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4051" r:id="rId1"/>
  </p:sldMasterIdLst>
  <p:notesMasterIdLst>
    <p:notesMasterId r:id="rId96"/>
  </p:notesMasterIdLst>
  <p:sldIdLst>
    <p:sldId id="257" r:id="rId2"/>
    <p:sldId id="259" r:id="rId3"/>
    <p:sldId id="261" r:id="rId4"/>
    <p:sldId id="264" r:id="rId5"/>
    <p:sldId id="265" r:id="rId6"/>
    <p:sldId id="266" r:id="rId7"/>
    <p:sldId id="267" r:id="rId8"/>
    <p:sldId id="268" r:id="rId9"/>
    <p:sldId id="269" r:id="rId10"/>
    <p:sldId id="270" r:id="rId11"/>
    <p:sldId id="273" r:id="rId12"/>
    <p:sldId id="274" r:id="rId13"/>
    <p:sldId id="275" r:id="rId14"/>
    <p:sldId id="276" r:id="rId15"/>
    <p:sldId id="277" r:id="rId16"/>
    <p:sldId id="280" r:id="rId17"/>
    <p:sldId id="281" r:id="rId18"/>
    <p:sldId id="282" r:id="rId19"/>
    <p:sldId id="283" r:id="rId20"/>
    <p:sldId id="286" r:id="rId21"/>
    <p:sldId id="287" r:id="rId22"/>
    <p:sldId id="288" r:id="rId23"/>
    <p:sldId id="289" r:id="rId24"/>
    <p:sldId id="290" r:id="rId25"/>
    <p:sldId id="357" r:id="rId26"/>
    <p:sldId id="291" r:id="rId27"/>
    <p:sldId id="292" r:id="rId28"/>
    <p:sldId id="296" r:id="rId29"/>
    <p:sldId id="297" r:id="rId30"/>
    <p:sldId id="298" r:id="rId31"/>
    <p:sldId id="299" r:id="rId32"/>
    <p:sldId id="300" r:id="rId33"/>
    <p:sldId id="301" r:id="rId34"/>
    <p:sldId id="302" r:id="rId35"/>
    <p:sldId id="306" r:id="rId36"/>
    <p:sldId id="307" r:id="rId37"/>
    <p:sldId id="308" r:id="rId38"/>
    <p:sldId id="309" r:id="rId39"/>
    <p:sldId id="358" r:id="rId40"/>
    <p:sldId id="314" r:id="rId41"/>
    <p:sldId id="315" r:id="rId42"/>
    <p:sldId id="316" r:id="rId43"/>
    <p:sldId id="317" r:id="rId44"/>
    <p:sldId id="318" r:id="rId45"/>
    <p:sldId id="319" r:id="rId46"/>
    <p:sldId id="320" r:id="rId47"/>
    <p:sldId id="321" r:id="rId48"/>
    <p:sldId id="322" r:id="rId49"/>
    <p:sldId id="323" r:id="rId50"/>
    <p:sldId id="327" r:id="rId51"/>
    <p:sldId id="359" r:id="rId52"/>
    <p:sldId id="360" r:id="rId53"/>
    <p:sldId id="361" r:id="rId54"/>
    <p:sldId id="362" r:id="rId55"/>
    <p:sldId id="363" r:id="rId56"/>
    <p:sldId id="364" r:id="rId57"/>
    <p:sldId id="313" r:id="rId58"/>
    <p:sldId id="366" r:id="rId59"/>
    <p:sldId id="367" r:id="rId60"/>
    <p:sldId id="368" r:id="rId61"/>
    <p:sldId id="339" r:id="rId62"/>
    <p:sldId id="340" r:id="rId63"/>
    <p:sldId id="341" r:id="rId64"/>
    <p:sldId id="342" r:id="rId65"/>
    <p:sldId id="343" r:id="rId66"/>
    <p:sldId id="344" r:id="rId67"/>
    <p:sldId id="345" r:id="rId68"/>
    <p:sldId id="346" r:id="rId69"/>
    <p:sldId id="347" r:id="rId70"/>
    <p:sldId id="348" r:id="rId71"/>
    <p:sldId id="349" r:id="rId72"/>
    <p:sldId id="351" r:id="rId73"/>
    <p:sldId id="352" r:id="rId74"/>
    <p:sldId id="353" r:id="rId75"/>
    <p:sldId id="354" r:id="rId76"/>
    <p:sldId id="380" r:id="rId77"/>
    <p:sldId id="369" r:id="rId78"/>
    <p:sldId id="370" r:id="rId79"/>
    <p:sldId id="371" r:id="rId80"/>
    <p:sldId id="372" r:id="rId81"/>
    <p:sldId id="374" r:id="rId82"/>
    <p:sldId id="373" r:id="rId83"/>
    <p:sldId id="375" r:id="rId84"/>
    <p:sldId id="377" r:id="rId85"/>
    <p:sldId id="378" r:id="rId86"/>
    <p:sldId id="376" r:id="rId87"/>
    <p:sldId id="379" r:id="rId88"/>
    <p:sldId id="381" r:id="rId89"/>
    <p:sldId id="382" r:id="rId90"/>
    <p:sldId id="383" r:id="rId91"/>
    <p:sldId id="384" r:id="rId92"/>
    <p:sldId id="385" r:id="rId93"/>
    <p:sldId id="386" r:id="rId94"/>
    <p:sldId id="387" r:id="rId95"/>
  </p:sldIdLst>
  <p:sldSz cx="12192000" cy="6858000"/>
  <p:notesSz cx="12192000" cy="6858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A6C7D6-7333-404F-97E3-EF3388F5C257}" v="189" dt="2023-09-09T15:51:20.368"/>
  </p1510:revLst>
</p1510:revInfo>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61"/>
    <p:restoredTop sz="94641"/>
  </p:normalViewPr>
  <p:slideViewPr>
    <p:cSldViewPr>
      <p:cViewPr varScale="1">
        <p:scale>
          <a:sx n="215" d="100"/>
          <a:sy n="215" d="100"/>
        </p:scale>
        <p:origin x="872" y="1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diagrams/_rels/data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ata5.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svg"/><Relationship Id="rId1" Type="http://schemas.openxmlformats.org/officeDocument/2006/relationships/image" Target="../media/image127.png"/><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30.svg"/></Relationships>
</file>

<file path=ppt/diagrams/_rels/drawing5.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svg"/><Relationship Id="rId1" Type="http://schemas.openxmlformats.org/officeDocument/2006/relationships/image" Target="../media/image136.png"/><Relationship Id="rId6" Type="http://schemas.openxmlformats.org/officeDocument/2006/relationships/image" Target="../media/image141.svg"/><Relationship Id="rId5" Type="http://schemas.openxmlformats.org/officeDocument/2006/relationships/image" Target="../media/image140.png"/><Relationship Id="rId4" Type="http://schemas.openxmlformats.org/officeDocument/2006/relationships/image" Target="../media/image13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ED01505-0116-46A5-911B-FABEBB502EFD}" type="doc">
      <dgm:prSet loTypeId="urn:microsoft.com/office/officeart/2016/7/layout/LinearBlockProcessNumbered" loCatId="process" qsTypeId="urn:microsoft.com/office/officeart/2005/8/quickstyle/simple2" qsCatId="simple" csTypeId="urn:microsoft.com/office/officeart/2005/8/colors/colorful1" csCatId="colorful" phldr="1"/>
      <dgm:spPr/>
      <dgm:t>
        <a:bodyPr/>
        <a:lstStyle/>
        <a:p>
          <a:endParaRPr lang="en-US"/>
        </a:p>
      </dgm:t>
    </dgm:pt>
    <dgm:pt modelId="{A536425A-C0B9-4673-8A02-C233EDCE8FD0}">
      <dgm:prSet/>
      <dgm:spPr/>
      <dgm:t>
        <a:bodyPr/>
        <a:lstStyle/>
        <a:p>
          <a:r>
            <a:rPr lang="en-US"/>
            <a:t>Ansible gathers facts before running any task on the target hosts. </a:t>
          </a:r>
        </a:p>
      </dgm:t>
    </dgm:pt>
    <dgm:pt modelId="{636B1A61-6ABE-4544-B61D-30D6C49B5BF1}" type="parTrans" cxnId="{E264365C-03C0-467D-9CB3-A091813BC1C5}">
      <dgm:prSet/>
      <dgm:spPr/>
      <dgm:t>
        <a:bodyPr/>
        <a:lstStyle/>
        <a:p>
          <a:endParaRPr lang="en-US"/>
        </a:p>
      </dgm:t>
    </dgm:pt>
    <dgm:pt modelId="{15ACA705-2146-4CB3-93EF-89B8BF330A55}" type="sibTrans" cxnId="{E264365C-03C0-467D-9CB3-A091813BC1C5}">
      <dgm:prSet phldrT="01" phldr="0"/>
      <dgm:spPr/>
      <dgm:t>
        <a:bodyPr/>
        <a:lstStyle/>
        <a:p>
          <a:r>
            <a:rPr lang="en-US"/>
            <a:t>01</a:t>
          </a:r>
        </a:p>
      </dgm:t>
    </dgm:pt>
    <dgm:pt modelId="{73F2FDE2-736D-4BF1-98C2-E72EC0E0A9D4}">
      <dgm:prSet/>
      <dgm:spPr/>
      <dgm:t>
        <a:bodyPr/>
        <a:lstStyle/>
        <a:p>
          <a:r>
            <a:rPr lang="en-US" dirty="0"/>
            <a:t>- name: Some Play</a:t>
          </a:r>
          <a:br>
            <a:rPr lang="en-US" dirty="0"/>
          </a:br>
          <a:r>
            <a:rPr lang="en-US" dirty="0"/>
            <a:t>  hosts: all</a:t>
          </a:r>
          <a:br>
            <a:rPr lang="en-US" dirty="0"/>
          </a:br>
          <a:r>
            <a:rPr lang="en-US" dirty="0"/>
            <a:t>  tasks:</a:t>
          </a:r>
          <a:br>
            <a:rPr lang="en-US" dirty="0"/>
          </a:br>
          <a:r>
            <a:rPr lang="en-US" dirty="0"/>
            <a:t>  -  debug:</a:t>
          </a:r>
          <a:br>
            <a:rPr lang="en-US" dirty="0"/>
          </a:br>
          <a:r>
            <a:rPr lang="en-US" dirty="0"/>
            <a:t>        var: </a:t>
          </a:r>
          <a:r>
            <a:rPr lang="en-US" dirty="0" err="1"/>
            <a:t>ansible_facts</a:t>
          </a:r>
          <a:endParaRPr lang="en-US" dirty="0"/>
        </a:p>
      </dgm:t>
    </dgm:pt>
    <dgm:pt modelId="{6C64F04F-1A47-4413-9C4B-6CF62E81234B}" type="parTrans" cxnId="{6C0F2662-9802-4266-B06D-39B6131E1E75}">
      <dgm:prSet/>
      <dgm:spPr/>
      <dgm:t>
        <a:bodyPr/>
        <a:lstStyle/>
        <a:p>
          <a:endParaRPr lang="en-US"/>
        </a:p>
      </dgm:t>
    </dgm:pt>
    <dgm:pt modelId="{4E66705B-8DE9-4832-B9E5-721107395D53}" type="sibTrans" cxnId="{6C0F2662-9802-4266-B06D-39B6131E1E75}">
      <dgm:prSet phldrT="02" phldr="0"/>
      <dgm:spPr/>
      <dgm:t>
        <a:bodyPr/>
        <a:lstStyle/>
        <a:p>
          <a:r>
            <a:rPr lang="en-US"/>
            <a:t>02</a:t>
          </a:r>
        </a:p>
      </dgm:t>
    </dgm:pt>
    <dgm:pt modelId="{0456A459-128D-48AC-9C31-96D90E0E1691}">
      <dgm:prSet/>
      <dgm:spPr/>
      <dgm:t>
        <a:bodyPr/>
        <a:lstStyle/>
        <a:p>
          <a:r>
            <a:rPr lang="en-US"/>
            <a:t>Use the above code to print the gathered facts. To disable fact gathering, use</a:t>
          </a:r>
          <a:br>
            <a:rPr lang="en-US"/>
          </a:br>
          <a:r>
            <a:rPr lang="en-US"/>
            <a:t>gather_facts: no</a:t>
          </a:r>
        </a:p>
      </dgm:t>
    </dgm:pt>
    <dgm:pt modelId="{6E3C14DC-1889-4DBE-B483-30DAD1CBCF2C}" type="parTrans" cxnId="{83C13356-D3A6-4F95-AD05-972160657730}">
      <dgm:prSet/>
      <dgm:spPr/>
      <dgm:t>
        <a:bodyPr/>
        <a:lstStyle/>
        <a:p>
          <a:endParaRPr lang="en-US"/>
        </a:p>
      </dgm:t>
    </dgm:pt>
    <dgm:pt modelId="{F8066C90-1ADA-4802-BFC8-8760135B71D3}" type="sibTrans" cxnId="{83C13356-D3A6-4F95-AD05-972160657730}">
      <dgm:prSet phldrT="03" phldr="0"/>
      <dgm:spPr/>
      <dgm:t>
        <a:bodyPr/>
        <a:lstStyle/>
        <a:p>
          <a:r>
            <a:rPr lang="en-US"/>
            <a:t>03</a:t>
          </a:r>
        </a:p>
      </dgm:t>
    </dgm:pt>
    <dgm:pt modelId="{5F1792E5-1D8B-F540-8922-760DF4F264A3}" type="pres">
      <dgm:prSet presAssocID="{9ED01505-0116-46A5-911B-FABEBB502EFD}" presName="Name0" presStyleCnt="0">
        <dgm:presLayoutVars>
          <dgm:animLvl val="lvl"/>
          <dgm:resizeHandles val="exact"/>
        </dgm:presLayoutVars>
      </dgm:prSet>
      <dgm:spPr/>
    </dgm:pt>
    <dgm:pt modelId="{A3210CC1-3D92-A349-947B-E75230743CB8}" type="pres">
      <dgm:prSet presAssocID="{A536425A-C0B9-4673-8A02-C233EDCE8FD0}" presName="compositeNode" presStyleCnt="0">
        <dgm:presLayoutVars>
          <dgm:bulletEnabled val="1"/>
        </dgm:presLayoutVars>
      </dgm:prSet>
      <dgm:spPr/>
    </dgm:pt>
    <dgm:pt modelId="{C65DEF33-00A2-B542-9555-DDDD5C6AEEC5}" type="pres">
      <dgm:prSet presAssocID="{A536425A-C0B9-4673-8A02-C233EDCE8FD0}" presName="bgRect" presStyleLbl="alignNode1" presStyleIdx="0" presStyleCnt="3"/>
      <dgm:spPr/>
    </dgm:pt>
    <dgm:pt modelId="{DF3CE4FB-D66A-DF47-9C14-505F8BECF45E}" type="pres">
      <dgm:prSet presAssocID="{15ACA705-2146-4CB3-93EF-89B8BF330A55}" presName="sibTransNodeRect" presStyleLbl="alignNode1" presStyleIdx="0" presStyleCnt="3">
        <dgm:presLayoutVars>
          <dgm:chMax val="0"/>
          <dgm:bulletEnabled val="1"/>
        </dgm:presLayoutVars>
      </dgm:prSet>
      <dgm:spPr/>
    </dgm:pt>
    <dgm:pt modelId="{F0B835B2-F736-CA47-8A73-A1489157F976}" type="pres">
      <dgm:prSet presAssocID="{A536425A-C0B9-4673-8A02-C233EDCE8FD0}" presName="nodeRect" presStyleLbl="alignNode1" presStyleIdx="0" presStyleCnt="3">
        <dgm:presLayoutVars>
          <dgm:bulletEnabled val="1"/>
        </dgm:presLayoutVars>
      </dgm:prSet>
      <dgm:spPr/>
    </dgm:pt>
    <dgm:pt modelId="{86B5DB6B-15DC-3745-8379-CE9252A2CEF5}" type="pres">
      <dgm:prSet presAssocID="{15ACA705-2146-4CB3-93EF-89B8BF330A55}" presName="sibTrans" presStyleCnt="0"/>
      <dgm:spPr/>
    </dgm:pt>
    <dgm:pt modelId="{19A014D7-0F45-1C4C-A87E-55EBA1F4E3BD}" type="pres">
      <dgm:prSet presAssocID="{73F2FDE2-736D-4BF1-98C2-E72EC0E0A9D4}" presName="compositeNode" presStyleCnt="0">
        <dgm:presLayoutVars>
          <dgm:bulletEnabled val="1"/>
        </dgm:presLayoutVars>
      </dgm:prSet>
      <dgm:spPr/>
    </dgm:pt>
    <dgm:pt modelId="{684A7250-7F1D-7C49-BE18-5D653674A2F4}" type="pres">
      <dgm:prSet presAssocID="{73F2FDE2-736D-4BF1-98C2-E72EC0E0A9D4}" presName="bgRect" presStyleLbl="alignNode1" presStyleIdx="1" presStyleCnt="3"/>
      <dgm:spPr/>
    </dgm:pt>
    <dgm:pt modelId="{825CF50F-DF03-8947-ABF7-050ECA4EC75B}" type="pres">
      <dgm:prSet presAssocID="{4E66705B-8DE9-4832-B9E5-721107395D53}" presName="sibTransNodeRect" presStyleLbl="alignNode1" presStyleIdx="1" presStyleCnt="3">
        <dgm:presLayoutVars>
          <dgm:chMax val="0"/>
          <dgm:bulletEnabled val="1"/>
        </dgm:presLayoutVars>
      </dgm:prSet>
      <dgm:spPr/>
    </dgm:pt>
    <dgm:pt modelId="{154E146D-C47C-934E-B2D7-97EE107775FE}" type="pres">
      <dgm:prSet presAssocID="{73F2FDE2-736D-4BF1-98C2-E72EC0E0A9D4}" presName="nodeRect" presStyleLbl="alignNode1" presStyleIdx="1" presStyleCnt="3">
        <dgm:presLayoutVars>
          <dgm:bulletEnabled val="1"/>
        </dgm:presLayoutVars>
      </dgm:prSet>
      <dgm:spPr/>
    </dgm:pt>
    <dgm:pt modelId="{7301E35F-8908-DC43-843F-3D176D4E9566}" type="pres">
      <dgm:prSet presAssocID="{4E66705B-8DE9-4832-B9E5-721107395D53}" presName="sibTrans" presStyleCnt="0"/>
      <dgm:spPr/>
    </dgm:pt>
    <dgm:pt modelId="{8A06191A-8474-F64E-841E-EF0CE17DE9A2}" type="pres">
      <dgm:prSet presAssocID="{0456A459-128D-48AC-9C31-96D90E0E1691}" presName="compositeNode" presStyleCnt="0">
        <dgm:presLayoutVars>
          <dgm:bulletEnabled val="1"/>
        </dgm:presLayoutVars>
      </dgm:prSet>
      <dgm:spPr/>
    </dgm:pt>
    <dgm:pt modelId="{C067A8C5-AE15-8E40-8BA3-2FCA419898FC}" type="pres">
      <dgm:prSet presAssocID="{0456A459-128D-48AC-9C31-96D90E0E1691}" presName="bgRect" presStyleLbl="alignNode1" presStyleIdx="2" presStyleCnt="3"/>
      <dgm:spPr/>
    </dgm:pt>
    <dgm:pt modelId="{4B94F315-74D5-CF42-8313-2E8DE4666334}" type="pres">
      <dgm:prSet presAssocID="{F8066C90-1ADA-4802-BFC8-8760135B71D3}" presName="sibTransNodeRect" presStyleLbl="alignNode1" presStyleIdx="2" presStyleCnt="3">
        <dgm:presLayoutVars>
          <dgm:chMax val="0"/>
          <dgm:bulletEnabled val="1"/>
        </dgm:presLayoutVars>
      </dgm:prSet>
      <dgm:spPr/>
    </dgm:pt>
    <dgm:pt modelId="{BB610FBD-DC91-AE45-8775-CC8EC81BDEC2}" type="pres">
      <dgm:prSet presAssocID="{0456A459-128D-48AC-9C31-96D90E0E1691}" presName="nodeRect" presStyleLbl="alignNode1" presStyleIdx="2" presStyleCnt="3">
        <dgm:presLayoutVars>
          <dgm:bulletEnabled val="1"/>
        </dgm:presLayoutVars>
      </dgm:prSet>
      <dgm:spPr/>
    </dgm:pt>
  </dgm:ptLst>
  <dgm:cxnLst>
    <dgm:cxn modelId="{143E2D2B-92B1-7A47-9E84-EEC7176C1D22}" type="presOf" srcId="{73F2FDE2-736D-4BF1-98C2-E72EC0E0A9D4}" destId="{684A7250-7F1D-7C49-BE18-5D653674A2F4}" srcOrd="0" destOrd="0" presId="urn:microsoft.com/office/officeart/2016/7/layout/LinearBlockProcessNumbered"/>
    <dgm:cxn modelId="{2A5EE02C-DEF5-4F4A-A4F7-94089F2B19FA}" type="presOf" srcId="{A536425A-C0B9-4673-8A02-C233EDCE8FD0}" destId="{F0B835B2-F736-CA47-8A73-A1489157F976}" srcOrd="1" destOrd="0" presId="urn:microsoft.com/office/officeart/2016/7/layout/LinearBlockProcessNumbered"/>
    <dgm:cxn modelId="{5195AD37-CB24-EF46-BCC5-8B0C7422BA6E}" type="presOf" srcId="{15ACA705-2146-4CB3-93EF-89B8BF330A55}" destId="{DF3CE4FB-D66A-DF47-9C14-505F8BECF45E}" srcOrd="0" destOrd="0" presId="urn:microsoft.com/office/officeart/2016/7/layout/LinearBlockProcessNumbered"/>
    <dgm:cxn modelId="{83C13356-D3A6-4F95-AD05-972160657730}" srcId="{9ED01505-0116-46A5-911B-FABEBB502EFD}" destId="{0456A459-128D-48AC-9C31-96D90E0E1691}" srcOrd="2" destOrd="0" parTransId="{6E3C14DC-1889-4DBE-B483-30DAD1CBCF2C}" sibTransId="{F8066C90-1ADA-4802-BFC8-8760135B71D3}"/>
    <dgm:cxn modelId="{E264365C-03C0-467D-9CB3-A091813BC1C5}" srcId="{9ED01505-0116-46A5-911B-FABEBB502EFD}" destId="{A536425A-C0B9-4673-8A02-C233EDCE8FD0}" srcOrd="0" destOrd="0" parTransId="{636B1A61-6ABE-4544-B61D-30D6C49B5BF1}" sibTransId="{15ACA705-2146-4CB3-93EF-89B8BF330A55}"/>
    <dgm:cxn modelId="{4CB9575D-F961-5F43-A3CB-E83ACA0D4AF8}" type="presOf" srcId="{A536425A-C0B9-4673-8A02-C233EDCE8FD0}" destId="{C65DEF33-00A2-B542-9555-DDDD5C6AEEC5}" srcOrd="0" destOrd="0" presId="urn:microsoft.com/office/officeart/2016/7/layout/LinearBlockProcessNumbered"/>
    <dgm:cxn modelId="{6C0F2662-9802-4266-B06D-39B6131E1E75}" srcId="{9ED01505-0116-46A5-911B-FABEBB502EFD}" destId="{73F2FDE2-736D-4BF1-98C2-E72EC0E0A9D4}" srcOrd="1" destOrd="0" parTransId="{6C64F04F-1A47-4413-9C4B-6CF62E81234B}" sibTransId="{4E66705B-8DE9-4832-B9E5-721107395D53}"/>
    <dgm:cxn modelId="{8FC0E494-68CF-9147-A379-A0EA6957F173}" type="presOf" srcId="{F8066C90-1ADA-4802-BFC8-8760135B71D3}" destId="{4B94F315-74D5-CF42-8313-2E8DE4666334}" srcOrd="0" destOrd="0" presId="urn:microsoft.com/office/officeart/2016/7/layout/LinearBlockProcessNumbered"/>
    <dgm:cxn modelId="{9D1D939A-BE3F-9844-81A0-70F301476D50}" type="presOf" srcId="{4E66705B-8DE9-4832-B9E5-721107395D53}" destId="{825CF50F-DF03-8947-ABF7-050ECA4EC75B}" srcOrd="0" destOrd="0" presId="urn:microsoft.com/office/officeart/2016/7/layout/LinearBlockProcessNumbered"/>
    <dgm:cxn modelId="{665E86A6-2676-1A45-B856-B6DDADAAC1D5}" type="presOf" srcId="{73F2FDE2-736D-4BF1-98C2-E72EC0E0A9D4}" destId="{154E146D-C47C-934E-B2D7-97EE107775FE}" srcOrd="1" destOrd="0" presId="urn:microsoft.com/office/officeart/2016/7/layout/LinearBlockProcessNumbered"/>
    <dgm:cxn modelId="{AE37BDB0-2C78-0044-920D-18899F644BCE}" type="presOf" srcId="{0456A459-128D-48AC-9C31-96D90E0E1691}" destId="{C067A8C5-AE15-8E40-8BA3-2FCA419898FC}" srcOrd="0" destOrd="0" presId="urn:microsoft.com/office/officeart/2016/7/layout/LinearBlockProcessNumbered"/>
    <dgm:cxn modelId="{4A8272B1-247E-1B48-A4BD-9153AE96DDDD}" type="presOf" srcId="{9ED01505-0116-46A5-911B-FABEBB502EFD}" destId="{5F1792E5-1D8B-F540-8922-760DF4F264A3}" srcOrd="0" destOrd="0" presId="urn:microsoft.com/office/officeart/2016/7/layout/LinearBlockProcessNumbered"/>
    <dgm:cxn modelId="{226463B4-8BD1-494C-95B2-28329790F1A8}" type="presOf" srcId="{0456A459-128D-48AC-9C31-96D90E0E1691}" destId="{BB610FBD-DC91-AE45-8775-CC8EC81BDEC2}" srcOrd="1" destOrd="0" presId="urn:microsoft.com/office/officeart/2016/7/layout/LinearBlockProcessNumbered"/>
    <dgm:cxn modelId="{9F25BA70-6E10-8246-BD6E-23933D90257A}" type="presParOf" srcId="{5F1792E5-1D8B-F540-8922-760DF4F264A3}" destId="{A3210CC1-3D92-A349-947B-E75230743CB8}" srcOrd="0" destOrd="0" presId="urn:microsoft.com/office/officeart/2016/7/layout/LinearBlockProcessNumbered"/>
    <dgm:cxn modelId="{0217CC9A-46E4-C747-80B5-5C9EAAEBD31A}" type="presParOf" srcId="{A3210CC1-3D92-A349-947B-E75230743CB8}" destId="{C65DEF33-00A2-B542-9555-DDDD5C6AEEC5}" srcOrd="0" destOrd="0" presId="urn:microsoft.com/office/officeart/2016/7/layout/LinearBlockProcessNumbered"/>
    <dgm:cxn modelId="{AD0AC9A3-18FD-1143-A7D2-06A89B8DF926}" type="presParOf" srcId="{A3210CC1-3D92-A349-947B-E75230743CB8}" destId="{DF3CE4FB-D66A-DF47-9C14-505F8BECF45E}" srcOrd="1" destOrd="0" presId="urn:microsoft.com/office/officeart/2016/7/layout/LinearBlockProcessNumbered"/>
    <dgm:cxn modelId="{A89DB27A-634E-5849-994C-C584557FF009}" type="presParOf" srcId="{A3210CC1-3D92-A349-947B-E75230743CB8}" destId="{F0B835B2-F736-CA47-8A73-A1489157F976}" srcOrd="2" destOrd="0" presId="urn:microsoft.com/office/officeart/2016/7/layout/LinearBlockProcessNumbered"/>
    <dgm:cxn modelId="{0E6A6D9F-B8DE-6A45-B105-03B913EB164D}" type="presParOf" srcId="{5F1792E5-1D8B-F540-8922-760DF4F264A3}" destId="{86B5DB6B-15DC-3745-8379-CE9252A2CEF5}" srcOrd="1" destOrd="0" presId="urn:microsoft.com/office/officeart/2016/7/layout/LinearBlockProcessNumbered"/>
    <dgm:cxn modelId="{E70D3982-08A0-CD42-9C8F-9DA4878795D1}" type="presParOf" srcId="{5F1792E5-1D8B-F540-8922-760DF4F264A3}" destId="{19A014D7-0F45-1C4C-A87E-55EBA1F4E3BD}" srcOrd="2" destOrd="0" presId="urn:microsoft.com/office/officeart/2016/7/layout/LinearBlockProcessNumbered"/>
    <dgm:cxn modelId="{BEE670C0-AD3F-A943-AFE6-588A9F46F3DB}" type="presParOf" srcId="{19A014D7-0F45-1C4C-A87E-55EBA1F4E3BD}" destId="{684A7250-7F1D-7C49-BE18-5D653674A2F4}" srcOrd="0" destOrd="0" presId="urn:microsoft.com/office/officeart/2016/7/layout/LinearBlockProcessNumbered"/>
    <dgm:cxn modelId="{A6C41EBE-EBA0-0042-93CD-2B71748973AA}" type="presParOf" srcId="{19A014D7-0F45-1C4C-A87E-55EBA1F4E3BD}" destId="{825CF50F-DF03-8947-ABF7-050ECA4EC75B}" srcOrd="1" destOrd="0" presId="urn:microsoft.com/office/officeart/2016/7/layout/LinearBlockProcessNumbered"/>
    <dgm:cxn modelId="{89718B4D-E4AA-4D41-8C89-347F70486384}" type="presParOf" srcId="{19A014D7-0F45-1C4C-A87E-55EBA1F4E3BD}" destId="{154E146D-C47C-934E-B2D7-97EE107775FE}" srcOrd="2" destOrd="0" presId="urn:microsoft.com/office/officeart/2016/7/layout/LinearBlockProcessNumbered"/>
    <dgm:cxn modelId="{7178C08A-B6D9-E444-A216-95EBA8A504DF}" type="presParOf" srcId="{5F1792E5-1D8B-F540-8922-760DF4F264A3}" destId="{7301E35F-8908-DC43-843F-3D176D4E9566}" srcOrd="3" destOrd="0" presId="urn:microsoft.com/office/officeart/2016/7/layout/LinearBlockProcessNumbered"/>
    <dgm:cxn modelId="{921506FC-6C84-6C4E-92A4-DD83AD33C72C}" type="presParOf" srcId="{5F1792E5-1D8B-F540-8922-760DF4F264A3}" destId="{8A06191A-8474-F64E-841E-EF0CE17DE9A2}" srcOrd="4" destOrd="0" presId="urn:microsoft.com/office/officeart/2016/7/layout/LinearBlockProcessNumbered"/>
    <dgm:cxn modelId="{4C9F9F00-A08A-7544-841D-304514D0C881}" type="presParOf" srcId="{8A06191A-8474-F64E-841E-EF0CE17DE9A2}" destId="{C067A8C5-AE15-8E40-8BA3-2FCA419898FC}" srcOrd="0" destOrd="0" presId="urn:microsoft.com/office/officeart/2016/7/layout/LinearBlockProcessNumbered"/>
    <dgm:cxn modelId="{E97A522D-0D9D-014F-A489-74F257F87320}" type="presParOf" srcId="{8A06191A-8474-F64E-841E-EF0CE17DE9A2}" destId="{4B94F315-74D5-CF42-8313-2E8DE4666334}" srcOrd="1" destOrd="0" presId="urn:microsoft.com/office/officeart/2016/7/layout/LinearBlockProcessNumbered"/>
    <dgm:cxn modelId="{DD0D656B-52BE-E54A-991E-875A78E21A31}" type="presParOf" srcId="{8A06191A-8474-F64E-841E-EF0CE17DE9A2}" destId="{BB610FBD-DC91-AE45-8775-CC8EC81BDEC2}" srcOrd="2" destOrd="0" presId="urn:microsoft.com/office/officeart/2016/7/layout/LinearBlock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8C6F4A-3950-48CB-829A-EBD7712DB23B}" type="doc">
      <dgm:prSet loTypeId="urn:microsoft.com/office/officeart/2016/7/layout/BasicLinearProcessNumbered" loCatId="process" qsTypeId="urn:microsoft.com/office/officeart/2005/8/quickstyle/simple2" qsCatId="simple" csTypeId="urn:microsoft.com/office/officeart/2005/8/colors/colorful1" csCatId="colorful"/>
      <dgm:spPr/>
      <dgm:t>
        <a:bodyPr/>
        <a:lstStyle/>
        <a:p>
          <a:endParaRPr lang="en-US"/>
        </a:p>
      </dgm:t>
    </dgm:pt>
    <dgm:pt modelId="{8EC06E17-82D0-4DB9-88AA-2C299140C317}">
      <dgm:prSet/>
      <dgm:spPr/>
      <dgm:t>
        <a:bodyPr/>
        <a:lstStyle/>
        <a:p>
          <a:r>
            <a:rPr lang="en-US"/>
            <a:t>Check Mode : ansible-playbook –i inventory playbook.yaml –check</a:t>
          </a:r>
        </a:p>
      </dgm:t>
    </dgm:pt>
    <dgm:pt modelId="{D7388269-14B6-455C-9D93-C84DC283DB2C}" type="parTrans" cxnId="{FC9D2EC3-2277-455B-A449-AC3B201C6087}">
      <dgm:prSet/>
      <dgm:spPr/>
      <dgm:t>
        <a:bodyPr/>
        <a:lstStyle/>
        <a:p>
          <a:endParaRPr lang="en-US"/>
        </a:p>
      </dgm:t>
    </dgm:pt>
    <dgm:pt modelId="{DFCD52A4-98D8-41CA-8557-1A27C9B8B8AE}" type="sibTrans" cxnId="{FC9D2EC3-2277-455B-A449-AC3B201C6087}">
      <dgm:prSet phldrT="1" phldr="0"/>
      <dgm:spPr/>
      <dgm:t>
        <a:bodyPr/>
        <a:lstStyle/>
        <a:p>
          <a:r>
            <a:rPr lang="en-US"/>
            <a:t>1</a:t>
          </a:r>
        </a:p>
      </dgm:t>
    </dgm:pt>
    <dgm:pt modelId="{928E7BF9-8EF1-4E08-A072-481B2BAD9D50}">
      <dgm:prSet/>
      <dgm:spPr/>
      <dgm:t>
        <a:bodyPr/>
        <a:lstStyle/>
        <a:p>
          <a:r>
            <a:rPr lang="en-US"/>
            <a:t>Diff Mode : ansible-playbook –i inventory playbook.yaml –check –diff</a:t>
          </a:r>
        </a:p>
      </dgm:t>
    </dgm:pt>
    <dgm:pt modelId="{B582958B-4929-4483-99A6-5C3F9A282105}" type="parTrans" cxnId="{93494420-2FE8-4103-8C20-CD20487ECDA8}">
      <dgm:prSet/>
      <dgm:spPr/>
      <dgm:t>
        <a:bodyPr/>
        <a:lstStyle/>
        <a:p>
          <a:endParaRPr lang="en-US"/>
        </a:p>
      </dgm:t>
    </dgm:pt>
    <dgm:pt modelId="{8A6589C2-3A1F-4022-AB98-3CF1763F8F3E}" type="sibTrans" cxnId="{93494420-2FE8-4103-8C20-CD20487ECDA8}">
      <dgm:prSet phldrT="2" phldr="0"/>
      <dgm:spPr/>
      <dgm:t>
        <a:bodyPr/>
        <a:lstStyle/>
        <a:p>
          <a:r>
            <a:rPr lang="en-US"/>
            <a:t>2</a:t>
          </a:r>
        </a:p>
      </dgm:t>
    </dgm:pt>
    <dgm:pt modelId="{CDEEAB00-91F9-4D14-89CE-529907A62DB2}">
      <dgm:prSet/>
      <dgm:spPr/>
      <dgm:t>
        <a:bodyPr/>
        <a:lstStyle/>
        <a:p>
          <a:r>
            <a:rPr lang="en-US"/>
            <a:t>Syntax Check Mode : ansible-playbook –i inventory playbook.yaml –syntax-check</a:t>
          </a:r>
        </a:p>
      </dgm:t>
    </dgm:pt>
    <dgm:pt modelId="{9A871203-E3C4-485C-B45C-E5DD7F98E198}" type="parTrans" cxnId="{5406CE4F-69E0-48E4-B052-F0DF09425F20}">
      <dgm:prSet/>
      <dgm:spPr/>
      <dgm:t>
        <a:bodyPr/>
        <a:lstStyle/>
        <a:p>
          <a:endParaRPr lang="en-US"/>
        </a:p>
      </dgm:t>
    </dgm:pt>
    <dgm:pt modelId="{BE74EDF2-E96B-409E-A7A2-390E96EE9C30}" type="sibTrans" cxnId="{5406CE4F-69E0-48E4-B052-F0DF09425F20}">
      <dgm:prSet phldrT="3" phldr="0"/>
      <dgm:spPr/>
      <dgm:t>
        <a:bodyPr/>
        <a:lstStyle/>
        <a:p>
          <a:r>
            <a:rPr lang="en-US"/>
            <a:t>3</a:t>
          </a:r>
        </a:p>
      </dgm:t>
    </dgm:pt>
    <dgm:pt modelId="{B1D78309-9D7F-0247-A425-BDD4307BF25B}" type="pres">
      <dgm:prSet presAssocID="{4F8C6F4A-3950-48CB-829A-EBD7712DB23B}" presName="Name0" presStyleCnt="0">
        <dgm:presLayoutVars>
          <dgm:animLvl val="lvl"/>
          <dgm:resizeHandles val="exact"/>
        </dgm:presLayoutVars>
      </dgm:prSet>
      <dgm:spPr/>
    </dgm:pt>
    <dgm:pt modelId="{1C56D499-0BB0-754B-B5A4-1E5C9F75B5D9}" type="pres">
      <dgm:prSet presAssocID="{8EC06E17-82D0-4DB9-88AA-2C299140C317}" presName="compositeNode" presStyleCnt="0">
        <dgm:presLayoutVars>
          <dgm:bulletEnabled val="1"/>
        </dgm:presLayoutVars>
      </dgm:prSet>
      <dgm:spPr/>
    </dgm:pt>
    <dgm:pt modelId="{99EA7982-AE8A-3F4F-BBD6-5D2BE2622DD4}" type="pres">
      <dgm:prSet presAssocID="{8EC06E17-82D0-4DB9-88AA-2C299140C317}" presName="bgRect" presStyleLbl="bgAccFollowNode1" presStyleIdx="0" presStyleCnt="3"/>
      <dgm:spPr/>
    </dgm:pt>
    <dgm:pt modelId="{B1F738AF-D12B-F14D-8A49-1EFA0003B38A}" type="pres">
      <dgm:prSet presAssocID="{DFCD52A4-98D8-41CA-8557-1A27C9B8B8AE}" presName="sibTransNodeCircle" presStyleLbl="alignNode1" presStyleIdx="0" presStyleCnt="6">
        <dgm:presLayoutVars>
          <dgm:chMax val="0"/>
          <dgm:bulletEnabled/>
        </dgm:presLayoutVars>
      </dgm:prSet>
      <dgm:spPr/>
    </dgm:pt>
    <dgm:pt modelId="{12D0A5FE-05F6-E14C-9F83-F9DAF4456B31}" type="pres">
      <dgm:prSet presAssocID="{8EC06E17-82D0-4DB9-88AA-2C299140C317}" presName="bottomLine" presStyleLbl="alignNode1" presStyleIdx="1" presStyleCnt="6">
        <dgm:presLayoutVars/>
      </dgm:prSet>
      <dgm:spPr/>
    </dgm:pt>
    <dgm:pt modelId="{E84F015D-99E4-2749-9D20-BA51A54ADF56}" type="pres">
      <dgm:prSet presAssocID="{8EC06E17-82D0-4DB9-88AA-2C299140C317}" presName="nodeText" presStyleLbl="bgAccFollowNode1" presStyleIdx="0" presStyleCnt="3">
        <dgm:presLayoutVars>
          <dgm:bulletEnabled val="1"/>
        </dgm:presLayoutVars>
      </dgm:prSet>
      <dgm:spPr/>
    </dgm:pt>
    <dgm:pt modelId="{116F645F-6C4B-124F-9A2E-74E673191020}" type="pres">
      <dgm:prSet presAssocID="{DFCD52A4-98D8-41CA-8557-1A27C9B8B8AE}" presName="sibTrans" presStyleCnt="0"/>
      <dgm:spPr/>
    </dgm:pt>
    <dgm:pt modelId="{7D6B2DD1-2355-384B-BBA6-EE4C0161842C}" type="pres">
      <dgm:prSet presAssocID="{928E7BF9-8EF1-4E08-A072-481B2BAD9D50}" presName="compositeNode" presStyleCnt="0">
        <dgm:presLayoutVars>
          <dgm:bulletEnabled val="1"/>
        </dgm:presLayoutVars>
      </dgm:prSet>
      <dgm:spPr/>
    </dgm:pt>
    <dgm:pt modelId="{40ED7772-AE40-F643-BDFD-23BA2C1442DA}" type="pres">
      <dgm:prSet presAssocID="{928E7BF9-8EF1-4E08-A072-481B2BAD9D50}" presName="bgRect" presStyleLbl="bgAccFollowNode1" presStyleIdx="1" presStyleCnt="3"/>
      <dgm:spPr/>
    </dgm:pt>
    <dgm:pt modelId="{6DD6C0F0-E0F4-E346-A3CD-DF3B974442C4}" type="pres">
      <dgm:prSet presAssocID="{8A6589C2-3A1F-4022-AB98-3CF1763F8F3E}" presName="sibTransNodeCircle" presStyleLbl="alignNode1" presStyleIdx="2" presStyleCnt="6">
        <dgm:presLayoutVars>
          <dgm:chMax val="0"/>
          <dgm:bulletEnabled/>
        </dgm:presLayoutVars>
      </dgm:prSet>
      <dgm:spPr/>
    </dgm:pt>
    <dgm:pt modelId="{B7EB8865-A31E-984F-8E58-6321CE955AEF}" type="pres">
      <dgm:prSet presAssocID="{928E7BF9-8EF1-4E08-A072-481B2BAD9D50}" presName="bottomLine" presStyleLbl="alignNode1" presStyleIdx="3" presStyleCnt="6">
        <dgm:presLayoutVars/>
      </dgm:prSet>
      <dgm:spPr/>
    </dgm:pt>
    <dgm:pt modelId="{ADBD1E18-B6E8-8641-92BE-7035FEE7894D}" type="pres">
      <dgm:prSet presAssocID="{928E7BF9-8EF1-4E08-A072-481B2BAD9D50}" presName="nodeText" presStyleLbl="bgAccFollowNode1" presStyleIdx="1" presStyleCnt="3">
        <dgm:presLayoutVars>
          <dgm:bulletEnabled val="1"/>
        </dgm:presLayoutVars>
      </dgm:prSet>
      <dgm:spPr/>
    </dgm:pt>
    <dgm:pt modelId="{3970D748-0E7D-174B-89F6-28AF24BA7466}" type="pres">
      <dgm:prSet presAssocID="{8A6589C2-3A1F-4022-AB98-3CF1763F8F3E}" presName="sibTrans" presStyleCnt="0"/>
      <dgm:spPr/>
    </dgm:pt>
    <dgm:pt modelId="{6BA10166-6093-6D43-8BC7-43F335F7E3BB}" type="pres">
      <dgm:prSet presAssocID="{CDEEAB00-91F9-4D14-89CE-529907A62DB2}" presName="compositeNode" presStyleCnt="0">
        <dgm:presLayoutVars>
          <dgm:bulletEnabled val="1"/>
        </dgm:presLayoutVars>
      </dgm:prSet>
      <dgm:spPr/>
    </dgm:pt>
    <dgm:pt modelId="{575235DF-570A-B345-9B16-B950A1D432D1}" type="pres">
      <dgm:prSet presAssocID="{CDEEAB00-91F9-4D14-89CE-529907A62DB2}" presName="bgRect" presStyleLbl="bgAccFollowNode1" presStyleIdx="2" presStyleCnt="3"/>
      <dgm:spPr/>
    </dgm:pt>
    <dgm:pt modelId="{E4E6C18B-7CC5-6A47-8CF8-E6D22B727BBB}" type="pres">
      <dgm:prSet presAssocID="{BE74EDF2-E96B-409E-A7A2-390E96EE9C30}" presName="sibTransNodeCircle" presStyleLbl="alignNode1" presStyleIdx="4" presStyleCnt="6">
        <dgm:presLayoutVars>
          <dgm:chMax val="0"/>
          <dgm:bulletEnabled/>
        </dgm:presLayoutVars>
      </dgm:prSet>
      <dgm:spPr/>
    </dgm:pt>
    <dgm:pt modelId="{076D7233-9AEC-1343-885C-96057E9BFE93}" type="pres">
      <dgm:prSet presAssocID="{CDEEAB00-91F9-4D14-89CE-529907A62DB2}" presName="bottomLine" presStyleLbl="alignNode1" presStyleIdx="5" presStyleCnt="6">
        <dgm:presLayoutVars/>
      </dgm:prSet>
      <dgm:spPr/>
    </dgm:pt>
    <dgm:pt modelId="{B7D617D6-8C54-EF40-93A0-078013EC5265}" type="pres">
      <dgm:prSet presAssocID="{CDEEAB00-91F9-4D14-89CE-529907A62DB2}" presName="nodeText" presStyleLbl="bgAccFollowNode1" presStyleIdx="2" presStyleCnt="3">
        <dgm:presLayoutVars>
          <dgm:bulletEnabled val="1"/>
        </dgm:presLayoutVars>
      </dgm:prSet>
      <dgm:spPr/>
    </dgm:pt>
  </dgm:ptLst>
  <dgm:cxnLst>
    <dgm:cxn modelId="{94EF2602-CACB-B641-BB0E-77E446076AEA}" type="presOf" srcId="{928E7BF9-8EF1-4E08-A072-481B2BAD9D50}" destId="{ADBD1E18-B6E8-8641-92BE-7035FEE7894D}" srcOrd="1" destOrd="0" presId="urn:microsoft.com/office/officeart/2016/7/layout/BasicLinearProcessNumbered"/>
    <dgm:cxn modelId="{93494420-2FE8-4103-8C20-CD20487ECDA8}" srcId="{4F8C6F4A-3950-48CB-829A-EBD7712DB23B}" destId="{928E7BF9-8EF1-4E08-A072-481B2BAD9D50}" srcOrd="1" destOrd="0" parTransId="{B582958B-4929-4483-99A6-5C3F9A282105}" sibTransId="{8A6589C2-3A1F-4022-AB98-3CF1763F8F3E}"/>
    <dgm:cxn modelId="{88A12739-7BB7-AD4E-82C0-8E3316F29913}" type="presOf" srcId="{8A6589C2-3A1F-4022-AB98-3CF1763F8F3E}" destId="{6DD6C0F0-E0F4-E346-A3CD-DF3B974442C4}" srcOrd="0" destOrd="0" presId="urn:microsoft.com/office/officeart/2016/7/layout/BasicLinearProcessNumbered"/>
    <dgm:cxn modelId="{FF3F203A-8255-CE4B-A3E6-90F594E8CC6D}" type="presOf" srcId="{928E7BF9-8EF1-4E08-A072-481B2BAD9D50}" destId="{40ED7772-AE40-F643-BDFD-23BA2C1442DA}" srcOrd="0" destOrd="0" presId="urn:microsoft.com/office/officeart/2016/7/layout/BasicLinearProcessNumbered"/>
    <dgm:cxn modelId="{5406CE4F-69E0-48E4-B052-F0DF09425F20}" srcId="{4F8C6F4A-3950-48CB-829A-EBD7712DB23B}" destId="{CDEEAB00-91F9-4D14-89CE-529907A62DB2}" srcOrd="2" destOrd="0" parTransId="{9A871203-E3C4-485C-B45C-E5DD7F98E198}" sibTransId="{BE74EDF2-E96B-409E-A7A2-390E96EE9C30}"/>
    <dgm:cxn modelId="{27EF7255-CBA0-2943-8866-5F73299AA9BD}" type="presOf" srcId="{BE74EDF2-E96B-409E-A7A2-390E96EE9C30}" destId="{E4E6C18B-7CC5-6A47-8CF8-E6D22B727BBB}" srcOrd="0" destOrd="0" presId="urn:microsoft.com/office/officeart/2016/7/layout/BasicLinearProcessNumbered"/>
    <dgm:cxn modelId="{3BBE2F7B-0DE1-E642-AF8A-D72E991F6EB0}" type="presOf" srcId="{DFCD52A4-98D8-41CA-8557-1A27C9B8B8AE}" destId="{B1F738AF-D12B-F14D-8A49-1EFA0003B38A}" srcOrd="0" destOrd="0" presId="urn:microsoft.com/office/officeart/2016/7/layout/BasicLinearProcessNumbered"/>
    <dgm:cxn modelId="{8F23FC8A-44CA-C140-B6C9-C70096538371}" type="presOf" srcId="{CDEEAB00-91F9-4D14-89CE-529907A62DB2}" destId="{575235DF-570A-B345-9B16-B950A1D432D1}" srcOrd="0" destOrd="0" presId="urn:microsoft.com/office/officeart/2016/7/layout/BasicLinearProcessNumbered"/>
    <dgm:cxn modelId="{C5454B8B-5A2F-B149-94FD-1C52216A33E2}" type="presOf" srcId="{4F8C6F4A-3950-48CB-829A-EBD7712DB23B}" destId="{B1D78309-9D7F-0247-A425-BDD4307BF25B}" srcOrd="0" destOrd="0" presId="urn:microsoft.com/office/officeart/2016/7/layout/BasicLinearProcessNumbered"/>
    <dgm:cxn modelId="{97C4F9A4-7A35-3648-8F95-8E27CE2D5CB3}" type="presOf" srcId="{CDEEAB00-91F9-4D14-89CE-529907A62DB2}" destId="{B7D617D6-8C54-EF40-93A0-078013EC5265}" srcOrd="1" destOrd="0" presId="urn:microsoft.com/office/officeart/2016/7/layout/BasicLinearProcessNumbered"/>
    <dgm:cxn modelId="{C7DFE3BA-DE26-CA42-9C08-3482543BC2DC}" type="presOf" srcId="{8EC06E17-82D0-4DB9-88AA-2C299140C317}" destId="{E84F015D-99E4-2749-9D20-BA51A54ADF56}" srcOrd="1" destOrd="0" presId="urn:microsoft.com/office/officeart/2016/7/layout/BasicLinearProcessNumbered"/>
    <dgm:cxn modelId="{FC9D2EC3-2277-455B-A449-AC3B201C6087}" srcId="{4F8C6F4A-3950-48CB-829A-EBD7712DB23B}" destId="{8EC06E17-82D0-4DB9-88AA-2C299140C317}" srcOrd="0" destOrd="0" parTransId="{D7388269-14B6-455C-9D93-C84DC283DB2C}" sibTransId="{DFCD52A4-98D8-41CA-8557-1A27C9B8B8AE}"/>
    <dgm:cxn modelId="{6E2E12E2-18F8-234B-ACF4-3D92D4A99969}" type="presOf" srcId="{8EC06E17-82D0-4DB9-88AA-2C299140C317}" destId="{99EA7982-AE8A-3F4F-BBD6-5D2BE2622DD4}" srcOrd="0" destOrd="0" presId="urn:microsoft.com/office/officeart/2016/7/layout/BasicLinearProcessNumbered"/>
    <dgm:cxn modelId="{740824E6-E2B4-D04D-AEED-21DBF5EAD6E3}" type="presParOf" srcId="{B1D78309-9D7F-0247-A425-BDD4307BF25B}" destId="{1C56D499-0BB0-754B-B5A4-1E5C9F75B5D9}" srcOrd="0" destOrd="0" presId="urn:microsoft.com/office/officeart/2016/7/layout/BasicLinearProcessNumbered"/>
    <dgm:cxn modelId="{0D54D20E-E50C-7840-BFA9-FB4B8C074749}" type="presParOf" srcId="{1C56D499-0BB0-754B-B5A4-1E5C9F75B5D9}" destId="{99EA7982-AE8A-3F4F-BBD6-5D2BE2622DD4}" srcOrd="0" destOrd="0" presId="urn:microsoft.com/office/officeart/2016/7/layout/BasicLinearProcessNumbered"/>
    <dgm:cxn modelId="{EE8BFC0E-E245-5642-A96A-083F4DF8F6D6}" type="presParOf" srcId="{1C56D499-0BB0-754B-B5A4-1E5C9F75B5D9}" destId="{B1F738AF-D12B-F14D-8A49-1EFA0003B38A}" srcOrd="1" destOrd="0" presId="urn:microsoft.com/office/officeart/2016/7/layout/BasicLinearProcessNumbered"/>
    <dgm:cxn modelId="{A02A0648-9775-8949-81BF-A7CE5DB9F581}" type="presParOf" srcId="{1C56D499-0BB0-754B-B5A4-1E5C9F75B5D9}" destId="{12D0A5FE-05F6-E14C-9F83-F9DAF4456B31}" srcOrd="2" destOrd="0" presId="urn:microsoft.com/office/officeart/2016/7/layout/BasicLinearProcessNumbered"/>
    <dgm:cxn modelId="{999B6408-8E95-7E4C-96AB-AB716BCAD1FF}" type="presParOf" srcId="{1C56D499-0BB0-754B-B5A4-1E5C9F75B5D9}" destId="{E84F015D-99E4-2749-9D20-BA51A54ADF56}" srcOrd="3" destOrd="0" presId="urn:microsoft.com/office/officeart/2016/7/layout/BasicLinearProcessNumbered"/>
    <dgm:cxn modelId="{762063FD-7FD2-8B4F-8715-CDC308AD136E}" type="presParOf" srcId="{B1D78309-9D7F-0247-A425-BDD4307BF25B}" destId="{116F645F-6C4B-124F-9A2E-74E673191020}" srcOrd="1" destOrd="0" presId="urn:microsoft.com/office/officeart/2016/7/layout/BasicLinearProcessNumbered"/>
    <dgm:cxn modelId="{9C3581A2-4EAF-4C41-A8F8-5EC77DB09EEA}" type="presParOf" srcId="{B1D78309-9D7F-0247-A425-BDD4307BF25B}" destId="{7D6B2DD1-2355-384B-BBA6-EE4C0161842C}" srcOrd="2" destOrd="0" presId="urn:microsoft.com/office/officeart/2016/7/layout/BasicLinearProcessNumbered"/>
    <dgm:cxn modelId="{C706ACD0-5940-4543-94D0-5E96C60A0E28}" type="presParOf" srcId="{7D6B2DD1-2355-384B-BBA6-EE4C0161842C}" destId="{40ED7772-AE40-F643-BDFD-23BA2C1442DA}" srcOrd="0" destOrd="0" presId="urn:microsoft.com/office/officeart/2016/7/layout/BasicLinearProcessNumbered"/>
    <dgm:cxn modelId="{297B230D-9799-9349-8555-FED76225F846}" type="presParOf" srcId="{7D6B2DD1-2355-384B-BBA6-EE4C0161842C}" destId="{6DD6C0F0-E0F4-E346-A3CD-DF3B974442C4}" srcOrd="1" destOrd="0" presId="urn:microsoft.com/office/officeart/2016/7/layout/BasicLinearProcessNumbered"/>
    <dgm:cxn modelId="{3DD0EB3E-7745-F749-A924-503B2331F728}" type="presParOf" srcId="{7D6B2DD1-2355-384B-BBA6-EE4C0161842C}" destId="{B7EB8865-A31E-984F-8E58-6321CE955AEF}" srcOrd="2" destOrd="0" presId="urn:microsoft.com/office/officeart/2016/7/layout/BasicLinearProcessNumbered"/>
    <dgm:cxn modelId="{C5DAFF51-65EC-E341-9A4D-641CC6AE1016}" type="presParOf" srcId="{7D6B2DD1-2355-384B-BBA6-EE4C0161842C}" destId="{ADBD1E18-B6E8-8641-92BE-7035FEE7894D}" srcOrd="3" destOrd="0" presId="urn:microsoft.com/office/officeart/2016/7/layout/BasicLinearProcessNumbered"/>
    <dgm:cxn modelId="{66B3B14A-2681-C941-83BA-D7DC37AF137D}" type="presParOf" srcId="{B1D78309-9D7F-0247-A425-BDD4307BF25B}" destId="{3970D748-0E7D-174B-89F6-28AF24BA7466}" srcOrd="3" destOrd="0" presId="urn:microsoft.com/office/officeart/2016/7/layout/BasicLinearProcessNumbered"/>
    <dgm:cxn modelId="{B93B8AA9-39E6-C444-B449-0BE8F0F41FAE}" type="presParOf" srcId="{B1D78309-9D7F-0247-A425-BDD4307BF25B}" destId="{6BA10166-6093-6D43-8BC7-43F335F7E3BB}" srcOrd="4" destOrd="0" presId="urn:microsoft.com/office/officeart/2016/7/layout/BasicLinearProcessNumbered"/>
    <dgm:cxn modelId="{16D6EEFE-EEE0-C140-AE79-F44FDFE72FA4}" type="presParOf" srcId="{6BA10166-6093-6D43-8BC7-43F335F7E3BB}" destId="{575235DF-570A-B345-9B16-B950A1D432D1}" srcOrd="0" destOrd="0" presId="urn:microsoft.com/office/officeart/2016/7/layout/BasicLinearProcessNumbered"/>
    <dgm:cxn modelId="{EA019E16-0628-2148-8164-7A86833521EF}" type="presParOf" srcId="{6BA10166-6093-6D43-8BC7-43F335F7E3BB}" destId="{E4E6C18B-7CC5-6A47-8CF8-E6D22B727BBB}" srcOrd="1" destOrd="0" presId="urn:microsoft.com/office/officeart/2016/7/layout/BasicLinearProcessNumbered"/>
    <dgm:cxn modelId="{1D5CE298-F2BF-C84B-9743-433EAD35B8D6}" type="presParOf" srcId="{6BA10166-6093-6D43-8BC7-43F335F7E3BB}" destId="{076D7233-9AEC-1343-885C-96057E9BFE93}" srcOrd="2" destOrd="0" presId="urn:microsoft.com/office/officeart/2016/7/layout/BasicLinearProcessNumbered"/>
    <dgm:cxn modelId="{59E1087B-F6B5-2C45-9043-D7283FB3CD44}" type="presParOf" srcId="{6BA10166-6093-6D43-8BC7-43F335F7E3BB}" destId="{B7D617D6-8C54-EF40-93A0-078013EC5265}"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6C4B60A-9FCE-4156-BD34-2F3D26DD0B0A}"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0EBAFDF6-6EFC-49C4-9125-C39A0A6972C7}">
      <dgm:prSet/>
      <dgm:spPr/>
      <dgm:t>
        <a:bodyPr/>
        <a:lstStyle/>
        <a:p>
          <a:pPr>
            <a:defRPr cap="all"/>
          </a:pPr>
          <a:r>
            <a:rPr lang="en-US"/>
            <a:t>Get valuable information using ansible lint</a:t>
          </a:r>
        </a:p>
      </dgm:t>
    </dgm:pt>
    <dgm:pt modelId="{B6EAFDB4-830D-4A5A-84ED-AD73AA2B4707}" type="parTrans" cxnId="{F60FBBAB-10E1-4A89-B481-536EB443A9BF}">
      <dgm:prSet/>
      <dgm:spPr/>
      <dgm:t>
        <a:bodyPr/>
        <a:lstStyle/>
        <a:p>
          <a:endParaRPr lang="en-US"/>
        </a:p>
      </dgm:t>
    </dgm:pt>
    <dgm:pt modelId="{F9453C1E-7F26-449F-AD22-EF64CFE41A0D}" type="sibTrans" cxnId="{F60FBBAB-10E1-4A89-B481-536EB443A9BF}">
      <dgm:prSet/>
      <dgm:spPr/>
      <dgm:t>
        <a:bodyPr/>
        <a:lstStyle/>
        <a:p>
          <a:endParaRPr lang="en-US"/>
        </a:p>
      </dgm:t>
    </dgm:pt>
    <dgm:pt modelId="{9D0CF2A8-7CD3-43FB-BE62-6422D6610675}">
      <dgm:prSet/>
      <dgm:spPr/>
      <dgm:t>
        <a:bodyPr/>
        <a:lstStyle/>
        <a:p>
          <a:pPr>
            <a:defRPr cap="all"/>
          </a:pPr>
          <a:r>
            <a:rPr lang="en-US" dirty="0"/>
            <a:t>Gives you data about style issues and about deprecated modules in code.</a:t>
          </a:r>
        </a:p>
      </dgm:t>
    </dgm:pt>
    <dgm:pt modelId="{D072FEED-68EF-4AF9-951E-7DC08F52310C}" type="parTrans" cxnId="{0080ACF7-C5B7-49C6-A9B0-737A58180955}">
      <dgm:prSet/>
      <dgm:spPr/>
      <dgm:t>
        <a:bodyPr/>
        <a:lstStyle/>
        <a:p>
          <a:endParaRPr lang="en-US"/>
        </a:p>
      </dgm:t>
    </dgm:pt>
    <dgm:pt modelId="{EDDEC2E4-673F-49CE-95B4-2843CFDF4068}" type="sibTrans" cxnId="{0080ACF7-C5B7-49C6-A9B0-737A58180955}">
      <dgm:prSet/>
      <dgm:spPr/>
      <dgm:t>
        <a:bodyPr/>
        <a:lstStyle/>
        <a:p>
          <a:endParaRPr lang="en-US"/>
        </a:p>
      </dgm:t>
    </dgm:pt>
    <dgm:pt modelId="{BF57225F-1CE4-4686-A371-44759467E14D}">
      <dgm:prSet/>
      <dgm:spPr/>
      <dgm:t>
        <a:bodyPr/>
        <a:lstStyle/>
        <a:p>
          <a:pPr>
            <a:defRPr cap="all"/>
          </a:pPr>
          <a:r>
            <a:rPr lang="en-IN" b="0" i="0" dirty="0"/>
            <a:t>pip3 install ansible-lint</a:t>
          </a:r>
          <a:br>
            <a:rPr lang="en-US" dirty="0"/>
          </a:br>
          <a:r>
            <a:rPr lang="en-US" dirty="0"/>
            <a:t>ansible-lint </a:t>
          </a:r>
          <a:r>
            <a:rPr lang="en-US" dirty="0" err="1"/>
            <a:t>playbook.yml</a:t>
          </a:r>
          <a:r>
            <a:rPr lang="en-US" dirty="0"/>
            <a:t> </a:t>
          </a:r>
        </a:p>
      </dgm:t>
    </dgm:pt>
    <dgm:pt modelId="{1BC3A1CF-97AA-4767-9C87-9B3319906437}" type="parTrans" cxnId="{980797E3-A8D9-4391-A4BA-E660B43CC233}">
      <dgm:prSet/>
      <dgm:spPr/>
      <dgm:t>
        <a:bodyPr/>
        <a:lstStyle/>
        <a:p>
          <a:endParaRPr lang="en-US"/>
        </a:p>
      </dgm:t>
    </dgm:pt>
    <dgm:pt modelId="{96A74DC9-61D4-4B63-A2C0-E3D3AE154320}" type="sibTrans" cxnId="{980797E3-A8D9-4391-A4BA-E660B43CC233}">
      <dgm:prSet/>
      <dgm:spPr/>
      <dgm:t>
        <a:bodyPr/>
        <a:lstStyle/>
        <a:p>
          <a:endParaRPr lang="en-US"/>
        </a:p>
      </dgm:t>
    </dgm:pt>
    <dgm:pt modelId="{71645A66-BAC4-433E-8933-2EE1FAD6348F}" type="pres">
      <dgm:prSet presAssocID="{C6C4B60A-9FCE-4156-BD34-2F3D26DD0B0A}" presName="root" presStyleCnt="0">
        <dgm:presLayoutVars>
          <dgm:dir/>
          <dgm:resizeHandles val="exact"/>
        </dgm:presLayoutVars>
      </dgm:prSet>
      <dgm:spPr/>
    </dgm:pt>
    <dgm:pt modelId="{FE5706E4-4CA7-47F9-8F69-06C6198E4C8B}" type="pres">
      <dgm:prSet presAssocID="{0EBAFDF6-6EFC-49C4-9125-C39A0A6972C7}" presName="compNode" presStyleCnt="0"/>
      <dgm:spPr/>
    </dgm:pt>
    <dgm:pt modelId="{05A315EB-D1AB-4CAF-9DFF-5E504DFF09DE}" type="pres">
      <dgm:prSet presAssocID="{0EBAFDF6-6EFC-49C4-9125-C39A0A6972C7}" presName="iconBgRect" presStyleLbl="bgShp" presStyleIdx="0" presStyleCnt="3"/>
      <dgm:spPr/>
    </dgm:pt>
    <dgm:pt modelId="{98028733-A2A1-43DB-A272-AA3D559540EA}" type="pres">
      <dgm:prSet presAssocID="{0EBAFDF6-6EFC-49C4-9125-C39A0A6972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980FDAB6-970F-4658-B7C9-78D8BBE1FB7B}" type="pres">
      <dgm:prSet presAssocID="{0EBAFDF6-6EFC-49C4-9125-C39A0A6972C7}" presName="spaceRect" presStyleCnt="0"/>
      <dgm:spPr/>
    </dgm:pt>
    <dgm:pt modelId="{5497F292-241B-4FE4-A6F4-E0687E938789}" type="pres">
      <dgm:prSet presAssocID="{0EBAFDF6-6EFC-49C4-9125-C39A0A6972C7}" presName="textRect" presStyleLbl="revTx" presStyleIdx="0" presStyleCnt="3">
        <dgm:presLayoutVars>
          <dgm:chMax val="1"/>
          <dgm:chPref val="1"/>
        </dgm:presLayoutVars>
      </dgm:prSet>
      <dgm:spPr/>
    </dgm:pt>
    <dgm:pt modelId="{8AAD9D50-C9AA-45B2-9C0B-53C54BB202FD}" type="pres">
      <dgm:prSet presAssocID="{F9453C1E-7F26-449F-AD22-EF64CFE41A0D}" presName="sibTrans" presStyleCnt="0"/>
      <dgm:spPr/>
    </dgm:pt>
    <dgm:pt modelId="{BB713E54-16C6-4172-BB37-51188CE4736A}" type="pres">
      <dgm:prSet presAssocID="{9D0CF2A8-7CD3-43FB-BE62-6422D6610675}" presName="compNode" presStyleCnt="0"/>
      <dgm:spPr/>
    </dgm:pt>
    <dgm:pt modelId="{A257DFAB-72EF-480A-80D2-AA82121BADA6}" type="pres">
      <dgm:prSet presAssocID="{9D0CF2A8-7CD3-43FB-BE62-6422D6610675}" presName="iconBgRect" presStyleLbl="bgShp" presStyleIdx="1" presStyleCnt="3"/>
      <dgm:spPr/>
    </dgm:pt>
    <dgm:pt modelId="{954EA0E4-CADF-4896-BBEF-B28A4F06C591}" type="pres">
      <dgm:prSet presAssocID="{9D0CF2A8-7CD3-43FB-BE62-6422D661067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5E6981EF-8ECA-40B7-AEEA-2332355D29DB}" type="pres">
      <dgm:prSet presAssocID="{9D0CF2A8-7CD3-43FB-BE62-6422D6610675}" presName="spaceRect" presStyleCnt="0"/>
      <dgm:spPr/>
    </dgm:pt>
    <dgm:pt modelId="{A3953F80-3A5E-49CE-B021-DA40CC346F87}" type="pres">
      <dgm:prSet presAssocID="{9D0CF2A8-7CD3-43FB-BE62-6422D6610675}" presName="textRect" presStyleLbl="revTx" presStyleIdx="1" presStyleCnt="3">
        <dgm:presLayoutVars>
          <dgm:chMax val="1"/>
          <dgm:chPref val="1"/>
        </dgm:presLayoutVars>
      </dgm:prSet>
      <dgm:spPr/>
    </dgm:pt>
    <dgm:pt modelId="{936BD19F-675E-4673-BD84-3954B2D10C25}" type="pres">
      <dgm:prSet presAssocID="{EDDEC2E4-673F-49CE-95B4-2843CFDF4068}" presName="sibTrans" presStyleCnt="0"/>
      <dgm:spPr/>
    </dgm:pt>
    <dgm:pt modelId="{27602411-890A-4FDA-BA18-0C9C8A9ED88B}" type="pres">
      <dgm:prSet presAssocID="{BF57225F-1CE4-4686-A371-44759467E14D}" presName="compNode" presStyleCnt="0"/>
      <dgm:spPr/>
    </dgm:pt>
    <dgm:pt modelId="{5512036E-7199-4FAE-8895-C6B1C5312234}" type="pres">
      <dgm:prSet presAssocID="{BF57225F-1CE4-4686-A371-44759467E14D}" presName="iconBgRect" presStyleLbl="bgShp" presStyleIdx="2" presStyleCnt="3"/>
      <dgm:spPr/>
    </dgm:pt>
    <dgm:pt modelId="{9D1E21F7-8A73-4142-8DAB-AB5028B6BAA9}" type="pres">
      <dgm:prSet presAssocID="{BF57225F-1CE4-4686-A371-44759467E14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r"/>
        </a:ext>
      </dgm:extLst>
    </dgm:pt>
    <dgm:pt modelId="{FA890C5D-3358-456D-8382-FDFE93D2F193}" type="pres">
      <dgm:prSet presAssocID="{BF57225F-1CE4-4686-A371-44759467E14D}" presName="spaceRect" presStyleCnt="0"/>
      <dgm:spPr/>
    </dgm:pt>
    <dgm:pt modelId="{5D7BC6EA-1276-492D-B88A-BC19F9CEAC1E}" type="pres">
      <dgm:prSet presAssocID="{BF57225F-1CE4-4686-A371-44759467E14D}" presName="textRect" presStyleLbl="revTx" presStyleIdx="2" presStyleCnt="3">
        <dgm:presLayoutVars>
          <dgm:chMax val="1"/>
          <dgm:chPref val="1"/>
        </dgm:presLayoutVars>
      </dgm:prSet>
      <dgm:spPr/>
    </dgm:pt>
  </dgm:ptLst>
  <dgm:cxnLst>
    <dgm:cxn modelId="{F502F686-F3D2-49D8-AC86-363A0D46515E}" type="presOf" srcId="{BF57225F-1CE4-4686-A371-44759467E14D}" destId="{5D7BC6EA-1276-492D-B88A-BC19F9CEAC1E}" srcOrd="0" destOrd="0" presId="urn:microsoft.com/office/officeart/2018/5/layout/IconCircleLabelList"/>
    <dgm:cxn modelId="{C07AABAB-8657-436C-A89B-F6FC467CD4DA}" type="presOf" srcId="{C6C4B60A-9FCE-4156-BD34-2F3D26DD0B0A}" destId="{71645A66-BAC4-433E-8933-2EE1FAD6348F}" srcOrd="0" destOrd="0" presId="urn:microsoft.com/office/officeart/2018/5/layout/IconCircleLabelList"/>
    <dgm:cxn modelId="{F60FBBAB-10E1-4A89-B481-536EB443A9BF}" srcId="{C6C4B60A-9FCE-4156-BD34-2F3D26DD0B0A}" destId="{0EBAFDF6-6EFC-49C4-9125-C39A0A6972C7}" srcOrd="0" destOrd="0" parTransId="{B6EAFDB4-830D-4A5A-84ED-AD73AA2B4707}" sibTransId="{F9453C1E-7F26-449F-AD22-EF64CFE41A0D}"/>
    <dgm:cxn modelId="{4FC1EFD8-6DA3-4E95-8A2B-DB738A6B4F5C}" type="presOf" srcId="{0EBAFDF6-6EFC-49C4-9125-C39A0A6972C7}" destId="{5497F292-241B-4FE4-A6F4-E0687E938789}" srcOrd="0" destOrd="0" presId="urn:microsoft.com/office/officeart/2018/5/layout/IconCircleLabelList"/>
    <dgm:cxn modelId="{980797E3-A8D9-4391-A4BA-E660B43CC233}" srcId="{C6C4B60A-9FCE-4156-BD34-2F3D26DD0B0A}" destId="{BF57225F-1CE4-4686-A371-44759467E14D}" srcOrd="2" destOrd="0" parTransId="{1BC3A1CF-97AA-4767-9C87-9B3319906437}" sibTransId="{96A74DC9-61D4-4B63-A2C0-E3D3AE154320}"/>
    <dgm:cxn modelId="{0080ACF7-C5B7-49C6-A9B0-737A58180955}" srcId="{C6C4B60A-9FCE-4156-BD34-2F3D26DD0B0A}" destId="{9D0CF2A8-7CD3-43FB-BE62-6422D6610675}" srcOrd="1" destOrd="0" parTransId="{D072FEED-68EF-4AF9-951E-7DC08F52310C}" sibTransId="{EDDEC2E4-673F-49CE-95B4-2843CFDF4068}"/>
    <dgm:cxn modelId="{8DD4B5FA-DF5C-49F8-B1FF-1660ED3A51C2}" type="presOf" srcId="{9D0CF2A8-7CD3-43FB-BE62-6422D6610675}" destId="{A3953F80-3A5E-49CE-B021-DA40CC346F87}" srcOrd="0" destOrd="0" presId="urn:microsoft.com/office/officeart/2018/5/layout/IconCircleLabelList"/>
    <dgm:cxn modelId="{C2DDBFB6-5113-4E9A-A95A-3D65994CB03E}" type="presParOf" srcId="{71645A66-BAC4-433E-8933-2EE1FAD6348F}" destId="{FE5706E4-4CA7-47F9-8F69-06C6198E4C8B}" srcOrd="0" destOrd="0" presId="urn:microsoft.com/office/officeart/2018/5/layout/IconCircleLabelList"/>
    <dgm:cxn modelId="{FDB37AA0-58D8-4976-AB54-2C62D78F3F2A}" type="presParOf" srcId="{FE5706E4-4CA7-47F9-8F69-06C6198E4C8B}" destId="{05A315EB-D1AB-4CAF-9DFF-5E504DFF09DE}" srcOrd="0" destOrd="0" presId="urn:microsoft.com/office/officeart/2018/5/layout/IconCircleLabelList"/>
    <dgm:cxn modelId="{338BD360-85E0-43B6-9310-40B6966DB930}" type="presParOf" srcId="{FE5706E4-4CA7-47F9-8F69-06C6198E4C8B}" destId="{98028733-A2A1-43DB-A272-AA3D559540EA}" srcOrd="1" destOrd="0" presId="urn:microsoft.com/office/officeart/2018/5/layout/IconCircleLabelList"/>
    <dgm:cxn modelId="{4CD9AAA4-3FAC-4A52-8B72-84D9CFFB322D}" type="presParOf" srcId="{FE5706E4-4CA7-47F9-8F69-06C6198E4C8B}" destId="{980FDAB6-970F-4658-B7C9-78D8BBE1FB7B}" srcOrd="2" destOrd="0" presId="urn:microsoft.com/office/officeart/2018/5/layout/IconCircleLabelList"/>
    <dgm:cxn modelId="{BB382FAB-1AE5-46C4-A562-58EA9AE4C239}" type="presParOf" srcId="{FE5706E4-4CA7-47F9-8F69-06C6198E4C8B}" destId="{5497F292-241B-4FE4-A6F4-E0687E938789}" srcOrd="3" destOrd="0" presId="urn:microsoft.com/office/officeart/2018/5/layout/IconCircleLabelList"/>
    <dgm:cxn modelId="{D368842D-1B24-43AE-9797-7E61C6C14BBC}" type="presParOf" srcId="{71645A66-BAC4-433E-8933-2EE1FAD6348F}" destId="{8AAD9D50-C9AA-45B2-9C0B-53C54BB202FD}" srcOrd="1" destOrd="0" presId="urn:microsoft.com/office/officeart/2018/5/layout/IconCircleLabelList"/>
    <dgm:cxn modelId="{0A5D347A-89D2-41D9-A005-F17D91DE63EF}" type="presParOf" srcId="{71645A66-BAC4-433E-8933-2EE1FAD6348F}" destId="{BB713E54-16C6-4172-BB37-51188CE4736A}" srcOrd="2" destOrd="0" presId="urn:microsoft.com/office/officeart/2018/5/layout/IconCircleLabelList"/>
    <dgm:cxn modelId="{67122615-8DC1-4EB2-A942-43011E522C14}" type="presParOf" srcId="{BB713E54-16C6-4172-BB37-51188CE4736A}" destId="{A257DFAB-72EF-480A-80D2-AA82121BADA6}" srcOrd="0" destOrd="0" presId="urn:microsoft.com/office/officeart/2018/5/layout/IconCircleLabelList"/>
    <dgm:cxn modelId="{6C1AABCC-9CE1-4CC2-9063-57329285D268}" type="presParOf" srcId="{BB713E54-16C6-4172-BB37-51188CE4736A}" destId="{954EA0E4-CADF-4896-BBEF-B28A4F06C591}" srcOrd="1" destOrd="0" presId="urn:microsoft.com/office/officeart/2018/5/layout/IconCircleLabelList"/>
    <dgm:cxn modelId="{56B345DB-4C62-4561-9349-D8AB90A5F2E7}" type="presParOf" srcId="{BB713E54-16C6-4172-BB37-51188CE4736A}" destId="{5E6981EF-8ECA-40B7-AEEA-2332355D29DB}" srcOrd="2" destOrd="0" presId="urn:microsoft.com/office/officeart/2018/5/layout/IconCircleLabelList"/>
    <dgm:cxn modelId="{55778CED-32C7-44BD-AFE4-AC759E8B29EF}" type="presParOf" srcId="{BB713E54-16C6-4172-BB37-51188CE4736A}" destId="{A3953F80-3A5E-49CE-B021-DA40CC346F87}" srcOrd="3" destOrd="0" presId="urn:microsoft.com/office/officeart/2018/5/layout/IconCircleLabelList"/>
    <dgm:cxn modelId="{3C1CAE5C-215E-436B-81CF-1B59B92AFEA5}" type="presParOf" srcId="{71645A66-BAC4-433E-8933-2EE1FAD6348F}" destId="{936BD19F-675E-4673-BD84-3954B2D10C25}" srcOrd="3" destOrd="0" presId="urn:microsoft.com/office/officeart/2018/5/layout/IconCircleLabelList"/>
    <dgm:cxn modelId="{2C0980C4-3D47-4937-B329-B5134354065F}" type="presParOf" srcId="{71645A66-BAC4-433E-8933-2EE1FAD6348F}" destId="{27602411-890A-4FDA-BA18-0C9C8A9ED88B}" srcOrd="4" destOrd="0" presId="urn:microsoft.com/office/officeart/2018/5/layout/IconCircleLabelList"/>
    <dgm:cxn modelId="{5DBC29A9-509F-4FCE-AF8C-CF28268005E6}" type="presParOf" srcId="{27602411-890A-4FDA-BA18-0C9C8A9ED88B}" destId="{5512036E-7199-4FAE-8895-C6B1C5312234}" srcOrd="0" destOrd="0" presId="urn:microsoft.com/office/officeart/2018/5/layout/IconCircleLabelList"/>
    <dgm:cxn modelId="{EE22F3FC-AC26-400D-BB59-3F405710DC13}" type="presParOf" srcId="{27602411-890A-4FDA-BA18-0C9C8A9ED88B}" destId="{9D1E21F7-8A73-4142-8DAB-AB5028B6BAA9}" srcOrd="1" destOrd="0" presId="urn:microsoft.com/office/officeart/2018/5/layout/IconCircleLabelList"/>
    <dgm:cxn modelId="{D038FDE7-4DE7-4138-A4E9-EA3CC2CA90D9}" type="presParOf" srcId="{27602411-890A-4FDA-BA18-0C9C8A9ED88B}" destId="{FA890C5D-3358-456D-8382-FDFE93D2F193}" srcOrd="2" destOrd="0" presId="urn:microsoft.com/office/officeart/2018/5/layout/IconCircleLabelList"/>
    <dgm:cxn modelId="{7DB1B279-289D-44B2-9724-2FDEBC201285}" type="presParOf" srcId="{27602411-890A-4FDA-BA18-0C9C8A9ED88B}" destId="{5D7BC6EA-1276-492D-B88A-BC19F9CEAC1E}"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B43D45B-D207-4528-AA49-4D90290C1EB0}" type="doc">
      <dgm:prSet loTypeId="urn:microsoft.com/office/officeart/2016/7/layout/VerticalHollowActionList" loCatId="List" qsTypeId="urn:microsoft.com/office/officeart/2005/8/quickstyle/simple4" qsCatId="simple" csTypeId="urn:microsoft.com/office/officeart/2005/8/colors/colorful5" csCatId="colorful" phldr="1"/>
      <dgm:spPr/>
      <dgm:t>
        <a:bodyPr/>
        <a:lstStyle/>
        <a:p>
          <a:endParaRPr lang="en-US"/>
        </a:p>
      </dgm:t>
    </dgm:pt>
    <dgm:pt modelId="{D52125B3-82D4-4AE5-913C-7FA91B3E92FF}">
      <dgm:prSet/>
      <dgm:spPr/>
      <dgm:t>
        <a:bodyPr/>
        <a:lstStyle/>
        <a:p>
          <a:r>
            <a:rPr lang="en-US"/>
            <a:t>Create</a:t>
          </a:r>
        </a:p>
      </dgm:t>
    </dgm:pt>
    <dgm:pt modelId="{87233E56-8631-444F-8DA1-E5530F2F155E}" type="parTrans" cxnId="{2AE3120C-1333-47E7-9D63-DC024A67AE2C}">
      <dgm:prSet/>
      <dgm:spPr/>
      <dgm:t>
        <a:bodyPr/>
        <a:lstStyle/>
        <a:p>
          <a:endParaRPr lang="en-US"/>
        </a:p>
      </dgm:t>
    </dgm:pt>
    <dgm:pt modelId="{EE38ABC0-2389-4591-BD9D-C0807598B932}" type="sibTrans" cxnId="{2AE3120C-1333-47E7-9D63-DC024A67AE2C}">
      <dgm:prSet/>
      <dgm:spPr/>
      <dgm:t>
        <a:bodyPr/>
        <a:lstStyle/>
        <a:p>
          <a:endParaRPr lang="en-US"/>
        </a:p>
      </dgm:t>
    </dgm:pt>
    <dgm:pt modelId="{24FAAD77-957C-4AD7-8C5C-995DA68340A9}">
      <dgm:prSet/>
      <dgm:spPr/>
      <dgm:t>
        <a:bodyPr/>
        <a:lstStyle/>
        <a:p>
          <a:r>
            <a:rPr lang="en-US"/>
            <a:t>Create a file aws_ec2.yaml</a:t>
          </a:r>
          <a:br>
            <a:rPr lang="en-US"/>
          </a:br>
          <a:r>
            <a:rPr lang="en-US"/>
            <a:t>	Contents shown in next slide</a:t>
          </a:r>
        </a:p>
      </dgm:t>
    </dgm:pt>
    <dgm:pt modelId="{468E2DD5-DA34-46E1-8C38-EAB2386C4FDE}" type="parTrans" cxnId="{ED9B0C87-D43E-4196-8560-03E1B3F86D73}">
      <dgm:prSet/>
      <dgm:spPr/>
      <dgm:t>
        <a:bodyPr/>
        <a:lstStyle/>
        <a:p>
          <a:endParaRPr lang="en-US"/>
        </a:p>
      </dgm:t>
    </dgm:pt>
    <dgm:pt modelId="{5EAA4C5B-749F-4AFC-81A1-5BF2D47F3BBC}" type="sibTrans" cxnId="{ED9B0C87-D43E-4196-8560-03E1B3F86D73}">
      <dgm:prSet/>
      <dgm:spPr/>
      <dgm:t>
        <a:bodyPr/>
        <a:lstStyle/>
        <a:p>
          <a:endParaRPr lang="en-US"/>
        </a:p>
      </dgm:t>
    </dgm:pt>
    <dgm:pt modelId="{379984AA-C304-4B70-9C05-8A8C2AD186A3}">
      <dgm:prSet/>
      <dgm:spPr/>
      <dgm:t>
        <a:bodyPr/>
        <a:lstStyle/>
        <a:p>
          <a:r>
            <a:rPr lang="en-US"/>
            <a:t>Open</a:t>
          </a:r>
        </a:p>
      </dgm:t>
    </dgm:pt>
    <dgm:pt modelId="{9637A2C4-F740-4AEF-9229-6586F41415ED}" type="parTrans" cxnId="{AB6A6785-E4F9-4365-A344-C6DBC8EB05CF}">
      <dgm:prSet/>
      <dgm:spPr/>
      <dgm:t>
        <a:bodyPr/>
        <a:lstStyle/>
        <a:p>
          <a:endParaRPr lang="en-US"/>
        </a:p>
      </dgm:t>
    </dgm:pt>
    <dgm:pt modelId="{2A47D810-E4E7-4905-AC55-18279A3EC9E6}" type="sibTrans" cxnId="{AB6A6785-E4F9-4365-A344-C6DBC8EB05CF}">
      <dgm:prSet/>
      <dgm:spPr/>
      <dgm:t>
        <a:bodyPr/>
        <a:lstStyle/>
        <a:p>
          <a:endParaRPr lang="en-US"/>
        </a:p>
      </dgm:t>
    </dgm:pt>
    <dgm:pt modelId="{A79F3C95-2FB4-4DCC-9FBE-3140343B29D9}">
      <dgm:prSet/>
      <dgm:spPr/>
      <dgm:t>
        <a:bodyPr/>
        <a:lstStyle/>
        <a:p>
          <a:r>
            <a:rPr lang="en-US" dirty="0"/>
            <a:t>vi /</a:t>
          </a:r>
          <a:r>
            <a:rPr lang="en-US" dirty="0" err="1"/>
            <a:t>etc</a:t>
          </a:r>
          <a:r>
            <a:rPr lang="en-US" dirty="0"/>
            <a:t>/ansible/</a:t>
          </a:r>
          <a:r>
            <a:rPr lang="en-US" dirty="0" err="1"/>
            <a:t>ansible.cfg</a:t>
          </a:r>
          <a:r>
            <a:rPr lang="en-US" dirty="0"/>
            <a:t> &amp; under [inventory]</a:t>
          </a:r>
        </a:p>
      </dgm:t>
    </dgm:pt>
    <dgm:pt modelId="{3F6E3054-D942-4DE2-B160-A3F840880DB5}" type="parTrans" cxnId="{03EFC020-51FB-41EE-89CA-B42D51F29FF5}">
      <dgm:prSet/>
      <dgm:spPr/>
      <dgm:t>
        <a:bodyPr/>
        <a:lstStyle/>
        <a:p>
          <a:endParaRPr lang="en-US"/>
        </a:p>
      </dgm:t>
    </dgm:pt>
    <dgm:pt modelId="{5D8FDD56-0D3A-4840-A145-8DADA53BB14F}" type="sibTrans" cxnId="{03EFC020-51FB-41EE-89CA-B42D51F29FF5}">
      <dgm:prSet/>
      <dgm:spPr/>
      <dgm:t>
        <a:bodyPr/>
        <a:lstStyle/>
        <a:p>
          <a:endParaRPr lang="en-US"/>
        </a:p>
      </dgm:t>
    </dgm:pt>
    <dgm:pt modelId="{2541159F-F00D-42E7-A6E2-30EA887BF0E2}">
      <dgm:prSet/>
      <dgm:spPr/>
      <dgm:t>
        <a:bodyPr/>
        <a:lstStyle/>
        <a:p>
          <a:r>
            <a:rPr lang="en-US"/>
            <a:t>enable_plugins = aws_ec2, yaml, ini, auto</a:t>
          </a:r>
        </a:p>
      </dgm:t>
    </dgm:pt>
    <dgm:pt modelId="{958A2F0D-DE53-462A-B3FC-30F624B1C593}" type="parTrans" cxnId="{AD638FC7-3CB3-4F4C-A46C-A248C8FBCCAA}">
      <dgm:prSet/>
      <dgm:spPr/>
      <dgm:t>
        <a:bodyPr/>
        <a:lstStyle/>
        <a:p>
          <a:endParaRPr lang="en-US"/>
        </a:p>
      </dgm:t>
    </dgm:pt>
    <dgm:pt modelId="{4EA0715C-4F0F-46DC-83E8-86B8126363E3}" type="sibTrans" cxnId="{AD638FC7-3CB3-4F4C-A46C-A248C8FBCCAA}">
      <dgm:prSet/>
      <dgm:spPr/>
      <dgm:t>
        <a:bodyPr/>
        <a:lstStyle/>
        <a:p>
          <a:endParaRPr lang="en-US"/>
        </a:p>
      </dgm:t>
    </dgm:pt>
    <dgm:pt modelId="{4417CE8F-42BF-4ACC-B6AE-C9C891508C02}">
      <dgm:prSet/>
      <dgm:spPr/>
      <dgm:t>
        <a:bodyPr/>
        <a:lstStyle/>
        <a:p>
          <a:r>
            <a:rPr lang="en-US"/>
            <a:t>Check</a:t>
          </a:r>
        </a:p>
      </dgm:t>
    </dgm:pt>
    <dgm:pt modelId="{FA2F7A4D-7CD9-4AD9-89D3-2C5891023B77}" type="parTrans" cxnId="{FC6208E1-FA69-49CB-9204-0CF2EFFEEA3F}">
      <dgm:prSet/>
      <dgm:spPr/>
      <dgm:t>
        <a:bodyPr/>
        <a:lstStyle/>
        <a:p>
          <a:endParaRPr lang="en-US"/>
        </a:p>
      </dgm:t>
    </dgm:pt>
    <dgm:pt modelId="{B4B43BB4-62E8-4A58-BAFA-B521A79044D2}" type="sibTrans" cxnId="{FC6208E1-FA69-49CB-9204-0CF2EFFEEA3F}">
      <dgm:prSet/>
      <dgm:spPr/>
      <dgm:t>
        <a:bodyPr/>
        <a:lstStyle/>
        <a:p>
          <a:endParaRPr lang="en-US"/>
        </a:p>
      </dgm:t>
    </dgm:pt>
    <dgm:pt modelId="{2E8B65E0-7C6C-4280-9E3E-15843A470334}">
      <dgm:prSet/>
      <dgm:spPr/>
      <dgm:t>
        <a:bodyPr/>
        <a:lstStyle/>
        <a:p>
          <a:r>
            <a:rPr lang="en-US" dirty="0"/>
            <a:t>Check if boto3 and </a:t>
          </a:r>
          <a:r>
            <a:rPr lang="en-US" dirty="0" err="1"/>
            <a:t>botocore</a:t>
          </a:r>
          <a:r>
            <a:rPr lang="en-US" dirty="0"/>
            <a:t> exist :</a:t>
          </a:r>
          <a:br>
            <a:rPr lang="en-US" dirty="0"/>
          </a:br>
          <a:r>
            <a:rPr lang="en-US" dirty="0"/>
            <a:t>python2.7 -c "import boto3, </a:t>
          </a:r>
          <a:r>
            <a:rPr lang="en-US" dirty="0" err="1"/>
            <a:t>botocore</a:t>
          </a:r>
          <a:r>
            <a:rPr lang="en-US" dirty="0"/>
            <a:t>"</a:t>
          </a:r>
        </a:p>
      </dgm:t>
    </dgm:pt>
    <dgm:pt modelId="{2598A09D-E9DA-44C1-A2B4-F50D6036CDF5}" type="parTrans" cxnId="{B9C3177F-F5A4-4F2C-8843-84BE503E05B8}">
      <dgm:prSet/>
      <dgm:spPr/>
      <dgm:t>
        <a:bodyPr/>
        <a:lstStyle/>
        <a:p>
          <a:endParaRPr lang="en-US"/>
        </a:p>
      </dgm:t>
    </dgm:pt>
    <dgm:pt modelId="{D2978F99-88E0-44D3-98E9-8BA3901E6403}" type="sibTrans" cxnId="{B9C3177F-F5A4-4F2C-8843-84BE503E05B8}">
      <dgm:prSet/>
      <dgm:spPr/>
      <dgm:t>
        <a:bodyPr/>
        <a:lstStyle/>
        <a:p>
          <a:endParaRPr lang="en-US"/>
        </a:p>
      </dgm:t>
    </dgm:pt>
    <dgm:pt modelId="{7CA9FA30-1410-4748-BD05-66696E65C64E}">
      <dgm:prSet/>
      <dgm:spPr/>
      <dgm:t>
        <a:bodyPr/>
        <a:lstStyle/>
        <a:p>
          <a:r>
            <a:rPr lang="en-US"/>
            <a:t>RUN</a:t>
          </a:r>
        </a:p>
      </dgm:t>
    </dgm:pt>
    <dgm:pt modelId="{13E8396F-D00A-44A2-9DE5-4E8A8639DE37}" type="parTrans" cxnId="{9E9E0739-891B-450B-BA5C-0F674E123595}">
      <dgm:prSet/>
      <dgm:spPr/>
      <dgm:t>
        <a:bodyPr/>
        <a:lstStyle/>
        <a:p>
          <a:endParaRPr lang="en-US"/>
        </a:p>
      </dgm:t>
    </dgm:pt>
    <dgm:pt modelId="{A3A4429F-2450-4FFE-84FA-F867942A3306}" type="sibTrans" cxnId="{9E9E0739-891B-450B-BA5C-0F674E123595}">
      <dgm:prSet/>
      <dgm:spPr/>
      <dgm:t>
        <a:bodyPr/>
        <a:lstStyle/>
        <a:p>
          <a:endParaRPr lang="en-US"/>
        </a:p>
      </dgm:t>
    </dgm:pt>
    <dgm:pt modelId="{5350A6CF-6C32-4C57-85A8-578078CCC0C0}">
      <dgm:prSet/>
      <dgm:spPr/>
      <dgm:t>
        <a:bodyPr/>
        <a:lstStyle/>
        <a:p>
          <a:r>
            <a:rPr lang="en-US" dirty="0" err="1"/>
            <a:t>sudo</a:t>
          </a:r>
          <a:r>
            <a:rPr lang="en-US" dirty="0"/>
            <a:t> </a:t>
          </a:r>
          <a:r>
            <a:rPr lang="en-US" dirty="0" err="1"/>
            <a:t>easy_install</a:t>
          </a:r>
          <a:r>
            <a:rPr lang="en-US" dirty="0"/>
            <a:t> pip</a:t>
          </a:r>
        </a:p>
      </dgm:t>
    </dgm:pt>
    <dgm:pt modelId="{CF388A18-D13F-4A05-A909-13C69CE8F732}" type="parTrans" cxnId="{63AC40A1-0CC5-4B0D-BC1C-D345B3D673C7}">
      <dgm:prSet/>
      <dgm:spPr/>
      <dgm:t>
        <a:bodyPr/>
        <a:lstStyle/>
        <a:p>
          <a:endParaRPr lang="en-US"/>
        </a:p>
      </dgm:t>
    </dgm:pt>
    <dgm:pt modelId="{F9E67E2D-EF2B-462F-BEBB-5949EDF4680B}" type="sibTrans" cxnId="{63AC40A1-0CC5-4B0D-BC1C-D345B3D673C7}">
      <dgm:prSet/>
      <dgm:spPr/>
      <dgm:t>
        <a:bodyPr/>
        <a:lstStyle/>
        <a:p>
          <a:endParaRPr lang="en-US"/>
        </a:p>
      </dgm:t>
    </dgm:pt>
    <dgm:pt modelId="{86A2007A-6F9B-4FDD-BCCF-2231DE1FD643}">
      <dgm:prSet/>
      <dgm:spPr/>
      <dgm:t>
        <a:bodyPr/>
        <a:lstStyle/>
        <a:p>
          <a:r>
            <a:rPr lang="en-US"/>
            <a:t>RUN</a:t>
          </a:r>
        </a:p>
      </dgm:t>
    </dgm:pt>
    <dgm:pt modelId="{835FC25F-DB34-4C49-9D56-E7D81A00D07F}" type="parTrans" cxnId="{043A7EF7-47CE-43B8-AE14-86D374B9A402}">
      <dgm:prSet/>
      <dgm:spPr/>
      <dgm:t>
        <a:bodyPr/>
        <a:lstStyle/>
        <a:p>
          <a:endParaRPr lang="en-US"/>
        </a:p>
      </dgm:t>
    </dgm:pt>
    <dgm:pt modelId="{76FE5456-6391-4285-944D-F1EA1F807A2B}" type="sibTrans" cxnId="{043A7EF7-47CE-43B8-AE14-86D374B9A402}">
      <dgm:prSet/>
      <dgm:spPr/>
      <dgm:t>
        <a:bodyPr/>
        <a:lstStyle/>
        <a:p>
          <a:endParaRPr lang="en-US"/>
        </a:p>
      </dgm:t>
    </dgm:pt>
    <dgm:pt modelId="{8CD53DAD-E953-4A5B-836E-DC14D2304177}">
      <dgm:prSet/>
      <dgm:spPr/>
      <dgm:t>
        <a:bodyPr/>
        <a:lstStyle/>
        <a:p>
          <a:r>
            <a:rPr lang="en-US" dirty="0" err="1"/>
            <a:t>sudo</a:t>
          </a:r>
          <a:r>
            <a:rPr lang="en-US" dirty="0"/>
            <a:t> pip2.7 install boto3</a:t>
          </a:r>
        </a:p>
      </dgm:t>
    </dgm:pt>
    <dgm:pt modelId="{F07C357F-A1F7-4AA9-A069-9D44FCDA901E}" type="parTrans" cxnId="{38A1F410-0AF9-44EA-A174-341B48250575}">
      <dgm:prSet/>
      <dgm:spPr/>
      <dgm:t>
        <a:bodyPr/>
        <a:lstStyle/>
        <a:p>
          <a:endParaRPr lang="en-US"/>
        </a:p>
      </dgm:t>
    </dgm:pt>
    <dgm:pt modelId="{4C57599C-1833-4538-A597-8EC15D603E49}" type="sibTrans" cxnId="{38A1F410-0AF9-44EA-A174-341B48250575}">
      <dgm:prSet/>
      <dgm:spPr/>
      <dgm:t>
        <a:bodyPr/>
        <a:lstStyle/>
        <a:p>
          <a:endParaRPr lang="en-US"/>
        </a:p>
      </dgm:t>
    </dgm:pt>
    <dgm:pt modelId="{7252FE2D-A59D-944F-9A57-694236CFD434}" type="pres">
      <dgm:prSet presAssocID="{8B43D45B-D207-4528-AA49-4D90290C1EB0}" presName="Name0" presStyleCnt="0">
        <dgm:presLayoutVars>
          <dgm:dir/>
          <dgm:animLvl val="lvl"/>
          <dgm:resizeHandles val="exact"/>
        </dgm:presLayoutVars>
      </dgm:prSet>
      <dgm:spPr/>
    </dgm:pt>
    <dgm:pt modelId="{04AB4331-4C5E-EE45-9E7C-4779DE6487A0}" type="pres">
      <dgm:prSet presAssocID="{D52125B3-82D4-4AE5-913C-7FA91B3E92FF}" presName="linNode" presStyleCnt="0"/>
      <dgm:spPr/>
    </dgm:pt>
    <dgm:pt modelId="{4D675F1F-C873-FA4E-923A-DE5C35F056F5}" type="pres">
      <dgm:prSet presAssocID="{D52125B3-82D4-4AE5-913C-7FA91B3E92FF}" presName="parentText" presStyleLbl="solidFgAcc1" presStyleIdx="0" presStyleCnt="5">
        <dgm:presLayoutVars>
          <dgm:chMax val="1"/>
          <dgm:bulletEnabled/>
        </dgm:presLayoutVars>
      </dgm:prSet>
      <dgm:spPr/>
    </dgm:pt>
    <dgm:pt modelId="{2E84F4E9-C979-B549-8B79-A67A7BEC1D70}" type="pres">
      <dgm:prSet presAssocID="{D52125B3-82D4-4AE5-913C-7FA91B3E92FF}" presName="descendantText" presStyleLbl="alignNode1" presStyleIdx="0" presStyleCnt="5">
        <dgm:presLayoutVars>
          <dgm:bulletEnabled/>
        </dgm:presLayoutVars>
      </dgm:prSet>
      <dgm:spPr/>
    </dgm:pt>
    <dgm:pt modelId="{8C88AE38-1628-5145-BA39-E5A8C5AF5251}" type="pres">
      <dgm:prSet presAssocID="{EE38ABC0-2389-4591-BD9D-C0807598B932}" presName="sp" presStyleCnt="0"/>
      <dgm:spPr/>
    </dgm:pt>
    <dgm:pt modelId="{AB9DFB07-0FAC-6A43-A4C2-95EE73B895C5}" type="pres">
      <dgm:prSet presAssocID="{379984AA-C304-4B70-9C05-8A8C2AD186A3}" presName="linNode" presStyleCnt="0"/>
      <dgm:spPr/>
    </dgm:pt>
    <dgm:pt modelId="{35A80CD0-9441-894F-B79A-099304692937}" type="pres">
      <dgm:prSet presAssocID="{379984AA-C304-4B70-9C05-8A8C2AD186A3}" presName="parentText" presStyleLbl="solidFgAcc1" presStyleIdx="1" presStyleCnt="5">
        <dgm:presLayoutVars>
          <dgm:chMax val="1"/>
          <dgm:bulletEnabled/>
        </dgm:presLayoutVars>
      </dgm:prSet>
      <dgm:spPr/>
    </dgm:pt>
    <dgm:pt modelId="{7549A1DD-746C-B249-A137-3CFB66F26FF7}" type="pres">
      <dgm:prSet presAssocID="{379984AA-C304-4B70-9C05-8A8C2AD186A3}" presName="descendantText" presStyleLbl="alignNode1" presStyleIdx="1" presStyleCnt="5">
        <dgm:presLayoutVars>
          <dgm:bulletEnabled/>
        </dgm:presLayoutVars>
      </dgm:prSet>
      <dgm:spPr/>
    </dgm:pt>
    <dgm:pt modelId="{3F65A247-86FB-9C4A-AFB8-B6B52E27233F}" type="pres">
      <dgm:prSet presAssocID="{2A47D810-E4E7-4905-AC55-18279A3EC9E6}" presName="sp" presStyleCnt="0"/>
      <dgm:spPr/>
    </dgm:pt>
    <dgm:pt modelId="{9DD30E77-800E-EE45-AC24-70EB1B9BE40F}" type="pres">
      <dgm:prSet presAssocID="{4417CE8F-42BF-4ACC-B6AE-C9C891508C02}" presName="linNode" presStyleCnt="0"/>
      <dgm:spPr/>
    </dgm:pt>
    <dgm:pt modelId="{DEC99D5C-874E-EF43-9208-4E9EE730E518}" type="pres">
      <dgm:prSet presAssocID="{4417CE8F-42BF-4ACC-B6AE-C9C891508C02}" presName="parentText" presStyleLbl="solidFgAcc1" presStyleIdx="2" presStyleCnt="5">
        <dgm:presLayoutVars>
          <dgm:chMax val="1"/>
          <dgm:bulletEnabled/>
        </dgm:presLayoutVars>
      </dgm:prSet>
      <dgm:spPr/>
    </dgm:pt>
    <dgm:pt modelId="{8776C42B-A723-6C43-BA56-E52C0617F167}" type="pres">
      <dgm:prSet presAssocID="{4417CE8F-42BF-4ACC-B6AE-C9C891508C02}" presName="descendantText" presStyleLbl="alignNode1" presStyleIdx="2" presStyleCnt="5">
        <dgm:presLayoutVars>
          <dgm:bulletEnabled/>
        </dgm:presLayoutVars>
      </dgm:prSet>
      <dgm:spPr/>
    </dgm:pt>
    <dgm:pt modelId="{9DB15E45-E854-5D46-9C21-1B72572F7B53}" type="pres">
      <dgm:prSet presAssocID="{B4B43BB4-62E8-4A58-BAFA-B521A79044D2}" presName="sp" presStyleCnt="0"/>
      <dgm:spPr/>
    </dgm:pt>
    <dgm:pt modelId="{EF8A7069-3127-3C49-8410-9BADFFC0018D}" type="pres">
      <dgm:prSet presAssocID="{7CA9FA30-1410-4748-BD05-66696E65C64E}" presName="linNode" presStyleCnt="0"/>
      <dgm:spPr/>
    </dgm:pt>
    <dgm:pt modelId="{F089DC2F-813B-184E-9987-BDAB53B8DC36}" type="pres">
      <dgm:prSet presAssocID="{7CA9FA30-1410-4748-BD05-66696E65C64E}" presName="parentText" presStyleLbl="solidFgAcc1" presStyleIdx="3" presStyleCnt="5">
        <dgm:presLayoutVars>
          <dgm:chMax val="1"/>
          <dgm:bulletEnabled/>
        </dgm:presLayoutVars>
      </dgm:prSet>
      <dgm:spPr/>
    </dgm:pt>
    <dgm:pt modelId="{F9D539BE-BF3D-F046-A2C0-F9C98589129C}" type="pres">
      <dgm:prSet presAssocID="{7CA9FA30-1410-4748-BD05-66696E65C64E}" presName="descendantText" presStyleLbl="alignNode1" presStyleIdx="3" presStyleCnt="5">
        <dgm:presLayoutVars>
          <dgm:bulletEnabled/>
        </dgm:presLayoutVars>
      </dgm:prSet>
      <dgm:spPr/>
    </dgm:pt>
    <dgm:pt modelId="{93989C5F-35BE-C746-B1FB-057E07F0C67E}" type="pres">
      <dgm:prSet presAssocID="{A3A4429F-2450-4FFE-84FA-F867942A3306}" presName="sp" presStyleCnt="0"/>
      <dgm:spPr/>
    </dgm:pt>
    <dgm:pt modelId="{ACD3B4E2-7B87-0D40-ACD3-A88F14982C10}" type="pres">
      <dgm:prSet presAssocID="{86A2007A-6F9B-4FDD-BCCF-2231DE1FD643}" presName="linNode" presStyleCnt="0"/>
      <dgm:spPr/>
    </dgm:pt>
    <dgm:pt modelId="{B5EDDEAB-F800-264C-9720-5385530BF44F}" type="pres">
      <dgm:prSet presAssocID="{86A2007A-6F9B-4FDD-BCCF-2231DE1FD643}" presName="parentText" presStyleLbl="solidFgAcc1" presStyleIdx="4" presStyleCnt="5">
        <dgm:presLayoutVars>
          <dgm:chMax val="1"/>
          <dgm:bulletEnabled/>
        </dgm:presLayoutVars>
      </dgm:prSet>
      <dgm:spPr/>
    </dgm:pt>
    <dgm:pt modelId="{F90E3D2C-9C73-DD40-AD9C-1372781A1AFF}" type="pres">
      <dgm:prSet presAssocID="{86A2007A-6F9B-4FDD-BCCF-2231DE1FD643}" presName="descendantText" presStyleLbl="alignNode1" presStyleIdx="4" presStyleCnt="5">
        <dgm:presLayoutVars>
          <dgm:bulletEnabled/>
        </dgm:presLayoutVars>
      </dgm:prSet>
      <dgm:spPr/>
    </dgm:pt>
  </dgm:ptLst>
  <dgm:cxnLst>
    <dgm:cxn modelId="{2AE3120C-1333-47E7-9D63-DC024A67AE2C}" srcId="{8B43D45B-D207-4528-AA49-4D90290C1EB0}" destId="{D52125B3-82D4-4AE5-913C-7FA91B3E92FF}" srcOrd="0" destOrd="0" parTransId="{87233E56-8631-444F-8DA1-E5530F2F155E}" sibTransId="{EE38ABC0-2389-4591-BD9D-C0807598B932}"/>
    <dgm:cxn modelId="{38A1F410-0AF9-44EA-A174-341B48250575}" srcId="{86A2007A-6F9B-4FDD-BCCF-2231DE1FD643}" destId="{8CD53DAD-E953-4A5B-836E-DC14D2304177}" srcOrd="0" destOrd="0" parTransId="{F07C357F-A1F7-4AA9-A069-9D44FCDA901E}" sibTransId="{4C57599C-1833-4538-A597-8EC15D603E49}"/>
    <dgm:cxn modelId="{2C1B551C-812B-5947-9FA8-229CAC191B00}" type="presOf" srcId="{379984AA-C304-4B70-9C05-8A8C2AD186A3}" destId="{35A80CD0-9441-894F-B79A-099304692937}" srcOrd="0" destOrd="0" presId="urn:microsoft.com/office/officeart/2016/7/layout/VerticalHollowActionList"/>
    <dgm:cxn modelId="{03EFC020-51FB-41EE-89CA-B42D51F29FF5}" srcId="{379984AA-C304-4B70-9C05-8A8C2AD186A3}" destId="{A79F3C95-2FB4-4DCC-9FBE-3140343B29D9}" srcOrd="0" destOrd="0" parTransId="{3F6E3054-D942-4DE2-B160-A3F840880DB5}" sibTransId="{5D8FDD56-0D3A-4840-A145-8DADA53BB14F}"/>
    <dgm:cxn modelId="{066CE130-D066-084D-8F38-E5584F9835C8}" type="presOf" srcId="{7CA9FA30-1410-4748-BD05-66696E65C64E}" destId="{F089DC2F-813B-184E-9987-BDAB53B8DC36}" srcOrd="0" destOrd="0" presId="urn:microsoft.com/office/officeart/2016/7/layout/VerticalHollowActionList"/>
    <dgm:cxn modelId="{9E9E0739-891B-450B-BA5C-0F674E123595}" srcId="{8B43D45B-D207-4528-AA49-4D90290C1EB0}" destId="{7CA9FA30-1410-4748-BD05-66696E65C64E}" srcOrd="3" destOrd="0" parTransId="{13E8396F-D00A-44A2-9DE5-4E8A8639DE37}" sibTransId="{A3A4429F-2450-4FFE-84FA-F867942A3306}"/>
    <dgm:cxn modelId="{AFB10749-2ED2-8F47-8C98-C3379A2258CE}" type="presOf" srcId="{A79F3C95-2FB4-4DCC-9FBE-3140343B29D9}" destId="{7549A1DD-746C-B249-A137-3CFB66F26FF7}" srcOrd="0" destOrd="0" presId="urn:microsoft.com/office/officeart/2016/7/layout/VerticalHollowActionList"/>
    <dgm:cxn modelId="{D118CA5D-41E3-484A-AD2D-48A1AF714B2E}" type="presOf" srcId="{86A2007A-6F9B-4FDD-BCCF-2231DE1FD643}" destId="{B5EDDEAB-F800-264C-9720-5385530BF44F}" srcOrd="0" destOrd="0" presId="urn:microsoft.com/office/officeart/2016/7/layout/VerticalHollowActionList"/>
    <dgm:cxn modelId="{B9C3177F-F5A4-4F2C-8843-84BE503E05B8}" srcId="{4417CE8F-42BF-4ACC-B6AE-C9C891508C02}" destId="{2E8B65E0-7C6C-4280-9E3E-15843A470334}" srcOrd="0" destOrd="0" parTransId="{2598A09D-E9DA-44C1-A2B4-F50D6036CDF5}" sibTransId="{D2978F99-88E0-44D3-98E9-8BA3901E6403}"/>
    <dgm:cxn modelId="{AB6A6785-E4F9-4365-A344-C6DBC8EB05CF}" srcId="{8B43D45B-D207-4528-AA49-4D90290C1EB0}" destId="{379984AA-C304-4B70-9C05-8A8C2AD186A3}" srcOrd="1" destOrd="0" parTransId="{9637A2C4-F740-4AEF-9229-6586F41415ED}" sibTransId="{2A47D810-E4E7-4905-AC55-18279A3EC9E6}"/>
    <dgm:cxn modelId="{ED9B0C87-D43E-4196-8560-03E1B3F86D73}" srcId="{D52125B3-82D4-4AE5-913C-7FA91B3E92FF}" destId="{24FAAD77-957C-4AD7-8C5C-995DA68340A9}" srcOrd="0" destOrd="0" parTransId="{468E2DD5-DA34-46E1-8C38-EAB2386C4FDE}" sibTransId="{5EAA4C5B-749F-4AFC-81A1-5BF2D47F3BBC}"/>
    <dgm:cxn modelId="{1833038F-9F2E-6F46-A0FA-AE52F1ED3980}" type="presOf" srcId="{2541159F-F00D-42E7-A6E2-30EA887BF0E2}" destId="{7549A1DD-746C-B249-A137-3CFB66F26FF7}" srcOrd="0" destOrd="1" presId="urn:microsoft.com/office/officeart/2016/7/layout/VerticalHollowActionList"/>
    <dgm:cxn modelId="{63AC40A1-0CC5-4B0D-BC1C-D345B3D673C7}" srcId="{7CA9FA30-1410-4748-BD05-66696E65C64E}" destId="{5350A6CF-6C32-4C57-85A8-578078CCC0C0}" srcOrd="0" destOrd="0" parTransId="{CF388A18-D13F-4A05-A909-13C69CE8F732}" sibTransId="{F9E67E2D-EF2B-462F-BEBB-5949EDF4680B}"/>
    <dgm:cxn modelId="{35D3E1AD-F052-F34D-9994-18D9D835A08F}" type="presOf" srcId="{4417CE8F-42BF-4ACC-B6AE-C9C891508C02}" destId="{DEC99D5C-874E-EF43-9208-4E9EE730E518}" srcOrd="0" destOrd="0" presId="urn:microsoft.com/office/officeart/2016/7/layout/VerticalHollowActionList"/>
    <dgm:cxn modelId="{5557ACB0-4534-9944-9E3A-296ED3516F12}" type="presOf" srcId="{8B43D45B-D207-4528-AA49-4D90290C1EB0}" destId="{7252FE2D-A59D-944F-9A57-694236CFD434}" srcOrd="0" destOrd="0" presId="urn:microsoft.com/office/officeart/2016/7/layout/VerticalHollowActionList"/>
    <dgm:cxn modelId="{C8478CB9-68B2-0041-8035-666D7DFACD48}" type="presOf" srcId="{5350A6CF-6C32-4C57-85A8-578078CCC0C0}" destId="{F9D539BE-BF3D-F046-A2C0-F9C98589129C}" srcOrd="0" destOrd="0" presId="urn:microsoft.com/office/officeart/2016/7/layout/VerticalHollowActionList"/>
    <dgm:cxn modelId="{AD638FC7-3CB3-4F4C-A46C-A248C8FBCCAA}" srcId="{A79F3C95-2FB4-4DCC-9FBE-3140343B29D9}" destId="{2541159F-F00D-42E7-A6E2-30EA887BF0E2}" srcOrd="0" destOrd="0" parTransId="{958A2F0D-DE53-462A-B3FC-30F624B1C593}" sibTransId="{4EA0715C-4F0F-46DC-83E8-86B8126363E3}"/>
    <dgm:cxn modelId="{82C76DC9-DC85-6742-BB1D-058094BAED83}" type="presOf" srcId="{24FAAD77-957C-4AD7-8C5C-995DA68340A9}" destId="{2E84F4E9-C979-B549-8B79-A67A7BEC1D70}" srcOrd="0" destOrd="0" presId="urn:microsoft.com/office/officeart/2016/7/layout/VerticalHollowActionList"/>
    <dgm:cxn modelId="{C199FDCD-1C3C-7B49-9EDE-DBEC8E6F4EEA}" type="presOf" srcId="{8CD53DAD-E953-4A5B-836E-DC14D2304177}" destId="{F90E3D2C-9C73-DD40-AD9C-1372781A1AFF}" srcOrd="0" destOrd="0" presId="urn:microsoft.com/office/officeart/2016/7/layout/VerticalHollowActionList"/>
    <dgm:cxn modelId="{1F7AD3D0-FFDE-9545-946C-7FEBC51877FA}" type="presOf" srcId="{D52125B3-82D4-4AE5-913C-7FA91B3E92FF}" destId="{4D675F1F-C873-FA4E-923A-DE5C35F056F5}" srcOrd="0" destOrd="0" presId="urn:microsoft.com/office/officeart/2016/7/layout/VerticalHollowActionList"/>
    <dgm:cxn modelId="{FC6208E1-FA69-49CB-9204-0CF2EFFEEA3F}" srcId="{8B43D45B-D207-4528-AA49-4D90290C1EB0}" destId="{4417CE8F-42BF-4ACC-B6AE-C9C891508C02}" srcOrd="2" destOrd="0" parTransId="{FA2F7A4D-7CD9-4AD9-89D3-2C5891023B77}" sibTransId="{B4B43BB4-62E8-4A58-BAFA-B521A79044D2}"/>
    <dgm:cxn modelId="{043A7EF7-47CE-43B8-AE14-86D374B9A402}" srcId="{8B43D45B-D207-4528-AA49-4D90290C1EB0}" destId="{86A2007A-6F9B-4FDD-BCCF-2231DE1FD643}" srcOrd="4" destOrd="0" parTransId="{835FC25F-DB34-4C49-9D56-E7D81A00D07F}" sibTransId="{76FE5456-6391-4285-944D-F1EA1F807A2B}"/>
    <dgm:cxn modelId="{61EFBFF8-54BB-A949-A7B8-4C65C534BC27}" type="presOf" srcId="{2E8B65E0-7C6C-4280-9E3E-15843A470334}" destId="{8776C42B-A723-6C43-BA56-E52C0617F167}" srcOrd="0" destOrd="0" presId="urn:microsoft.com/office/officeart/2016/7/layout/VerticalHollowActionList"/>
    <dgm:cxn modelId="{A2111B40-A784-B640-BD6E-BCF3EEB6CB2E}" type="presParOf" srcId="{7252FE2D-A59D-944F-9A57-694236CFD434}" destId="{04AB4331-4C5E-EE45-9E7C-4779DE6487A0}" srcOrd="0" destOrd="0" presId="urn:microsoft.com/office/officeart/2016/7/layout/VerticalHollowActionList"/>
    <dgm:cxn modelId="{A2FD2279-9F0D-6146-BAD9-EFAA5DA83F4B}" type="presParOf" srcId="{04AB4331-4C5E-EE45-9E7C-4779DE6487A0}" destId="{4D675F1F-C873-FA4E-923A-DE5C35F056F5}" srcOrd="0" destOrd="0" presId="urn:microsoft.com/office/officeart/2016/7/layout/VerticalHollowActionList"/>
    <dgm:cxn modelId="{F819FBFC-03E5-B249-8561-F5F723BC1A56}" type="presParOf" srcId="{04AB4331-4C5E-EE45-9E7C-4779DE6487A0}" destId="{2E84F4E9-C979-B549-8B79-A67A7BEC1D70}" srcOrd="1" destOrd="0" presId="urn:microsoft.com/office/officeart/2016/7/layout/VerticalHollowActionList"/>
    <dgm:cxn modelId="{99DD423A-07E7-0D48-9564-1F2D805081D7}" type="presParOf" srcId="{7252FE2D-A59D-944F-9A57-694236CFD434}" destId="{8C88AE38-1628-5145-BA39-E5A8C5AF5251}" srcOrd="1" destOrd="0" presId="urn:microsoft.com/office/officeart/2016/7/layout/VerticalHollowActionList"/>
    <dgm:cxn modelId="{3DA2D858-5900-4541-A417-4352DB2BD26C}" type="presParOf" srcId="{7252FE2D-A59D-944F-9A57-694236CFD434}" destId="{AB9DFB07-0FAC-6A43-A4C2-95EE73B895C5}" srcOrd="2" destOrd="0" presId="urn:microsoft.com/office/officeart/2016/7/layout/VerticalHollowActionList"/>
    <dgm:cxn modelId="{D74E355D-F3DF-454D-B138-F77128130069}" type="presParOf" srcId="{AB9DFB07-0FAC-6A43-A4C2-95EE73B895C5}" destId="{35A80CD0-9441-894F-B79A-099304692937}" srcOrd="0" destOrd="0" presId="urn:microsoft.com/office/officeart/2016/7/layout/VerticalHollowActionList"/>
    <dgm:cxn modelId="{027846D7-3BA1-CB49-8E26-66F3F844D05C}" type="presParOf" srcId="{AB9DFB07-0FAC-6A43-A4C2-95EE73B895C5}" destId="{7549A1DD-746C-B249-A137-3CFB66F26FF7}" srcOrd="1" destOrd="0" presId="urn:microsoft.com/office/officeart/2016/7/layout/VerticalHollowActionList"/>
    <dgm:cxn modelId="{9F562A08-F0F8-484F-BA0E-C386CBBA879E}" type="presParOf" srcId="{7252FE2D-A59D-944F-9A57-694236CFD434}" destId="{3F65A247-86FB-9C4A-AFB8-B6B52E27233F}" srcOrd="3" destOrd="0" presId="urn:microsoft.com/office/officeart/2016/7/layout/VerticalHollowActionList"/>
    <dgm:cxn modelId="{037FF45F-C0A9-334A-BF87-E33381CF57B8}" type="presParOf" srcId="{7252FE2D-A59D-944F-9A57-694236CFD434}" destId="{9DD30E77-800E-EE45-AC24-70EB1B9BE40F}" srcOrd="4" destOrd="0" presId="urn:microsoft.com/office/officeart/2016/7/layout/VerticalHollowActionList"/>
    <dgm:cxn modelId="{71DE388F-38CA-5A46-96CA-E658AC4EA36C}" type="presParOf" srcId="{9DD30E77-800E-EE45-AC24-70EB1B9BE40F}" destId="{DEC99D5C-874E-EF43-9208-4E9EE730E518}" srcOrd="0" destOrd="0" presId="urn:microsoft.com/office/officeart/2016/7/layout/VerticalHollowActionList"/>
    <dgm:cxn modelId="{39357734-A494-5B4E-AC2F-E56B45B0E919}" type="presParOf" srcId="{9DD30E77-800E-EE45-AC24-70EB1B9BE40F}" destId="{8776C42B-A723-6C43-BA56-E52C0617F167}" srcOrd="1" destOrd="0" presId="urn:microsoft.com/office/officeart/2016/7/layout/VerticalHollowActionList"/>
    <dgm:cxn modelId="{F06BB574-B113-A548-AD6E-469A31718AB6}" type="presParOf" srcId="{7252FE2D-A59D-944F-9A57-694236CFD434}" destId="{9DB15E45-E854-5D46-9C21-1B72572F7B53}" srcOrd="5" destOrd="0" presId="urn:microsoft.com/office/officeart/2016/7/layout/VerticalHollowActionList"/>
    <dgm:cxn modelId="{4322539B-C24D-EE4F-B9C1-15309315DCFC}" type="presParOf" srcId="{7252FE2D-A59D-944F-9A57-694236CFD434}" destId="{EF8A7069-3127-3C49-8410-9BADFFC0018D}" srcOrd="6" destOrd="0" presId="urn:microsoft.com/office/officeart/2016/7/layout/VerticalHollowActionList"/>
    <dgm:cxn modelId="{3EF9BAAA-5E64-4E45-A1E7-A15B5CDC3AB4}" type="presParOf" srcId="{EF8A7069-3127-3C49-8410-9BADFFC0018D}" destId="{F089DC2F-813B-184E-9987-BDAB53B8DC36}" srcOrd="0" destOrd="0" presId="urn:microsoft.com/office/officeart/2016/7/layout/VerticalHollowActionList"/>
    <dgm:cxn modelId="{5C8C7DD1-493C-3D44-8F88-F6F1DF1F9694}" type="presParOf" srcId="{EF8A7069-3127-3C49-8410-9BADFFC0018D}" destId="{F9D539BE-BF3D-F046-A2C0-F9C98589129C}" srcOrd="1" destOrd="0" presId="urn:microsoft.com/office/officeart/2016/7/layout/VerticalHollowActionList"/>
    <dgm:cxn modelId="{9BF62DB9-F1B1-2646-ACE8-A7C99968DC33}" type="presParOf" srcId="{7252FE2D-A59D-944F-9A57-694236CFD434}" destId="{93989C5F-35BE-C746-B1FB-057E07F0C67E}" srcOrd="7" destOrd="0" presId="urn:microsoft.com/office/officeart/2016/7/layout/VerticalHollowActionList"/>
    <dgm:cxn modelId="{D4AE3EB9-40D7-8E49-9D94-3EC53E01335E}" type="presParOf" srcId="{7252FE2D-A59D-944F-9A57-694236CFD434}" destId="{ACD3B4E2-7B87-0D40-ACD3-A88F14982C10}" srcOrd="8" destOrd="0" presId="urn:microsoft.com/office/officeart/2016/7/layout/VerticalHollowActionList"/>
    <dgm:cxn modelId="{86AE6C81-F761-4343-8BA7-E119923CC494}" type="presParOf" srcId="{ACD3B4E2-7B87-0D40-ACD3-A88F14982C10}" destId="{B5EDDEAB-F800-264C-9720-5385530BF44F}" srcOrd="0" destOrd="0" presId="urn:microsoft.com/office/officeart/2016/7/layout/VerticalHollowActionList"/>
    <dgm:cxn modelId="{65758C05-28F6-6745-AAC0-642CE082BB04}" type="presParOf" srcId="{ACD3B4E2-7B87-0D40-ACD3-A88F14982C10}" destId="{F90E3D2C-9C73-DD40-AD9C-1372781A1AFF}" srcOrd="1" destOrd="0" presId="urn:microsoft.com/office/officeart/2016/7/layout/VerticalHollowAc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A634A53-E652-47EE-8777-0EEBA0565A3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44E2B04-8F3F-4C35-A2E8-D0BC1BA28B2A}">
      <dgm:prSet/>
      <dgm:spPr/>
      <dgm:t>
        <a:bodyPr/>
        <a:lstStyle/>
        <a:p>
          <a:r>
            <a:rPr lang="en-US"/>
            <a:t>The usage of the pem file is not safe. </a:t>
          </a:r>
        </a:p>
      </dgm:t>
    </dgm:pt>
    <dgm:pt modelId="{F37EB038-B6A9-4585-84E0-220934E433B7}" type="parTrans" cxnId="{97AB550F-1E29-428D-9EA8-552C034310EE}">
      <dgm:prSet/>
      <dgm:spPr/>
      <dgm:t>
        <a:bodyPr/>
        <a:lstStyle/>
        <a:p>
          <a:endParaRPr lang="en-US"/>
        </a:p>
      </dgm:t>
    </dgm:pt>
    <dgm:pt modelId="{5E89EBA4-8443-432D-9166-BEDB2C5B5CCF}" type="sibTrans" cxnId="{97AB550F-1E29-428D-9EA8-552C034310EE}">
      <dgm:prSet/>
      <dgm:spPr/>
      <dgm:t>
        <a:bodyPr/>
        <a:lstStyle/>
        <a:p>
          <a:endParaRPr lang="en-US"/>
        </a:p>
      </dgm:t>
    </dgm:pt>
    <dgm:pt modelId="{A1840D27-57FB-4C16-8E51-07A724C18DA0}">
      <dgm:prSet/>
      <dgm:spPr/>
      <dgm:t>
        <a:bodyPr/>
        <a:lstStyle/>
        <a:p>
          <a:r>
            <a:rPr lang="en-US"/>
            <a:t>To go around this problem we should generate a new public and private key using ssh-keygen command.</a:t>
          </a:r>
        </a:p>
      </dgm:t>
    </dgm:pt>
    <dgm:pt modelId="{BD86B8BB-853C-43D8-BFF6-E5B6E317F771}" type="parTrans" cxnId="{34CAD354-7461-4147-9E06-A116B32F7532}">
      <dgm:prSet/>
      <dgm:spPr/>
      <dgm:t>
        <a:bodyPr/>
        <a:lstStyle/>
        <a:p>
          <a:endParaRPr lang="en-US"/>
        </a:p>
      </dgm:t>
    </dgm:pt>
    <dgm:pt modelId="{03C3727B-BFD5-47D5-AE8B-93BCA6B7582D}" type="sibTrans" cxnId="{34CAD354-7461-4147-9E06-A116B32F7532}">
      <dgm:prSet/>
      <dgm:spPr/>
      <dgm:t>
        <a:bodyPr/>
        <a:lstStyle/>
        <a:p>
          <a:endParaRPr lang="en-US"/>
        </a:p>
      </dgm:t>
    </dgm:pt>
    <dgm:pt modelId="{CF7BA1E3-616D-49D0-92A5-514CA986388E}">
      <dgm:prSet/>
      <dgm:spPr/>
      <dgm:t>
        <a:bodyPr/>
        <a:lstStyle/>
        <a:p>
          <a:r>
            <a:rPr lang="en-US"/>
            <a:t>Then we have to copy over the public key to our target host/hosts.</a:t>
          </a:r>
        </a:p>
      </dgm:t>
    </dgm:pt>
    <dgm:pt modelId="{B5A5DDFC-BB08-4F49-98D2-F39FA11AA4F7}" type="parTrans" cxnId="{6A0AD36F-9017-40B4-A81C-0B52CB06C9CD}">
      <dgm:prSet/>
      <dgm:spPr/>
      <dgm:t>
        <a:bodyPr/>
        <a:lstStyle/>
        <a:p>
          <a:endParaRPr lang="en-US"/>
        </a:p>
      </dgm:t>
    </dgm:pt>
    <dgm:pt modelId="{FAE2080F-56A7-450D-BB45-A84B874699B0}" type="sibTrans" cxnId="{6A0AD36F-9017-40B4-A81C-0B52CB06C9CD}">
      <dgm:prSet/>
      <dgm:spPr/>
      <dgm:t>
        <a:bodyPr/>
        <a:lstStyle/>
        <a:p>
          <a:endParaRPr lang="en-US"/>
        </a:p>
      </dgm:t>
    </dgm:pt>
    <dgm:pt modelId="{4820AC58-0C50-4000-8F05-F89AA691803A}">
      <dgm:prSet/>
      <dgm:spPr/>
      <dgm:t>
        <a:bodyPr/>
        <a:lstStyle/>
        <a:p>
          <a:r>
            <a:rPr lang="en-US"/>
            <a:t>Use the following command to copy the public key:</a:t>
          </a:r>
          <a:br>
            <a:rPr lang="en-US"/>
          </a:br>
          <a:r>
            <a:rPr lang="en-US"/>
            <a:t>ssh -i showmik_ansible.pem ec2-user@&lt;TARGET_IP&gt; 'cat ~/id_rsa.pub &gt;&gt; ~/.ssh/authorized_keys &amp;&amp; rm ~/id_rsa.pub'</a:t>
          </a:r>
        </a:p>
      </dgm:t>
    </dgm:pt>
    <dgm:pt modelId="{6E805889-395F-481F-B9DA-19A0834EAEDD}" type="parTrans" cxnId="{9122F14A-48A4-441E-B4C0-68C44E632DAD}">
      <dgm:prSet/>
      <dgm:spPr/>
      <dgm:t>
        <a:bodyPr/>
        <a:lstStyle/>
        <a:p>
          <a:endParaRPr lang="en-US"/>
        </a:p>
      </dgm:t>
    </dgm:pt>
    <dgm:pt modelId="{18DD37EF-E141-4381-B749-E9D26BF747E5}" type="sibTrans" cxnId="{9122F14A-48A4-441E-B4C0-68C44E632DAD}">
      <dgm:prSet/>
      <dgm:spPr/>
      <dgm:t>
        <a:bodyPr/>
        <a:lstStyle/>
        <a:p>
          <a:endParaRPr lang="en-US"/>
        </a:p>
      </dgm:t>
    </dgm:pt>
    <dgm:pt modelId="{119B51F0-C830-45FC-9138-9217FD34AA3B}" type="pres">
      <dgm:prSet presAssocID="{3A634A53-E652-47EE-8777-0EEBA0565A38}" presName="root" presStyleCnt="0">
        <dgm:presLayoutVars>
          <dgm:dir/>
          <dgm:resizeHandles val="exact"/>
        </dgm:presLayoutVars>
      </dgm:prSet>
      <dgm:spPr/>
    </dgm:pt>
    <dgm:pt modelId="{8B4344CE-74BE-4D96-99E8-A5A15C1F0128}" type="pres">
      <dgm:prSet presAssocID="{344E2B04-8F3F-4C35-A2E8-D0BC1BA28B2A}" presName="compNode" presStyleCnt="0"/>
      <dgm:spPr/>
    </dgm:pt>
    <dgm:pt modelId="{26DF71C3-C14B-4354-9D72-33213DAF1B53}" type="pres">
      <dgm:prSet presAssocID="{344E2B04-8F3F-4C35-A2E8-D0BC1BA28B2A}" presName="bgRect" presStyleLbl="bgShp" presStyleIdx="0" presStyleCnt="4"/>
      <dgm:spPr/>
    </dgm:pt>
    <dgm:pt modelId="{6759394A-2B4B-4347-BAC9-80BDEA7CDAAA}" type="pres">
      <dgm:prSet presAssocID="{344E2B04-8F3F-4C35-A2E8-D0BC1BA28B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wnload"/>
        </a:ext>
      </dgm:extLst>
    </dgm:pt>
    <dgm:pt modelId="{E4B7C001-9D59-4CB9-818D-F9B1D36E19F5}" type="pres">
      <dgm:prSet presAssocID="{344E2B04-8F3F-4C35-A2E8-D0BC1BA28B2A}" presName="spaceRect" presStyleCnt="0"/>
      <dgm:spPr/>
    </dgm:pt>
    <dgm:pt modelId="{5023C2BB-AFC5-4AAF-AE4A-63EC35795909}" type="pres">
      <dgm:prSet presAssocID="{344E2B04-8F3F-4C35-A2E8-D0BC1BA28B2A}" presName="parTx" presStyleLbl="revTx" presStyleIdx="0" presStyleCnt="4">
        <dgm:presLayoutVars>
          <dgm:chMax val="0"/>
          <dgm:chPref val="0"/>
        </dgm:presLayoutVars>
      </dgm:prSet>
      <dgm:spPr/>
    </dgm:pt>
    <dgm:pt modelId="{52F2CC2B-B454-40E2-A48F-9B351653BC93}" type="pres">
      <dgm:prSet presAssocID="{5E89EBA4-8443-432D-9166-BEDB2C5B5CCF}" presName="sibTrans" presStyleCnt="0"/>
      <dgm:spPr/>
    </dgm:pt>
    <dgm:pt modelId="{E42BBE2E-C1CC-493A-AB36-9B7A3A190408}" type="pres">
      <dgm:prSet presAssocID="{A1840D27-57FB-4C16-8E51-07A724C18DA0}" presName="compNode" presStyleCnt="0"/>
      <dgm:spPr/>
    </dgm:pt>
    <dgm:pt modelId="{8E053A67-B9F7-4A71-97B1-A11654C73285}" type="pres">
      <dgm:prSet presAssocID="{A1840D27-57FB-4C16-8E51-07A724C18DA0}" presName="bgRect" presStyleLbl="bgShp" presStyleIdx="1" presStyleCnt="4"/>
      <dgm:spPr/>
    </dgm:pt>
    <dgm:pt modelId="{4560FACC-7407-4E46-8BC7-F5115BE36ABF}" type="pres">
      <dgm:prSet presAssocID="{A1840D27-57FB-4C16-8E51-07A724C18D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ey"/>
        </a:ext>
      </dgm:extLst>
    </dgm:pt>
    <dgm:pt modelId="{8B67B066-11C3-4110-B4E2-D45A456D3022}" type="pres">
      <dgm:prSet presAssocID="{A1840D27-57FB-4C16-8E51-07A724C18DA0}" presName="spaceRect" presStyleCnt="0"/>
      <dgm:spPr/>
    </dgm:pt>
    <dgm:pt modelId="{1FBE5F87-403F-478F-888B-DA92FF37D85F}" type="pres">
      <dgm:prSet presAssocID="{A1840D27-57FB-4C16-8E51-07A724C18DA0}" presName="parTx" presStyleLbl="revTx" presStyleIdx="1" presStyleCnt="4">
        <dgm:presLayoutVars>
          <dgm:chMax val="0"/>
          <dgm:chPref val="0"/>
        </dgm:presLayoutVars>
      </dgm:prSet>
      <dgm:spPr/>
    </dgm:pt>
    <dgm:pt modelId="{A8F909D7-4712-4564-A625-A1B72258A6AE}" type="pres">
      <dgm:prSet presAssocID="{03C3727B-BFD5-47D5-AE8B-93BCA6B7582D}" presName="sibTrans" presStyleCnt="0"/>
      <dgm:spPr/>
    </dgm:pt>
    <dgm:pt modelId="{094834F9-59E0-4926-9733-0118769E8D7C}" type="pres">
      <dgm:prSet presAssocID="{CF7BA1E3-616D-49D0-92A5-514CA986388E}" presName="compNode" presStyleCnt="0"/>
      <dgm:spPr/>
    </dgm:pt>
    <dgm:pt modelId="{3B86FA71-41C4-40D3-9C02-175DBA53630C}" type="pres">
      <dgm:prSet presAssocID="{CF7BA1E3-616D-49D0-92A5-514CA986388E}" presName="bgRect" presStyleLbl="bgShp" presStyleIdx="2" presStyleCnt="4"/>
      <dgm:spPr/>
    </dgm:pt>
    <dgm:pt modelId="{30A326C1-5113-4974-8E6A-60B621424AF9}" type="pres">
      <dgm:prSet presAssocID="{CF7BA1E3-616D-49D0-92A5-514CA986388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nlock"/>
        </a:ext>
      </dgm:extLst>
    </dgm:pt>
    <dgm:pt modelId="{5350AFB1-F9F3-43B2-9958-4C6FDA221389}" type="pres">
      <dgm:prSet presAssocID="{CF7BA1E3-616D-49D0-92A5-514CA986388E}" presName="spaceRect" presStyleCnt="0"/>
      <dgm:spPr/>
    </dgm:pt>
    <dgm:pt modelId="{C7B63CC7-5EED-4961-B081-731B1E15EE93}" type="pres">
      <dgm:prSet presAssocID="{CF7BA1E3-616D-49D0-92A5-514CA986388E}" presName="parTx" presStyleLbl="revTx" presStyleIdx="2" presStyleCnt="4">
        <dgm:presLayoutVars>
          <dgm:chMax val="0"/>
          <dgm:chPref val="0"/>
        </dgm:presLayoutVars>
      </dgm:prSet>
      <dgm:spPr/>
    </dgm:pt>
    <dgm:pt modelId="{B008C749-FD6A-4E7F-AE47-E92EABAEFCFF}" type="pres">
      <dgm:prSet presAssocID="{FAE2080F-56A7-450D-BB45-A84B874699B0}" presName="sibTrans" presStyleCnt="0"/>
      <dgm:spPr/>
    </dgm:pt>
    <dgm:pt modelId="{16071916-953B-46F7-9DA3-50298BB098F5}" type="pres">
      <dgm:prSet presAssocID="{4820AC58-0C50-4000-8F05-F89AA691803A}" presName="compNode" presStyleCnt="0"/>
      <dgm:spPr/>
    </dgm:pt>
    <dgm:pt modelId="{6A8052A9-B929-4301-8C9C-E94089D9CA65}" type="pres">
      <dgm:prSet presAssocID="{4820AC58-0C50-4000-8F05-F89AA691803A}" presName="bgRect" presStyleLbl="bgShp" presStyleIdx="3" presStyleCnt="4"/>
      <dgm:spPr/>
    </dgm:pt>
    <dgm:pt modelId="{88BFAB52-3759-46B2-BCE9-2263AA74EE01}" type="pres">
      <dgm:prSet presAssocID="{4820AC58-0C50-4000-8F05-F89AA691803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redder"/>
        </a:ext>
      </dgm:extLst>
    </dgm:pt>
    <dgm:pt modelId="{6F22EAA4-D91A-4D07-B323-71EF04EA5C9B}" type="pres">
      <dgm:prSet presAssocID="{4820AC58-0C50-4000-8F05-F89AA691803A}" presName="spaceRect" presStyleCnt="0"/>
      <dgm:spPr/>
    </dgm:pt>
    <dgm:pt modelId="{CCE32889-3580-49EC-A140-A8B0EEA39085}" type="pres">
      <dgm:prSet presAssocID="{4820AC58-0C50-4000-8F05-F89AA691803A}" presName="parTx" presStyleLbl="revTx" presStyleIdx="3" presStyleCnt="4">
        <dgm:presLayoutVars>
          <dgm:chMax val="0"/>
          <dgm:chPref val="0"/>
        </dgm:presLayoutVars>
      </dgm:prSet>
      <dgm:spPr/>
    </dgm:pt>
  </dgm:ptLst>
  <dgm:cxnLst>
    <dgm:cxn modelId="{97AB550F-1E29-428D-9EA8-552C034310EE}" srcId="{3A634A53-E652-47EE-8777-0EEBA0565A38}" destId="{344E2B04-8F3F-4C35-A2E8-D0BC1BA28B2A}" srcOrd="0" destOrd="0" parTransId="{F37EB038-B6A9-4585-84E0-220934E433B7}" sibTransId="{5E89EBA4-8443-432D-9166-BEDB2C5B5CCF}"/>
    <dgm:cxn modelId="{61ADFA1A-83A3-4A67-984D-B75D1E460A5A}" type="presOf" srcId="{4820AC58-0C50-4000-8F05-F89AA691803A}" destId="{CCE32889-3580-49EC-A140-A8B0EEA39085}" srcOrd="0" destOrd="0" presId="urn:microsoft.com/office/officeart/2018/2/layout/IconVerticalSolidList"/>
    <dgm:cxn modelId="{2B77D31B-4B21-49D5-8FF2-2203352DF40B}" type="presOf" srcId="{3A634A53-E652-47EE-8777-0EEBA0565A38}" destId="{119B51F0-C830-45FC-9138-9217FD34AA3B}" srcOrd="0" destOrd="0" presId="urn:microsoft.com/office/officeart/2018/2/layout/IconVerticalSolidList"/>
    <dgm:cxn modelId="{9122F14A-48A4-441E-B4C0-68C44E632DAD}" srcId="{3A634A53-E652-47EE-8777-0EEBA0565A38}" destId="{4820AC58-0C50-4000-8F05-F89AA691803A}" srcOrd="3" destOrd="0" parTransId="{6E805889-395F-481F-B9DA-19A0834EAEDD}" sibTransId="{18DD37EF-E141-4381-B749-E9D26BF747E5}"/>
    <dgm:cxn modelId="{34CAD354-7461-4147-9E06-A116B32F7532}" srcId="{3A634A53-E652-47EE-8777-0EEBA0565A38}" destId="{A1840D27-57FB-4C16-8E51-07A724C18DA0}" srcOrd="1" destOrd="0" parTransId="{BD86B8BB-853C-43D8-BFF6-E5B6E317F771}" sibTransId="{03C3727B-BFD5-47D5-AE8B-93BCA6B7582D}"/>
    <dgm:cxn modelId="{C548A05A-6CFD-441F-AAF5-077920CC4D50}" type="presOf" srcId="{344E2B04-8F3F-4C35-A2E8-D0BC1BA28B2A}" destId="{5023C2BB-AFC5-4AAF-AE4A-63EC35795909}" srcOrd="0" destOrd="0" presId="urn:microsoft.com/office/officeart/2018/2/layout/IconVerticalSolidList"/>
    <dgm:cxn modelId="{6A0AD36F-9017-40B4-A81C-0B52CB06C9CD}" srcId="{3A634A53-E652-47EE-8777-0EEBA0565A38}" destId="{CF7BA1E3-616D-49D0-92A5-514CA986388E}" srcOrd="2" destOrd="0" parTransId="{B5A5DDFC-BB08-4F49-98D2-F39FA11AA4F7}" sibTransId="{FAE2080F-56A7-450D-BB45-A84B874699B0}"/>
    <dgm:cxn modelId="{2676E1DD-443C-4732-8D3D-40E5303F1450}" type="presOf" srcId="{A1840D27-57FB-4C16-8E51-07A724C18DA0}" destId="{1FBE5F87-403F-478F-888B-DA92FF37D85F}" srcOrd="0" destOrd="0" presId="urn:microsoft.com/office/officeart/2018/2/layout/IconVerticalSolidList"/>
    <dgm:cxn modelId="{790967FC-5B7D-464C-A6E7-9B13BD81BD02}" type="presOf" srcId="{CF7BA1E3-616D-49D0-92A5-514CA986388E}" destId="{C7B63CC7-5EED-4961-B081-731B1E15EE93}" srcOrd="0" destOrd="0" presId="urn:microsoft.com/office/officeart/2018/2/layout/IconVerticalSolidList"/>
    <dgm:cxn modelId="{7F09A158-B610-4730-990E-1E6D52B2FE78}" type="presParOf" srcId="{119B51F0-C830-45FC-9138-9217FD34AA3B}" destId="{8B4344CE-74BE-4D96-99E8-A5A15C1F0128}" srcOrd="0" destOrd="0" presId="urn:microsoft.com/office/officeart/2018/2/layout/IconVerticalSolidList"/>
    <dgm:cxn modelId="{19F95816-8381-4AF2-8230-2A3B49F4D8B0}" type="presParOf" srcId="{8B4344CE-74BE-4D96-99E8-A5A15C1F0128}" destId="{26DF71C3-C14B-4354-9D72-33213DAF1B53}" srcOrd="0" destOrd="0" presId="urn:microsoft.com/office/officeart/2018/2/layout/IconVerticalSolidList"/>
    <dgm:cxn modelId="{7F8487D5-90F3-48C7-B96E-F956B7E1B1D0}" type="presParOf" srcId="{8B4344CE-74BE-4D96-99E8-A5A15C1F0128}" destId="{6759394A-2B4B-4347-BAC9-80BDEA7CDAAA}" srcOrd="1" destOrd="0" presId="urn:microsoft.com/office/officeart/2018/2/layout/IconVerticalSolidList"/>
    <dgm:cxn modelId="{7FF52356-89E1-480E-ACAF-DC114031CCEE}" type="presParOf" srcId="{8B4344CE-74BE-4D96-99E8-A5A15C1F0128}" destId="{E4B7C001-9D59-4CB9-818D-F9B1D36E19F5}" srcOrd="2" destOrd="0" presId="urn:microsoft.com/office/officeart/2018/2/layout/IconVerticalSolidList"/>
    <dgm:cxn modelId="{8ACC7CC4-794C-4A02-A951-E043F1C8F49F}" type="presParOf" srcId="{8B4344CE-74BE-4D96-99E8-A5A15C1F0128}" destId="{5023C2BB-AFC5-4AAF-AE4A-63EC35795909}" srcOrd="3" destOrd="0" presId="urn:microsoft.com/office/officeart/2018/2/layout/IconVerticalSolidList"/>
    <dgm:cxn modelId="{A64D7BED-8137-4A3D-B023-429DC907E197}" type="presParOf" srcId="{119B51F0-C830-45FC-9138-9217FD34AA3B}" destId="{52F2CC2B-B454-40E2-A48F-9B351653BC93}" srcOrd="1" destOrd="0" presId="urn:microsoft.com/office/officeart/2018/2/layout/IconVerticalSolidList"/>
    <dgm:cxn modelId="{1F8A9B69-66D8-4B12-B397-F1A009575FBB}" type="presParOf" srcId="{119B51F0-C830-45FC-9138-9217FD34AA3B}" destId="{E42BBE2E-C1CC-493A-AB36-9B7A3A190408}" srcOrd="2" destOrd="0" presId="urn:microsoft.com/office/officeart/2018/2/layout/IconVerticalSolidList"/>
    <dgm:cxn modelId="{A6F3733B-F07C-4D13-8CD3-F4F4DAC5D648}" type="presParOf" srcId="{E42BBE2E-C1CC-493A-AB36-9B7A3A190408}" destId="{8E053A67-B9F7-4A71-97B1-A11654C73285}" srcOrd="0" destOrd="0" presId="urn:microsoft.com/office/officeart/2018/2/layout/IconVerticalSolidList"/>
    <dgm:cxn modelId="{CCB49377-6E80-49E5-97AB-E92720BF8D72}" type="presParOf" srcId="{E42BBE2E-C1CC-493A-AB36-9B7A3A190408}" destId="{4560FACC-7407-4E46-8BC7-F5115BE36ABF}" srcOrd="1" destOrd="0" presId="urn:microsoft.com/office/officeart/2018/2/layout/IconVerticalSolidList"/>
    <dgm:cxn modelId="{A42CAEFE-07FC-4D28-BEAE-CE6119BF8CA8}" type="presParOf" srcId="{E42BBE2E-C1CC-493A-AB36-9B7A3A190408}" destId="{8B67B066-11C3-4110-B4E2-D45A456D3022}" srcOrd="2" destOrd="0" presId="urn:microsoft.com/office/officeart/2018/2/layout/IconVerticalSolidList"/>
    <dgm:cxn modelId="{B59A15AB-8DD0-4AD3-B5E5-6014BB029D2B}" type="presParOf" srcId="{E42BBE2E-C1CC-493A-AB36-9B7A3A190408}" destId="{1FBE5F87-403F-478F-888B-DA92FF37D85F}" srcOrd="3" destOrd="0" presId="urn:microsoft.com/office/officeart/2018/2/layout/IconVerticalSolidList"/>
    <dgm:cxn modelId="{B773D96E-27AB-4E30-8BEC-FA6552C4AD79}" type="presParOf" srcId="{119B51F0-C830-45FC-9138-9217FD34AA3B}" destId="{A8F909D7-4712-4564-A625-A1B72258A6AE}" srcOrd="3" destOrd="0" presId="urn:microsoft.com/office/officeart/2018/2/layout/IconVerticalSolidList"/>
    <dgm:cxn modelId="{C4EA9198-8061-4B77-A5C0-FB31BD4DF49B}" type="presParOf" srcId="{119B51F0-C830-45FC-9138-9217FD34AA3B}" destId="{094834F9-59E0-4926-9733-0118769E8D7C}" srcOrd="4" destOrd="0" presId="urn:microsoft.com/office/officeart/2018/2/layout/IconVerticalSolidList"/>
    <dgm:cxn modelId="{77EC5FA1-B675-49D0-AF50-93A4A608B895}" type="presParOf" srcId="{094834F9-59E0-4926-9733-0118769E8D7C}" destId="{3B86FA71-41C4-40D3-9C02-175DBA53630C}" srcOrd="0" destOrd="0" presId="urn:microsoft.com/office/officeart/2018/2/layout/IconVerticalSolidList"/>
    <dgm:cxn modelId="{6620B294-317C-419D-B6A2-84A9B9DCDD6E}" type="presParOf" srcId="{094834F9-59E0-4926-9733-0118769E8D7C}" destId="{30A326C1-5113-4974-8E6A-60B621424AF9}" srcOrd="1" destOrd="0" presId="urn:microsoft.com/office/officeart/2018/2/layout/IconVerticalSolidList"/>
    <dgm:cxn modelId="{18B40823-DD24-45BF-8E44-84311E795F02}" type="presParOf" srcId="{094834F9-59E0-4926-9733-0118769E8D7C}" destId="{5350AFB1-F9F3-43B2-9958-4C6FDA221389}" srcOrd="2" destOrd="0" presId="urn:microsoft.com/office/officeart/2018/2/layout/IconVerticalSolidList"/>
    <dgm:cxn modelId="{B56ADF76-FF4D-47A1-B7D9-D84ED18B2F06}" type="presParOf" srcId="{094834F9-59E0-4926-9733-0118769E8D7C}" destId="{C7B63CC7-5EED-4961-B081-731B1E15EE93}" srcOrd="3" destOrd="0" presId="urn:microsoft.com/office/officeart/2018/2/layout/IconVerticalSolidList"/>
    <dgm:cxn modelId="{69D8D0B7-6F23-437F-8EB0-DB97699333FE}" type="presParOf" srcId="{119B51F0-C830-45FC-9138-9217FD34AA3B}" destId="{B008C749-FD6A-4E7F-AE47-E92EABAEFCFF}" srcOrd="5" destOrd="0" presId="urn:microsoft.com/office/officeart/2018/2/layout/IconVerticalSolidList"/>
    <dgm:cxn modelId="{0B605AE8-12BF-46F2-BBF2-6D4D111D0B57}" type="presParOf" srcId="{119B51F0-C830-45FC-9138-9217FD34AA3B}" destId="{16071916-953B-46F7-9DA3-50298BB098F5}" srcOrd="6" destOrd="0" presId="urn:microsoft.com/office/officeart/2018/2/layout/IconVerticalSolidList"/>
    <dgm:cxn modelId="{C020E72F-5BE4-47C6-8333-292BDE613E65}" type="presParOf" srcId="{16071916-953B-46F7-9DA3-50298BB098F5}" destId="{6A8052A9-B929-4301-8C9C-E94089D9CA65}" srcOrd="0" destOrd="0" presId="urn:microsoft.com/office/officeart/2018/2/layout/IconVerticalSolidList"/>
    <dgm:cxn modelId="{67823724-B1B3-4755-A892-283D8FBA68A1}" type="presParOf" srcId="{16071916-953B-46F7-9DA3-50298BB098F5}" destId="{88BFAB52-3759-46B2-BCE9-2263AA74EE01}" srcOrd="1" destOrd="0" presId="urn:microsoft.com/office/officeart/2018/2/layout/IconVerticalSolidList"/>
    <dgm:cxn modelId="{45733B1B-5986-48C9-AB01-EA64C491CE8C}" type="presParOf" srcId="{16071916-953B-46F7-9DA3-50298BB098F5}" destId="{6F22EAA4-D91A-4D07-B323-71EF04EA5C9B}" srcOrd="2" destOrd="0" presId="urn:microsoft.com/office/officeart/2018/2/layout/IconVerticalSolidList"/>
    <dgm:cxn modelId="{195ABBD2-7444-4676-B007-36D946DE93A8}" type="presParOf" srcId="{16071916-953B-46F7-9DA3-50298BB098F5}" destId="{CCE32889-3580-49EC-A140-A8B0EEA3908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DEF33-00A2-B542-9555-DDDD5C6AEEC5}">
      <dsp:nvSpPr>
        <dsp:cNvPr id="0" name=""/>
        <dsp:cNvSpPr/>
      </dsp:nvSpPr>
      <dsp:spPr>
        <a:xfrm>
          <a:off x="773" y="0"/>
          <a:ext cx="3134320" cy="354171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066800">
            <a:lnSpc>
              <a:spcPct val="90000"/>
            </a:lnSpc>
            <a:spcBef>
              <a:spcPct val="0"/>
            </a:spcBef>
            <a:spcAft>
              <a:spcPct val="35000"/>
            </a:spcAft>
            <a:buNone/>
          </a:pPr>
          <a:r>
            <a:rPr lang="en-US" sz="2400" kern="1200"/>
            <a:t>Ansible gathers facts before running any task on the target hosts. </a:t>
          </a:r>
        </a:p>
      </dsp:txBody>
      <dsp:txXfrm>
        <a:off x="773" y="1416684"/>
        <a:ext cx="3134320" cy="2125027"/>
      </dsp:txXfrm>
    </dsp:sp>
    <dsp:sp modelId="{DF3CE4FB-D66A-DF47-9C14-505F8BECF45E}">
      <dsp:nvSpPr>
        <dsp:cNvPr id="0" name=""/>
        <dsp:cNvSpPr/>
      </dsp:nvSpPr>
      <dsp:spPr>
        <a:xfrm>
          <a:off x="773" y="0"/>
          <a:ext cx="3134320" cy="1416684"/>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01</a:t>
          </a:r>
        </a:p>
      </dsp:txBody>
      <dsp:txXfrm>
        <a:off x="773" y="0"/>
        <a:ext cx="3134320" cy="1416684"/>
      </dsp:txXfrm>
    </dsp:sp>
    <dsp:sp modelId="{684A7250-7F1D-7C49-BE18-5D653674A2F4}">
      <dsp:nvSpPr>
        <dsp:cNvPr id="0" name=""/>
        <dsp:cNvSpPr/>
      </dsp:nvSpPr>
      <dsp:spPr>
        <a:xfrm>
          <a:off x="3385839" y="0"/>
          <a:ext cx="3134320" cy="354171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066800">
            <a:lnSpc>
              <a:spcPct val="90000"/>
            </a:lnSpc>
            <a:spcBef>
              <a:spcPct val="0"/>
            </a:spcBef>
            <a:spcAft>
              <a:spcPct val="35000"/>
            </a:spcAft>
            <a:buNone/>
          </a:pPr>
          <a:r>
            <a:rPr lang="en-US" sz="2400" kern="1200" dirty="0"/>
            <a:t>- name: Some Play</a:t>
          </a:r>
          <a:br>
            <a:rPr lang="en-US" sz="2400" kern="1200" dirty="0"/>
          </a:br>
          <a:r>
            <a:rPr lang="en-US" sz="2400" kern="1200" dirty="0"/>
            <a:t>  hosts: all</a:t>
          </a:r>
          <a:br>
            <a:rPr lang="en-US" sz="2400" kern="1200" dirty="0"/>
          </a:br>
          <a:r>
            <a:rPr lang="en-US" sz="2400" kern="1200" dirty="0"/>
            <a:t>  tasks:</a:t>
          </a:r>
          <a:br>
            <a:rPr lang="en-US" sz="2400" kern="1200" dirty="0"/>
          </a:br>
          <a:r>
            <a:rPr lang="en-US" sz="2400" kern="1200" dirty="0"/>
            <a:t>  -  debug:</a:t>
          </a:r>
          <a:br>
            <a:rPr lang="en-US" sz="2400" kern="1200" dirty="0"/>
          </a:br>
          <a:r>
            <a:rPr lang="en-US" sz="2400" kern="1200" dirty="0"/>
            <a:t>        var: </a:t>
          </a:r>
          <a:r>
            <a:rPr lang="en-US" sz="2400" kern="1200" dirty="0" err="1"/>
            <a:t>ansible_facts</a:t>
          </a:r>
          <a:endParaRPr lang="en-US" sz="2400" kern="1200" dirty="0"/>
        </a:p>
      </dsp:txBody>
      <dsp:txXfrm>
        <a:off x="3385839" y="1416684"/>
        <a:ext cx="3134320" cy="2125027"/>
      </dsp:txXfrm>
    </dsp:sp>
    <dsp:sp modelId="{825CF50F-DF03-8947-ABF7-050ECA4EC75B}">
      <dsp:nvSpPr>
        <dsp:cNvPr id="0" name=""/>
        <dsp:cNvSpPr/>
      </dsp:nvSpPr>
      <dsp:spPr>
        <a:xfrm>
          <a:off x="3385839" y="0"/>
          <a:ext cx="3134320" cy="1416684"/>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02</a:t>
          </a:r>
        </a:p>
      </dsp:txBody>
      <dsp:txXfrm>
        <a:off x="3385839" y="0"/>
        <a:ext cx="3134320" cy="1416684"/>
      </dsp:txXfrm>
    </dsp:sp>
    <dsp:sp modelId="{C067A8C5-AE15-8E40-8BA3-2FCA419898FC}">
      <dsp:nvSpPr>
        <dsp:cNvPr id="0" name=""/>
        <dsp:cNvSpPr/>
      </dsp:nvSpPr>
      <dsp:spPr>
        <a:xfrm>
          <a:off x="6770905" y="0"/>
          <a:ext cx="3134320" cy="3541712"/>
        </a:xfrm>
        <a:prstGeom prst="rect">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309601" tIns="0" rIns="309601" bIns="330200" numCol="1" spcCol="1270" anchor="t" anchorCtr="0">
          <a:noAutofit/>
        </a:bodyPr>
        <a:lstStyle/>
        <a:p>
          <a:pPr marL="0" lvl="0" indent="0" algn="l" defTabSz="1066800">
            <a:lnSpc>
              <a:spcPct val="90000"/>
            </a:lnSpc>
            <a:spcBef>
              <a:spcPct val="0"/>
            </a:spcBef>
            <a:spcAft>
              <a:spcPct val="35000"/>
            </a:spcAft>
            <a:buNone/>
          </a:pPr>
          <a:r>
            <a:rPr lang="en-US" sz="2400" kern="1200"/>
            <a:t>Use the above code to print the gathered facts. To disable fact gathering, use</a:t>
          </a:r>
          <a:br>
            <a:rPr lang="en-US" sz="2400" kern="1200"/>
          </a:br>
          <a:r>
            <a:rPr lang="en-US" sz="2400" kern="1200"/>
            <a:t>gather_facts: no</a:t>
          </a:r>
        </a:p>
      </dsp:txBody>
      <dsp:txXfrm>
        <a:off x="6770905" y="1416684"/>
        <a:ext cx="3134320" cy="2125027"/>
      </dsp:txXfrm>
    </dsp:sp>
    <dsp:sp modelId="{4B94F315-74D5-CF42-8313-2E8DE4666334}">
      <dsp:nvSpPr>
        <dsp:cNvPr id="0" name=""/>
        <dsp:cNvSpPr/>
      </dsp:nvSpPr>
      <dsp:spPr>
        <a:xfrm>
          <a:off x="6770905" y="0"/>
          <a:ext cx="3134320" cy="1416684"/>
        </a:xfrm>
        <a:prstGeom prst="rect">
          <a:avLst/>
        </a:prstGeom>
        <a:noFill/>
        <a:ln w="15875" cap="flat" cmpd="sng" algn="ctr">
          <a:noFill/>
          <a:prstDash val="solid"/>
        </a:ln>
        <a:effectLst/>
        <a:sp3d/>
      </dsp:spPr>
      <dsp:style>
        <a:lnRef idx="2">
          <a:scrgbClr r="0" g="0" b="0"/>
        </a:lnRef>
        <a:fillRef idx="1">
          <a:scrgbClr r="0" g="0" b="0"/>
        </a:fillRef>
        <a:effectRef idx="1">
          <a:scrgbClr r="0" g="0" b="0"/>
        </a:effectRef>
        <a:fontRef idx="minor">
          <a:schemeClr val="lt1"/>
        </a:fontRef>
      </dsp:style>
      <dsp:txBody>
        <a:bodyPr spcFirstLastPara="0" vert="horz" wrap="square" lIns="309601" tIns="165100" rIns="309601" bIns="165100" numCol="1" spcCol="1270" anchor="ctr" anchorCtr="0">
          <a:noAutofit/>
        </a:bodyPr>
        <a:lstStyle/>
        <a:p>
          <a:pPr marL="0" lvl="0" indent="0" algn="l" defTabSz="2933700">
            <a:lnSpc>
              <a:spcPct val="90000"/>
            </a:lnSpc>
            <a:spcBef>
              <a:spcPct val="0"/>
            </a:spcBef>
            <a:spcAft>
              <a:spcPct val="35000"/>
            </a:spcAft>
            <a:buNone/>
          </a:pPr>
          <a:r>
            <a:rPr lang="en-US" sz="6600" kern="1200"/>
            <a:t>03</a:t>
          </a:r>
        </a:p>
      </dsp:txBody>
      <dsp:txXfrm>
        <a:off x="6770905" y="0"/>
        <a:ext cx="3134320" cy="14166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EA7982-AE8A-3F4F-BBD6-5D2BE2622DD4}">
      <dsp:nvSpPr>
        <dsp:cNvPr id="0" name=""/>
        <dsp:cNvSpPr/>
      </dsp:nvSpPr>
      <dsp:spPr>
        <a:xfrm>
          <a:off x="0" y="0"/>
          <a:ext cx="3095624" cy="3541712"/>
        </a:xfrm>
        <a:prstGeom prst="rect">
          <a:avLst/>
        </a:prstGeom>
        <a:solidFill>
          <a:schemeClr val="accent2">
            <a:tint val="40000"/>
            <a:alpha val="90000"/>
            <a:hueOff val="0"/>
            <a:satOff val="0"/>
            <a:lumOff val="0"/>
            <a:alphaOff val="0"/>
          </a:schemeClr>
        </a:solidFill>
        <a:ln w="15875"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22350">
            <a:lnSpc>
              <a:spcPct val="90000"/>
            </a:lnSpc>
            <a:spcBef>
              <a:spcPct val="0"/>
            </a:spcBef>
            <a:spcAft>
              <a:spcPct val="35000"/>
            </a:spcAft>
            <a:buNone/>
          </a:pPr>
          <a:r>
            <a:rPr lang="en-US" sz="2300" kern="1200"/>
            <a:t>Check Mode : ansible-playbook –i inventory playbook.yaml –check</a:t>
          </a:r>
        </a:p>
      </dsp:txBody>
      <dsp:txXfrm>
        <a:off x="0" y="1345850"/>
        <a:ext cx="3095624" cy="2125027"/>
      </dsp:txXfrm>
    </dsp:sp>
    <dsp:sp modelId="{B1F738AF-D12B-F14D-8A49-1EFA0003B38A}">
      <dsp:nvSpPr>
        <dsp:cNvPr id="0" name=""/>
        <dsp:cNvSpPr/>
      </dsp:nvSpPr>
      <dsp:spPr>
        <a:xfrm>
          <a:off x="1016555" y="354171"/>
          <a:ext cx="1062513" cy="1062513"/>
        </a:xfrm>
        <a:prstGeom prst="ellipse">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838" tIns="12700" rIns="82838"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1172156" y="509772"/>
        <a:ext cx="751311" cy="751311"/>
      </dsp:txXfrm>
    </dsp:sp>
    <dsp:sp modelId="{12D0A5FE-05F6-E14C-9F83-F9DAF4456B31}">
      <dsp:nvSpPr>
        <dsp:cNvPr id="0" name=""/>
        <dsp:cNvSpPr/>
      </dsp:nvSpPr>
      <dsp:spPr>
        <a:xfrm>
          <a:off x="0" y="3541640"/>
          <a:ext cx="3095624" cy="72"/>
        </a:xfrm>
        <a:prstGeom prst="rect">
          <a:avLst/>
        </a:prstGeom>
        <a:solidFill>
          <a:schemeClr val="accent3">
            <a:hueOff val="0"/>
            <a:satOff val="0"/>
            <a:lumOff val="0"/>
            <a:alphaOff val="0"/>
          </a:schemeClr>
        </a:solidFill>
        <a:ln w="15875" cap="flat"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0ED7772-AE40-F643-BDFD-23BA2C1442DA}">
      <dsp:nvSpPr>
        <dsp:cNvPr id="0" name=""/>
        <dsp:cNvSpPr/>
      </dsp:nvSpPr>
      <dsp:spPr>
        <a:xfrm>
          <a:off x="3405187" y="0"/>
          <a:ext cx="3095624" cy="3541712"/>
        </a:xfrm>
        <a:prstGeom prst="rect">
          <a:avLst/>
        </a:prstGeom>
        <a:solidFill>
          <a:schemeClr val="accent3">
            <a:tint val="40000"/>
            <a:alpha val="90000"/>
            <a:hueOff val="0"/>
            <a:satOff val="0"/>
            <a:lumOff val="0"/>
            <a:alphaOff val="0"/>
          </a:schemeClr>
        </a:solidFill>
        <a:ln w="1587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22350">
            <a:lnSpc>
              <a:spcPct val="90000"/>
            </a:lnSpc>
            <a:spcBef>
              <a:spcPct val="0"/>
            </a:spcBef>
            <a:spcAft>
              <a:spcPct val="35000"/>
            </a:spcAft>
            <a:buNone/>
          </a:pPr>
          <a:r>
            <a:rPr lang="en-US" sz="2300" kern="1200"/>
            <a:t>Diff Mode : ansible-playbook –i inventory playbook.yaml –check –diff</a:t>
          </a:r>
        </a:p>
      </dsp:txBody>
      <dsp:txXfrm>
        <a:off x="3405187" y="1345850"/>
        <a:ext cx="3095624" cy="2125027"/>
      </dsp:txXfrm>
    </dsp:sp>
    <dsp:sp modelId="{6DD6C0F0-E0F4-E346-A3CD-DF3B974442C4}">
      <dsp:nvSpPr>
        <dsp:cNvPr id="0" name=""/>
        <dsp:cNvSpPr/>
      </dsp:nvSpPr>
      <dsp:spPr>
        <a:xfrm>
          <a:off x="4421743" y="354171"/>
          <a:ext cx="1062513" cy="1062513"/>
        </a:xfrm>
        <a:prstGeom prst="ellipse">
          <a:avLst/>
        </a:prstGeom>
        <a:solidFill>
          <a:schemeClr val="accent4">
            <a:hueOff val="0"/>
            <a:satOff val="0"/>
            <a:lumOff val="0"/>
            <a:alphaOff val="0"/>
          </a:schemeClr>
        </a:solidFill>
        <a:ln w="15875" cap="flat" cmpd="sng" algn="ctr">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838" tIns="12700" rIns="82838"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4577344" y="509772"/>
        <a:ext cx="751311" cy="751311"/>
      </dsp:txXfrm>
    </dsp:sp>
    <dsp:sp modelId="{B7EB8865-A31E-984F-8E58-6321CE955AEF}">
      <dsp:nvSpPr>
        <dsp:cNvPr id="0" name=""/>
        <dsp:cNvSpPr/>
      </dsp:nvSpPr>
      <dsp:spPr>
        <a:xfrm>
          <a:off x="3405187" y="3541640"/>
          <a:ext cx="3095624" cy="72"/>
        </a:xfrm>
        <a:prstGeom prst="rect">
          <a:avLst/>
        </a:prstGeom>
        <a:solidFill>
          <a:schemeClr val="accent5">
            <a:hueOff val="0"/>
            <a:satOff val="0"/>
            <a:lumOff val="0"/>
            <a:alphaOff val="0"/>
          </a:schemeClr>
        </a:solidFill>
        <a:ln w="15875" cap="flat" cmpd="sng" algn="ctr">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575235DF-570A-B345-9B16-B950A1D432D1}">
      <dsp:nvSpPr>
        <dsp:cNvPr id="0" name=""/>
        <dsp:cNvSpPr/>
      </dsp:nvSpPr>
      <dsp:spPr>
        <a:xfrm>
          <a:off x="6810374" y="0"/>
          <a:ext cx="3095624" cy="3541712"/>
        </a:xfrm>
        <a:prstGeom prst="rect">
          <a:avLst/>
        </a:prstGeom>
        <a:solidFill>
          <a:schemeClr val="accent4">
            <a:tint val="40000"/>
            <a:alpha val="90000"/>
            <a:hueOff val="0"/>
            <a:satOff val="0"/>
            <a:lumOff val="0"/>
            <a:alphaOff val="0"/>
          </a:schemeClr>
        </a:solidFill>
        <a:ln w="15875" cap="flat"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1347" tIns="330200" rIns="241347" bIns="330200" numCol="1" spcCol="1270" anchor="t" anchorCtr="0">
          <a:noAutofit/>
        </a:bodyPr>
        <a:lstStyle/>
        <a:p>
          <a:pPr marL="0" lvl="0" indent="0" algn="l" defTabSz="1022350">
            <a:lnSpc>
              <a:spcPct val="90000"/>
            </a:lnSpc>
            <a:spcBef>
              <a:spcPct val="0"/>
            </a:spcBef>
            <a:spcAft>
              <a:spcPct val="35000"/>
            </a:spcAft>
            <a:buNone/>
          </a:pPr>
          <a:r>
            <a:rPr lang="en-US" sz="2300" kern="1200"/>
            <a:t>Syntax Check Mode : ansible-playbook –i inventory playbook.yaml –syntax-check</a:t>
          </a:r>
        </a:p>
      </dsp:txBody>
      <dsp:txXfrm>
        <a:off x="6810374" y="1345850"/>
        <a:ext cx="3095624" cy="2125027"/>
      </dsp:txXfrm>
    </dsp:sp>
    <dsp:sp modelId="{E4E6C18B-7CC5-6A47-8CF8-E6D22B727BBB}">
      <dsp:nvSpPr>
        <dsp:cNvPr id="0" name=""/>
        <dsp:cNvSpPr/>
      </dsp:nvSpPr>
      <dsp:spPr>
        <a:xfrm>
          <a:off x="7826930" y="354171"/>
          <a:ext cx="1062513" cy="1062513"/>
        </a:xfrm>
        <a:prstGeom prst="ellipse">
          <a:avLst/>
        </a:prstGeom>
        <a:solidFill>
          <a:schemeClr val="accent6">
            <a:hueOff val="0"/>
            <a:satOff val="0"/>
            <a:lumOff val="0"/>
            <a:alphaOff val="0"/>
          </a:schemeClr>
        </a:solidFill>
        <a:ln w="15875" cap="flat" cmpd="sng" algn="ctr">
          <a:solidFill>
            <a:schemeClr val="accent6">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838" tIns="12700" rIns="82838"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7982531" y="509772"/>
        <a:ext cx="751311" cy="751311"/>
      </dsp:txXfrm>
    </dsp:sp>
    <dsp:sp modelId="{076D7233-9AEC-1343-885C-96057E9BFE93}">
      <dsp:nvSpPr>
        <dsp:cNvPr id="0" name=""/>
        <dsp:cNvSpPr/>
      </dsp:nvSpPr>
      <dsp:spPr>
        <a:xfrm>
          <a:off x="6810374" y="3541640"/>
          <a:ext cx="3095624" cy="72"/>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A315EB-D1AB-4CAF-9DFF-5E504DFF09DE}">
      <dsp:nvSpPr>
        <dsp:cNvPr id="0" name=""/>
        <dsp:cNvSpPr/>
      </dsp:nvSpPr>
      <dsp:spPr>
        <a:xfrm>
          <a:off x="623999" y="262425"/>
          <a:ext cx="1784250" cy="178425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028733-A2A1-43DB-A272-AA3D559540EA}">
      <dsp:nvSpPr>
        <dsp:cNvPr id="0" name=""/>
        <dsp:cNvSpPr/>
      </dsp:nvSpPr>
      <dsp:spPr>
        <a:xfrm>
          <a:off x="1004249" y="642675"/>
          <a:ext cx="1023749" cy="10237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497F292-241B-4FE4-A6F4-E0687E938789}">
      <dsp:nvSpPr>
        <dsp:cNvPr id="0" name=""/>
        <dsp:cNvSpPr/>
      </dsp:nvSpPr>
      <dsp:spPr>
        <a:xfrm>
          <a:off x="5362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a:t>Get valuable information using ansible lint</a:t>
          </a:r>
        </a:p>
      </dsp:txBody>
      <dsp:txXfrm>
        <a:off x="53624" y="2602424"/>
        <a:ext cx="2925000" cy="720000"/>
      </dsp:txXfrm>
    </dsp:sp>
    <dsp:sp modelId="{A257DFAB-72EF-480A-80D2-AA82121BADA6}">
      <dsp:nvSpPr>
        <dsp:cNvPr id="0" name=""/>
        <dsp:cNvSpPr/>
      </dsp:nvSpPr>
      <dsp:spPr>
        <a:xfrm>
          <a:off x="4060874" y="262425"/>
          <a:ext cx="1784250" cy="178425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4EA0E4-CADF-4896-BBEF-B28A4F06C591}">
      <dsp:nvSpPr>
        <dsp:cNvPr id="0" name=""/>
        <dsp:cNvSpPr/>
      </dsp:nvSpPr>
      <dsp:spPr>
        <a:xfrm>
          <a:off x="4441124" y="642675"/>
          <a:ext cx="1023749" cy="10237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953F80-3A5E-49CE-B021-DA40CC346F87}">
      <dsp:nvSpPr>
        <dsp:cNvPr id="0" name=""/>
        <dsp:cNvSpPr/>
      </dsp:nvSpPr>
      <dsp:spPr>
        <a:xfrm>
          <a:off x="3490499"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US" sz="1700" kern="1200" dirty="0"/>
            <a:t>Gives you data about style issues and about deprecated modules in code.</a:t>
          </a:r>
        </a:p>
      </dsp:txBody>
      <dsp:txXfrm>
        <a:off x="3490499" y="2602424"/>
        <a:ext cx="2925000" cy="720000"/>
      </dsp:txXfrm>
    </dsp:sp>
    <dsp:sp modelId="{5512036E-7199-4FAE-8895-C6B1C5312234}">
      <dsp:nvSpPr>
        <dsp:cNvPr id="0" name=""/>
        <dsp:cNvSpPr/>
      </dsp:nvSpPr>
      <dsp:spPr>
        <a:xfrm>
          <a:off x="7497749" y="262425"/>
          <a:ext cx="1784250" cy="178425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1E21F7-8A73-4142-8DAB-AB5028B6BAA9}">
      <dsp:nvSpPr>
        <dsp:cNvPr id="0" name=""/>
        <dsp:cNvSpPr/>
      </dsp:nvSpPr>
      <dsp:spPr>
        <a:xfrm>
          <a:off x="7877999" y="642675"/>
          <a:ext cx="1023749" cy="10237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D7BC6EA-1276-492D-B88A-BC19F9CEAC1E}">
      <dsp:nvSpPr>
        <dsp:cNvPr id="0" name=""/>
        <dsp:cNvSpPr/>
      </dsp:nvSpPr>
      <dsp:spPr>
        <a:xfrm>
          <a:off x="6927374" y="2602424"/>
          <a:ext cx="2925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cap="all"/>
          </a:pPr>
          <a:r>
            <a:rPr lang="en-IN" sz="1700" b="0" i="0" kern="1200" dirty="0"/>
            <a:t>pip3 install ansible-lint</a:t>
          </a:r>
          <a:br>
            <a:rPr lang="en-US" sz="1700" kern="1200" dirty="0"/>
          </a:br>
          <a:r>
            <a:rPr lang="en-US" sz="1700" kern="1200" dirty="0"/>
            <a:t>ansible-lint </a:t>
          </a:r>
          <a:r>
            <a:rPr lang="en-US" sz="1700" kern="1200" dirty="0" err="1"/>
            <a:t>playbook.yml</a:t>
          </a:r>
          <a:r>
            <a:rPr lang="en-US" sz="1700" kern="1200" dirty="0"/>
            <a:t> </a:t>
          </a:r>
        </a:p>
      </dsp:txBody>
      <dsp:txXfrm>
        <a:off x="6927374" y="2602424"/>
        <a:ext cx="2925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84F4E9-C979-B549-8B79-A67A7BEC1D70}">
      <dsp:nvSpPr>
        <dsp:cNvPr id="0" name=""/>
        <dsp:cNvSpPr/>
      </dsp:nvSpPr>
      <dsp:spPr>
        <a:xfrm>
          <a:off x="1981200" y="1365"/>
          <a:ext cx="7924800" cy="599234"/>
        </a:xfrm>
        <a:prstGeom prst="rect">
          <a:avLst/>
        </a:prstGeom>
        <a:gradFill rotWithShape="0">
          <a:gsLst>
            <a:gs pos="0">
              <a:schemeClr val="accent5">
                <a:hueOff val="0"/>
                <a:satOff val="0"/>
                <a:lumOff val="0"/>
                <a:alphaOff val="0"/>
                <a:tint val="94000"/>
                <a:satMod val="105000"/>
                <a:lumMod val="102000"/>
              </a:schemeClr>
            </a:gs>
            <a:gs pos="100000">
              <a:schemeClr val="accent5">
                <a:hueOff val="0"/>
                <a:satOff val="0"/>
                <a:lumOff val="0"/>
                <a:alphaOff val="0"/>
                <a:shade val="74000"/>
                <a:satMod val="128000"/>
                <a:lumMod val="100000"/>
              </a:schemeClr>
            </a:gs>
          </a:gsLst>
          <a:lin ang="5400000" scaled="0"/>
        </a:gradFill>
        <a:ln w="9525" cap="flat" cmpd="sng" algn="ctr">
          <a:solidFill>
            <a:schemeClr val="accent5">
              <a:hueOff val="0"/>
              <a:satOff val="0"/>
              <a:lumOff val="0"/>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3763" tIns="152206" rIns="153763" bIns="152206" numCol="1" spcCol="1270" anchor="ctr" anchorCtr="0">
          <a:noAutofit/>
        </a:bodyPr>
        <a:lstStyle/>
        <a:p>
          <a:pPr marL="0" lvl="0" indent="0" algn="l" defTabSz="488950">
            <a:lnSpc>
              <a:spcPct val="90000"/>
            </a:lnSpc>
            <a:spcBef>
              <a:spcPct val="0"/>
            </a:spcBef>
            <a:spcAft>
              <a:spcPct val="35000"/>
            </a:spcAft>
            <a:buNone/>
          </a:pPr>
          <a:r>
            <a:rPr lang="en-US" sz="1100" kern="1200"/>
            <a:t>Create a file aws_ec2.yaml</a:t>
          </a:r>
          <a:br>
            <a:rPr lang="en-US" sz="1100" kern="1200"/>
          </a:br>
          <a:r>
            <a:rPr lang="en-US" sz="1100" kern="1200"/>
            <a:t>	Contents shown in next slide</a:t>
          </a:r>
        </a:p>
      </dsp:txBody>
      <dsp:txXfrm>
        <a:off x="1981200" y="1365"/>
        <a:ext cx="7924800" cy="599234"/>
      </dsp:txXfrm>
    </dsp:sp>
    <dsp:sp modelId="{4D675F1F-C873-FA4E-923A-DE5C35F056F5}">
      <dsp:nvSpPr>
        <dsp:cNvPr id="0" name=""/>
        <dsp:cNvSpPr/>
      </dsp:nvSpPr>
      <dsp:spPr>
        <a:xfrm>
          <a:off x="0" y="1365"/>
          <a:ext cx="1981200" cy="599234"/>
        </a:xfrm>
        <a:prstGeom prst="rect">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839" tIns="59191" rIns="104839" bIns="59191" numCol="1" spcCol="1270" anchor="ctr" anchorCtr="0">
          <a:noAutofit/>
        </a:bodyPr>
        <a:lstStyle/>
        <a:p>
          <a:pPr marL="0" lvl="0" indent="0" algn="ctr" defTabSz="622300">
            <a:lnSpc>
              <a:spcPct val="90000"/>
            </a:lnSpc>
            <a:spcBef>
              <a:spcPct val="0"/>
            </a:spcBef>
            <a:spcAft>
              <a:spcPct val="35000"/>
            </a:spcAft>
            <a:buNone/>
          </a:pPr>
          <a:r>
            <a:rPr lang="en-US" sz="1400" kern="1200"/>
            <a:t>Create</a:t>
          </a:r>
        </a:p>
      </dsp:txBody>
      <dsp:txXfrm>
        <a:off x="0" y="1365"/>
        <a:ext cx="1981200" cy="599234"/>
      </dsp:txXfrm>
    </dsp:sp>
    <dsp:sp modelId="{7549A1DD-746C-B249-A137-3CFB66F26FF7}">
      <dsp:nvSpPr>
        <dsp:cNvPr id="0" name=""/>
        <dsp:cNvSpPr/>
      </dsp:nvSpPr>
      <dsp:spPr>
        <a:xfrm>
          <a:off x="1981200" y="636554"/>
          <a:ext cx="7924800" cy="599234"/>
        </a:xfrm>
        <a:prstGeom prst="rect">
          <a:avLst/>
        </a:prstGeom>
        <a:gradFill rotWithShape="0">
          <a:gsLst>
            <a:gs pos="0">
              <a:schemeClr val="accent5">
                <a:hueOff val="-827139"/>
                <a:satOff val="-4443"/>
                <a:lumOff val="1519"/>
                <a:alphaOff val="0"/>
                <a:tint val="94000"/>
                <a:satMod val="105000"/>
                <a:lumMod val="102000"/>
              </a:schemeClr>
            </a:gs>
            <a:gs pos="100000">
              <a:schemeClr val="accent5">
                <a:hueOff val="-827139"/>
                <a:satOff val="-4443"/>
                <a:lumOff val="1519"/>
                <a:alphaOff val="0"/>
                <a:shade val="74000"/>
                <a:satMod val="128000"/>
                <a:lumMod val="100000"/>
              </a:schemeClr>
            </a:gs>
          </a:gsLst>
          <a:lin ang="5400000" scaled="0"/>
        </a:gradFill>
        <a:ln w="9525" cap="flat" cmpd="sng" algn="ctr">
          <a:solidFill>
            <a:schemeClr val="accent5">
              <a:hueOff val="-827139"/>
              <a:satOff val="-4443"/>
              <a:lumOff val="151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3763" tIns="152206" rIns="153763" bIns="152206" numCol="1" spcCol="1270" anchor="t" anchorCtr="0">
          <a:noAutofit/>
        </a:bodyPr>
        <a:lstStyle/>
        <a:p>
          <a:pPr marL="0" lvl="0" indent="0" algn="l" defTabSz="488950">
            <a:lnSpc>
              <a:spcPct val="90000"/>
            </a:lnSpc>
            <a:spcBef>
              <a:spcPct val="0"/>
            </a:spcBef>
            <a:spcAft>
              <a:spcPct val="35000"/>
            </a:spcAft>
            <a:buNone/>
          </a:pPr>
          <a:r>
            <a:rPr lang="en-US" sz="1100" kern="1200" dirty="0"/>
            <a:t>vi /</a:t>
          </a:r>
          <a:r>
            <a:rPr lang="en-US" sz="1100" kern="1200" dirty="0" err="1"/>
            <a:t>etc</a:t>
          </a:r>
          <a:r>
            <a:rPr lang="en-US" sz="1100" kern="1200" dirty="0"/>
            <a:t>/ansible/</a:t>
          </a:r>
          <a:r>
            <a:rPr lang="en-US" sz="1100" kern="1200" dirty="0" err="1"/>
            <a:t>ansible.cfg</a:t>
          </a:r>
          <a:r>
            <a:rPr lang="en-US" sz="1100" kern="1200" dirty="0"/>
            <a:t> &amp; under [inventory]</a:t>
          </a:r>
        </a:p>
        <a:p>
          <a:pPr marL="57150" lvl="1" indent="-57150" algn="l" defTabSz="400050">
            <a:lnSpc>
              <a:spcPct val="90000"/>
            </a:lnSpc>
            <a:spcBef>
              <a:spcPct val="0"/>
            </a:spcBef>
            <a:spcAft>
              <a:spcPct val="15000"/>
            </a:spcAft>
            <a:buChar char="•"/>
          </a:pPr>
          <a:r>
            <a:rPr lang="en-US" sz="900" kern="1200"/>
            <a:t>enable_plugins = aws_ec2, yaml, ini, auto</a:t>
          </a:r>
        </a:p>
      </dsp:txBody>
      <dsp:txXfrm>
        <a:off x="1981200" y="636554"/>
        <a:ext cx="7924800" cy="599234"/>
      </dsp:txXfrm>
    </dsp:sp>
    <dsp:sp modelId="{35A80CD0-9441-894F-B79A-099304692937}">
      <dsp:nvSpPr>
        <dsp:cNvPr id="0" name=""/>
        <dsp:cNvSpPr/>
      </dsp:nvSpPr>
      <dsp:spPr>
        <a:xfrm>
          <a:off x="0" y="636554"/>
          <a:ext cx="1981200" cy="599234"/>
        </a:xfrm>
        <a:prstGeom prst="rect">
          <a:avLst/>
        </a:prstGeom>
        <a:solidFill>
          <a:schemeClr val="lt1">
            <a:hueOff val="0"/>
            <a:satOff val="0"/>
            <a:lumOff val="0"/>
            <a:alphaOff val="0"/>
          </a:schemeClr>
        </a:solidFill>
        <a:ln w="9525" cap="flat" cmpd="sng" algn="ctr">
          <a:solidFill>
            <a:schemeClr val="accent5">
              <a:hueOff val="-827139"/>
              <a:satOff val="-4443"/>
              <a:lumOff val="151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839" tIns="59191" rIns="104839" bIns="59191" numCol="1" spcCol="1270" anchor="ctr" anchorCtr="0">
          <a:noAutofit/>
        </a:bodyPr>
        <a:lstStyle/>
        <a:p>
          <a:pPr marL="0" lvl="0" indent="0" algn="ctr" defTabSz="622300">
            <a:lnSpc>
              <a:spcPct val="90000"/>
            </a:lnSpc>
            <a:spcBef>
              <a:spcPct val="0"/>
            </a:spcBef>
            <a:spcAft>
              <a:spcPct val="35000"/>
            </a:spcAft>
            <a:buNone/>
          </a:pPr>
          <a:r>
            <a:rPr lang="en-US" sz="1400" kern="1200"/>
            <a:t>Open</a:t>
          </a:r>
        </a:p>
      </dsp:txBody>
      <dsp:txXfrm>
        <a:off x="0" y="636554"/>
        <a:ext cx="1981200" cy="599234"/>
      </dsp:txXfrm>
    </dsp:sp>
    <dsp:sp modelId="{8776C42B-A723-6C43-BA56-E52C0617F167}">
      <dsp:nvSpPr>
        <dsp:cNvPr id="0" name=""/>
        <dsp:cNvSpPr/>
      </dsp:nvSpPr>
      <dsp:spPr>
        <a:xfrm>
          <a:off x="1981200" y="1271743"/>
          <a:ext cx="7924800" cy="599234"/>
        </a:xfrm>
        <a:prstGeom prst="rect">
          <a:avLst/>
        </a:prstGeom>
        <a:gradFill rotWithShape="0">
          <a:gsLst>
            <a:gs pos="0">
              <a:schemeClr val="accent5">
                <a:hueOff val="-1654279"/>
                <a:satOff val="-8885"/>
                <a:lumOff val="3039"/>
                <a:alphaOff val="0"/>
                <a:tint val="94000"/>
                <a:satMod val="105000"/>
                <a:lumMod val="102000"/>
              </a:schemeClr>
            </a:gs>
            <a:gs pos="100000">
              <a:schemeClr val="accent5">
                <a:hueOff val="-1654279"/>
                <a:satOff val="-8885"/>
                <a:lumOff val="3039"/>
                <a:alphaOff val="0"/>
                <a:shade val="74000"/>
                <a:satMod val="128000"/>
                <a:lumMod val="100000"/>
              </a:schemeClr>
            </a:gs>
          </a:gsLst>
          <a:lin ang="5400000" scaled="0"/>
        </a:gradFill>
        <a:ln w="9525" cap="flat" cmpd="sng" algn="ctr">
          <a:solidFill>
            <a:schemeClr val="accent5">
              <a:hueOff val="-1654279"/>
              <a:satOff val="-8885"/>
              <a:lumOff val="3039"/>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3763" tIns="152206" rIns="153763" bIns="152206" numCol="1" spcCol="1270" anchor="ctr" anchorCtr="0">
          <a:noAutofit/>
        </a:bodyPr>
        <a:lstStyle/>
        <a:p>
          <a:pPr marL="0" lvl="0" indent="0" algn="l" defTabSz="488950">
            <a:lnSpc>
              <a:spcPct val="90000"/>
            </a:lnSpc>
            <a:spcBef>
              <a:spcPct val="0"/>
            </a:spcBef>
            <a:spcAft>
              <a:spcPct val="35000"/>
            </a:spcAft>
            <a:buNone/>
          </a:pPr>
          <a:r>
            <a:rPr lang="en-US" sz="1100" kern="1200" dirty="0"/>
            <a:t>Check if boto3 and </a:t>
          </a:r>
          <a:r>
            <a:rPr lang="en-US" sz="1100" kern="1200" dirty="0" err="1"/>
            <a:t>botocore</a:t>
          </a:r>
          <a:r>
            <a:rPr lang="en-US" sz="1100" kern="1200" dirty="0"/>
            <a:t> exist :</a:t>
          </a:r>
          <a:br>
            <a:rPr lang="en-US" sz="1100" kern="1200" dirty="0"/>
          </a:br>
          <a:r>
            <a:rPr lang="en-US" sz="1100" kern="1200" dirty="0"/>
            <a:t>python2.7 -c "import boto3, </a:t>
          </a:r>
          <a:r>
            <a:rPr lang="en-US" sz="1100" kern="1200" dirty="0" err="1"/>
            <a:t>botocore</a:t>
          </a:r>
          <a:r>
            <a:rPr lang="en-US" sz="1100" kern="1200" dirty="0"/>
            <a:t>"</a:t>
          </a:r>
        </a:p>
      </dsp:txBody>
      <dsp:txXfrm>
        <a:off x="1981200" y="1271743"/>
        <a:ext cx="7924800" cy="599234"/>
      </dsp:txXfrm>
    </dsp:sp>
    <dsp:sp modelId="{DEC99D5C-874E-EF43-9208-4E9EE730E518}">
      <dsp:nvSpPr>
        <dsp:cNvPr id="0" name=""/>
        <dsp:cNvSpPr/>
      </dsp:nvSpPr>
      <dsp:spPr>
        <a:xfrm>
          <a:off x="0" y="1271743"/>
          <a:ext cx="1981200" cy="599234"/>
        </a:xfrm>
        <a:prstGeom prst="rect">
          <a:avLst/>
        </a:prstGeom>
        <a:solidFill>
          <a:schemeClr val="lt1">
            <a:hueOff val="0"/>
            <a:satOff val="0"/>
            <a:lumOff val="0"/>
            <a:alphaOff val="0"/>
          </a:schemeClr>
        </a:solidFill>
        <a:ln w="9525" cap="flat" cmpd="sng" algn="ctr">
          <a:solidFill>
            <a:schemeClr val="accent5">
              <a:hueOff val="-1654279"/>
              <a:satOff val="-8885"/>
              <a:lumOff val="3039"/>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839" tIns="59191" rIns="104839" bIns="59191" numCol="1" spcCol="1270" anchor="ctr" anchorCtr="0">
          <a:noAutofit/>
        </a:bodyPr>
        <a:lstStyle/>
        <a:p>
          <a:pPr marL="0" lvl="0" indent="0" algn="ctr" defTabSz="622300">
            <a:lnSpc>
              <a:spcPct val="90000"/>
            </a:lnSpc>
            <a:spcBef>
              <a:spcPct val="0"/>
            </a:spcBef>
            <a:spcAft>
              <a:spcPct val="35000"/>
            </a:spcAft>
            <a:buNone/>
          </a:pPr>
          <a:r>
            <a:rPr lang="en-US" sz="1400" kern="1200"/>
            <a:t>Check</a:t>
          </a:r>
        </a:p>
      </dsp:txBody>
      <dsp:txXfrm>
        <a:off x="0" y="1271743"/>
        <a:ext cx="1981200" cy="599234"/>
      </dsp:txXfrm>
    </dsp:sp>
    <dsp:sp modelId="{F9D539BE-BF3D-F046-A2C0-F9C98589129C}">
      <dsp:nvSpPr>
        <dsp:cNvPr id="0" name=""/>
        <dsp:cNvSpPr/>
      </dsp:nvSpPr>
      <dsp:spPr>
        <a:xfrm>
          <a:off x="1981200" y="1906931"/>
          <a:ext cx="7924800" cy="599234"/>
        </a:xfrm>
        <a:prstGeom prst="rect">
          <a:avLst/>
        </a:prstGeom>
        <a:gradFill rotWithShape="0">
          <a:gsLst>
            <a:gs pos="0">
              <a:schemeClr val="accent5">
                <a:hueOff val="-2481418"/>
                <a:satOff val="-13328"/>
                <a:lumOff val="4558"/>
                <a:alphaOff val="0"/>
                <a:tint val="94000"/>
                <a:satMod val="105000"/>
                <a:lumMod val="102000"/>
              </a:schemeClr>
            </a:gs>
            <a:gs pos="100000">
              <a:schemeClr val="accent5">
                <a:hueOff val="-2481418"/>
                <a:satOff val="-13328"/>
                <a:lumOff val="4558"/>
                <a:alphaOff val="0"/>
                <a:shade val="74000"/>
                <a:satMod val="128000"/>
                <a:lumMod val="100000"/>
              </a:schemeClr>
            </a:gs>
          </a:gsLst>
          <a:lin ang="5400000" scaled="0"/>
        </a:gradFill>
        <a:ln w="9525" cap="flat" cmpd="sng" algn="ctr">
          <a:solidFill>
            <a:schemeClr val="accent5">
              <a:hueOff val="-2481418"/>
              <a:satOff val="-13328"/>
              <a:lumOff val="455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3763" tIns="152206" rIns="153763" bIns="152206" numCol="1" spcCol="1270" anchor="ctr" anchorCtr="0">
          <a:noAutofit/>
        </a:bodyPr>
        <a:lstStyle/>
        <a:p>
          <a:pPr marL="0" lvl="0" indent="0" algn="l" defTabSz="488950">
            <a:lnSpc>
              <a:spcPct val="90000"/>
            </a:lnSpc>
            <a:spcBef>
              <a:spcPct val="0"/>
            </a:spcBef>
            <a:spcAft>
              <a:spcPct val="35000"/>
            </a:spcAft>
            <a:buNone/>
          </a:pPr>
          <a:r>
            <a:rPr lang="en-US" sz="1100" kern="1200" dirty="0" err="1"/>
            <a:t>sudo</a:t>
          </a:r>
          <a:r>
            <a:rPr lang="en-US" sz="1100" kern="1200" dirty="0"/>
            <a:t> </a:t>
          </a:r>
          <a:r>
            <a:rPr lang="en-US" sz="1100" kern="1200" dirty="0" err="1"/>
            <a:t>easy_install</a:t>
          </a:r>
          <a:r>
            <a:rPr lang="en-US" sz="1100" kern="1200" dirty="0"/>
            <a:t> pip</a:t>
          </a:r>
        </a:p>
      </dsp:txBody>
      <dsp:txXfrm>
        <a:off x="1981200" y="1906931"/>
        <a:ext cx="7924800" cy="599234"/>
      </dsp:txXfrm>
    </dsp:sp>
    <dsp:sp modelId="{F089DC2F-813B-184E-9987-BDAB53B8DC36}">
      <dsp:nvSpPr>
        <dsp:cNvPr id="0" name=""/>
        <dsp:cNvSpPr/>
      </dsp:nvSpPr>
      <dsp:spPr>
        <a:xfrm>
          <a:off x="0" y="1906931"/>
          <a:ext cx="1981200" cy="599234"/>
        </a:xfrm>
        <a:prstGeom prst="rect">
          <a:avLst/>
        </a:prstGeom>
        <a:solidFill>
          <a:schemeClr val="lt1">
            <a:hueOff val="0"/>
            <a:satOff val="0"/>
            <a:lumOff val="0"/>
            <a:alphaOff val="0"/>
          </a:schemeClr>
        </a:solidFill>
        <a:ln w="9525" cap="flat" cmpd="sng" algn="ctr">
          <a:solidFill>
            <a:schemeClr val="accent5">
              <a:hueOff val="-2481418"/>
              <a:satOff val="-13328"/>
              <a:lumOff val="455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839" tIns="59191" rIns="104839" bIns="59191" numCol="1" spcCol="1270" anchor="ctr" anchorCtr="0">
          <a:noAutofit/>
        </a:bodyPr>
        <a:lstStyle/>
        <a:p>
          <a:pPr marL="0" lvl="0" indent="0" algn="ctr" defTabSz="622300">
            <a:lnSpc>
              <a:spcPct val="90000"/>
            </a:lnSpc>
            <a:spcBef>
              <a:spcPct val="0"/>
            </a:spcBef>
            <a:spcAft>
              <a:spcPct val="35000"/>
            </a:spcAft>
            <a:buNone/>
          </a:pPr>
          <a:r>
            <a:rPr lang="en-US" sz="1400" kern="1200"/>
            <a:t>RUN</a:t>
          </a:r>
        </a:p>
      </dsp:txBody>
      <dsp:txXfrm>
        <a:off x="0" y="1906931"/>
        <a:ext cx="1981200" cy="599234"/>
      </dsp:txXfrm>
    </dsp:sp>
    <dsp:sp modelId="{F90E3D2C-9C73-DD40-AD9C-1372781A1AFF}">
      <dsp:nvSpPr>
        <dsp:cNvPr id="0" name=""/>
        <dsp:cNvSpPr/>
      </dsp:nvSpPr>
      <dsp:spPr>
        <a:xfrm>
          <a:off x="1981200" y="2542120"/>
          <a:ext cx="7924800" cy="599234"/>
        </a:xfrm>
        <a:prstGeom prst="rect">
          <a:avLst/>
        </a:prstGeom>
        <a:gradFill rotWithShape="0">
          <a:gsLst>
            <a:gs pos="0">
              <a:schemeClr val="accent5">
                <a:hueOff val="-3308557"/>
                <a:satOff val="-17770"/>
                <a:lumOff val="6078"/>
                <a:alphaOff val="0"/>
                <a:tint val="94000"/>
                <a:satMod val="105000"/>
                <a:lumMod val="102000"/>
              </a:schemeClr>
            </a:gs>
            <a:gs pos="100000">
              <a:schemeClr val="accent5">
                <a:hueOff val="-3308557"/>
                <a:satOff val="-17770"/>
                <a:lumOff val="6078"/>
                <a:alphaOff val="0"/>
                <a:shade val="74000"/>
                <a:satMod val="128000"/>
                <a:lumMod val="100000"/>
              </a:schemeClr>
            </a:gs>
          </a:gsLst>
          <a:lin ang="5400000" scaled="0"/>
        </a:gradFill>
        <a:ln w="9525" cap="flat" cmpd="sng" algn="ctr">
          <a:solidFill>
            <a:schemeClr val="accent5">
              <a:hueOff val="-3308557"/>
              <a:satOff val="-17770"/>
              <a:lumOff val="6078"/>
              <a:alphaOff val="0"/>
            </a:schemeClr>
          </a:solidFill>
          <a:prstDash val="solid"/>
        </a:ln>
        <a:effectLst/>
      </dsp:spPr>
      <dsp:style>
        <a:lnRef idx="1">
          <a:scrgbClr r="0" g="0" b="0"/>
        </a:lnRef>
        <a:fillRef idx="3">
          <a:scrgbClr r="0" g="0" b="0"/>
        </a:fillRef>
        <a:effectRef idx="2">
          <a:scrgbClr r="0" g="0" b="0"/>
        </a:effectRef>
        <a:fontRef idx="minor">
          <a:schemeClr val="lt1"/>
        </a:fontRef>
      </dsp:style>
      <dsp:txBody>
        <a:bodyPr spcFirstLastPara="0" vert="horz" wrap="square" lIns="153763" tIns="152206" rIns="153763" bIns="152206" numCol="1" spcCol="1270" anchor="ctr" anchorCtr="0">
          <a:noAutofit/>
        </a:bodyPr>
        <a:lstStyle/>
        <a:p>
          <a:pPr marL="0" lvl="0" indent="0" algn="l" defTabSz="488950">
            <a:lnSpc>
              <a:spcPct val="90000"/>
            </a:lnSpc>
            <a:spcBef>
              <a:spcPct val="0"/>
            </a:spcBef>
            <a:spcAft>
              <a:spcPct val="35000"/>
            </a:spcAft>
            <a:buNone/>
          </a:pPr>
          <a:r>
            <a:rPr lang="en-US" sz="1100" kern="1200" dirty="0" err="1"/>
            <a:t>sudo</a:t>
          </a:r>
          <a:r>
            <a:rPr lang="en-US" sz="1100" kern="1200" dirty="0"/>
            <a:t> pip2.7 install boto3</a:t>
          </a:r>
        </a:p>
      </dsp:txBody>
      <dsp:txXfrm>
        <a:off x="1981200" y="2542120"/>
        <a:ext cx="7924800" cy="599234"/>
      </dsp:txXfrm>
    </dsp:sp>
    <dsp:sp modelId="{B5EDDEAB-F800-264C-9720-5385530BF44F}">
      <dsp:nvSpPr>
        <dsp:cNvPr id="0" name=""/>
        <dsp:cNvSpPr/>
      </dsp:nvSpPr>
      <dsp:spPr>
        <a:xfrm>
          <a:off x="0" y="2542120"/>
          <a:ext cx="1981200" cy="599234"/>
        </a:xfrm>
        <a:prstGeom prst="rect">
          <a:avLst/>
        </a:prstGeom>
        <a:solidFill>
          <a:schemeClr val="lt1">
            <a:hueOff val="0"/>
            <a:satOff val="0"/>
            <a:lumOff val="0"/>
            <a:alphaOff val="0"/>
          </a:schemeClr>
        </a:solidFill>
        <a:ln w="9525" cap="flat" cmpd="sng" algn="ctr">
          <a:solidFill>
            <a:schemeClr val="accent5">
              <a:hueOff val="-3308557"/>
              <a:satOff val="-17770"/>
              <a:lumOff val="6078"/>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04839" tIns="59191" rIns="104839" bIns="59191" numCol="1" spcCol="1270" anchor="ctr" anchorCtr="0">
          <a:noAutofit/>
        </a:bodyPr>
        <a:lstStyle/>
        <a:p>
          <a:pPr marL="0" lvl="0" indent="0" algn="ctr" defTabSz="622300">
            <a:lnSpc>
              <a:spcPct val="90000"/>
            </a:lnSpc>
            <a:spcBef>
              <a:spcPct val="0"/>
            </a:spcBef>
            <a:spcAft>
              <a:spcPct val="35000"/>
            </a:spcAft>
            <a:buNone/>
          </a:pPr>
          <a:r>
            <a:rPr lang="en-US" sz="1400" kern="1200"/>
            <a:t>RUN</a:t>
          </a:r>
        </a:p>
      </dsp:txBody>
      <dsp:txXfrm>
        <a:off x="0" y="2542120"/>
        <a:ext cx="1981200" cy="5992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F71C3-C14B-4354-9D72-33213DAF1B53}">
      <dsp:nvSpPr>
        <dsp:cNvPr id="0" name=""/>
        <dsp:cNvSpPr/>
      </dsp:nvSpPr>
      <dsp:spPr>
        <a:xfrm>
          <a:off x="0" y="1469"/>
          <a:ext cx="9906000" cy="745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59394A-2B4B-4347-BAC9-80BDEA7CDAAA}">
      <dsp:nvSpPr>
        <dsp:cNvPr id="0" name=""/>
        <dsp:cNvSpPr/>
      </dsp:nvSpPr>
      <dsp:spPr>
        <a:xfrm>
          <a:off x="225363" y="169095"/>
          <a:ext cx="409752" cy="4097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023C2BB-AFC5-4AAF-AE4A-63EC35795909}">
      <dsp:nvSpPr>
        <dsp:cNvPr id="0" name=""/>
        <dsp:cNvSpPr/>
      </dsp:nvSpPr>
      <dsp:spPr>
        <a:xfrm>
          <a:off x="860480" y="1469"/>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666750">
            <a:lnSpc>
              <a:spcPct val="90000"/>
            </a:lnSpc>
            <a:spcBef>
              <a:spcPct val="0"/>
            </a:spcBef>
            <a:spcAft>
              <a:spcPct val="35000"/>
            </a:spcAft>
            <a:buNone/>
          </a:pPr>
          <a:r>
            <a:rPr lang="en-US" sz="1500" kern="1200"/>
            <a:t>The usage of the pem file is not safe. </a:t>
          </a:r>
        </a:p>
      </dsp:txBody>
      <dsp:txXfrm>
        <a:off x="860480" y="1469"/>
        <a:ext cx="9045519" cy="745004"/>
      </dsp:txXfrm>
    </dsp:sp>
    <dsp:sp modelId="{8E053A67-B9F7-4A71-97B1-A11654C73285}">
      <dsp:nvSpPr>
        <dsp:cNvPr id="0" name=""/>
        <dsp:cNvSpPr/>
      </dsp:nvSpPr>
      <dsp:spPr>
        <a:xfrm>
          <a:off x="0" y="932725"/>
          <a:ext cx="9906000" cy="745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60FACC-7407-4E46-8BC7-F5115BE36ABF}">
      <dsp:nvSpPr>
        <dsp:cNvPr id="0" name=""/>
        <dsp:cNvSpPr/>
      </dsp:nvSpPr>
      <dsp:spPr>
        <a:xfrm>
          <a:off x="225363" y="1100351"/>
          <a:ext cx="409752" cy="4097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FBE5F87-403F-478F-888B-DA92FF37D85F}">
      <dsp:nvSpPr>
        <dsp:cNvPr id="0" name=""/>
        <dsp:cNvSpPr/>
      </dsp:nvSpPr>
      <dsp:spPr>
        <a:xfrm>
          <a:off x="860480" y="932725"/>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666750">
            <a:lnSpc>
              <a:spcPct val="90000"/>
            </a:lnSpc>
            <a:spcBef>
              <a:spcPct val="0"/>
            </a:spcBef>
            <a:spcAft>
              <a:spcPct val="35000"/>
            </a:spcAft>
            <a:buNone/>
          </a:pPr>
          <a:r>
            <a:rPr lang="en-US" sz="1500" kern="1200"/>
            <a:t>To go around this problem we should generate a new public and private key using ssh-keygen command.</a:t>
          </a:r>
        </a:p>
      </dsp:txBody>
      <dsp:txXfrm>
        <a:off x="860480" y="932725"/>
        <a:ext cx="9045519" cy="745004"/>
      </dsp:txXfrm>
    </dsp:sp>
    <dsp:sp modelId="{3B86FA71-41C4-40D3-9C02-175DBA53630C}">
      <dsp:nvSpPr>
        <dsp:cNvPr id="0" name=""/>
        <dsp:cNvSpPr/>
      </dsp:nvSpPr>
      <dsp:spPr>
        <a:xfrm>
          <a:off x="0" y="1863981"/>
          <a:ext cx="9906000" cy="745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A326C1-5113-4974-8E6A-60B621424AF9}">
      <dsp:nvSpPr>
        <dsp:cNvPr id="0" name=""/>
        <dsp:cNvSpPr/>
      </dsp:nvSpPr>
      <dsp:spPr>
        <a:xfrm>
          <a:off x="225363" y="2031607"/>
          <a:ext cx="409752" cy="4097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7B63CC7-5EED-4961-B081-731B1E15EE93}">
      <dsp:nvSpPr>
        <dsp:cNvPr id="0" name=""/>
        <dsp:cNvSpPr/>
      </dsp:nvSpPr>
      <dsp:spPr>
        <a:xfrm>
          <a:off x="860480" y="1863981"/>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666750">
            <a:lnSpc>
              <a:spcPct val="90000"/>
            </a:lnSpc>
            <a:spcBef>
              <a:spcPct val="0"/>
            </a:spcBef>
            <a:spcAft>
              <a:spcPct val="35000"/>
            </a:spcAft>
            <a:buNone/>
          </a:pPr>
          <a:r>
            <a:rPr lang="en-US" sz="1500" kern="1200"/>
            <a:t>Then we have to copy over the public key to our target host/hosts.</a:t>
          </a:r>
        </a:p>
      </dsp:txBody>
      <dsp:txXfrm>
        <a:off x="860480" y="1863981"/>
        <a:ext cx="9045519" cy="745004"/>
      </dsp:txXfrm>
    </dsp:sp>
    <dsp:sp modelId="{6A8052A9-B929-4301-8C9C-E94089D9CA65}">
      <dsp:nvSpPr>
        <dsp:cNvPr id="0" name=""/>
        <dsp:cNvSpPr/>
      </dsp:nvSpPr>
      <dsp:spPr>
        <a:xfrm>
          <a:off x="0" y="2795237"/>
          <a:ext cx="9906000" cy="74500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BFAB52-3759-46B2-BCE9-2263AA74EE01}">
      <dsp:nvSpPr>
        <dsp:cNvPr id="0" name=""/>
        <dsp:cNvSpPr/>
      </dsp:nvSpPr>
      <dsp:spPr>
        <a:xfrm>
          <a:off x="225363" y="2962863"/>
          <a:ext cx="409752" cy="40975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CE32889-3580-49EC-A140-A8B0EEA39085}">
      <dsp:nvSpPr>
        <dsp:cNvPr id="0" name=""/>
        <dsp:cNvSpPr/>
      </dsp:nvSpPr>
      <dsp:spPr>
        <a:xfrm>
          <a:off x="860480" y="2795237"/>
          <a:ext cx="9045519" cy="7450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846" tIns="78846" rIns="78846" bIns="78846" numCol="1" spcCol="1270" anchor="ctr" anchorCtr="0">
          <a:noAutofit/>
        </a:bodyPr>
        <a:lstStyle/>
        <a:p>
          <a:pPr marL="0" lvl="0" indent="0" algn="l" defTabSz="666750">
            <a:lnSpc>
              <a:spcPct val="90000"/>
            </a:lnSpc>
            <a:spcBef>
              <a:spcPct val="0"/>
            </a:spcBef>
            <a:spcAft>
              <a:spcPct val="35000"/>
            </a:spcAft>
            <a:buNone/>
          </a:pPr>
          <a:r>
            <a:rPr lang="en-US" sz="1500" kern="1200"/>
            <a:t>Use the following command to copy the public key:</a:t>
          </a:r>
          <a:br>
            <a:rPr lang="en-US" sz="1500" kern="1200"/>
          </a:br>
          <a:r>
            <a:rPr lang="en-US" sz="1500" kern="1200"/>
            <a:t>ssh -i showmik_ansible.pem ec2-user@&lt;TARGET_IP&gt; 'cat ~/id_rsa.pub &gt;&gt; ~/.ssh/authorized_keys &amp;&amp; rm ~/id_rsa.pub'</a:t>
          </a:r>
        </a:p>
      </dsp:txBody>
      <dsp:txXfrm>
        <a:off x="860480" y="2795237"/>
        <a:ext cx="9045519" cy="745004"/>
      </dsp:txXfrm>
    </dsp:sp>
  </dsp:spTree>
</dsp:drawing>
</file>

<file path=ppt/diagrams/layout1.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4.xml><?xml version="1.0" encoding="utf-8"?>
<dgm:layoutDef xmlns:dgm="http://schemas.openxmlformats.org/drawingml/2006/diagram" xmlns:a="http://schemas.openxmlformats.org/drawingml/2006/main" uniqueId="urn:microsoft.com/office/officeart/2016/7/layout/VerticalHollowActionList">
  <dgm:title val="Vertical Hollow Action List"/>
  <dgm:desc val="Use to show non-sequential or grouped lists of information. Works well with large amounts of text. All text has the same level of emphasis, and direction is not implied."/>
  <dgm:catLst>
    <dgm:cat type="list"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 modelId="5">
          <dgm:prSet phldr="1"/>
        </dgm:pt>
        <dgm:pt modelId="51">
          <dgm:prSet phldr="1"/>
        </dgm:pt>
      </dgm:ptLst>
      <dgm:cxnLst>
        <dgm:cxn modelId="4" srcId="0" destId="1" srcOrd="0" destOrd="0"/>
        <dgm:cxn modelId="5" srcId="0" destId="2" srcOrd="1" destOrd="0"/>
        <dgm:cxn modelId="6" srcId="0" destId="3" srcOrd="2" destOrd="0"/>
        <dgm:cxn modelId="7" srcId="0" destId="4" srcOrd="3" destOrd="0"/>
        <dgm:cxn modelId="8" srcId="0" destId="5" srcOrd="4" destOrd="0"/>
        <dgm:cxn modelId="13" srcId="1" destId="11" srcOrd="0" destOrd="0"/>
        <dgm:cxn modelId="23" srcId="2" destId="21" srcOrd="0" destOrd="0"/>
        <dgm:cxn modelId="33" srcId="3" destId="31" srcOrd="0" destOrd="0"/>
        <dgm:cxn modelId="43" srcId="4" destId="41" srcOrd="0" destOrd="0"/>
        <dgm:cxn modelId="53" srcId="5" destId="5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6"/>
      <dgm:constr type="primFontSz" for="des" forName="parentText" op="equ" val="28"/>
      <dgm:constr type="primFontSz" for="des" forName="descendantText" refType="primFontSz" refFor="des" refForName="parentText" op="lte" fact="0.82"/>
      <dgm:constr type="primFontSz" for="des" forName="parentText" refType="primFontSz" refFor="des" refForName="descendantText" op="lte" fact="1.25"/>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2"/>
          <dgm:constr type="w" for="ch" forName="descendantText" refType="w" fact="0.8"/>
          <dgm:constr type="h" for="ch" forName="parentText" refType="h"/>
          <dgm:constr type="h" for="ch" forName="descendantText" refType="h" refFor="ch" refForName="parentText"/>
        </dgm:constrLst>
        <dgm:ruleLst/>
        <dgm:layoutNode name="parentText" styleLbl="solidFgAcc1">
          <dgm:varLst>
            <dgm:chMax val="1"/>
            <dgm:bulletEnabled/>
          </dgm:varLst>
          <dgm:alg type="tx"/>
          <dgm:shape xmlns:r="http://schemas.openxmlformats.org/officeDocument/2006/relationships" type="rect" r:blip="" zOrderOff="3">
            <dgm:adjLst/>
          </dgm:shape>
          <dgm:presOf axis="self" ptType="node"/>
          <dgm:constrLst>
            <dgm:constr type="tMarg" refType="h" fact="0.28"/>
            <dgm:constr type="bMarg" refType="h" fact="0.28"/>
            <dgm:constr type="lMarg" refType="w" fact="0.15"/>
            <dgm:constr type="rMarg" refType="w" fact="0.15"/>
          </dgm:constrLst>
          <dgm:ruleLst>
            <dgm:rule type="primFontSz" val="15" fact="NaN" max="NaN"/>
          </dgm:ruleLst>
        </dgm:layoutNode>
        <dgm:layoutNode name="descendantText" styleLbl="alignNode1">
          <dgm:varLst>
            <dgm:bulletEnabled/>
          </dgm:varLst>
          <dgm:alg type="tx">
            <dgm:param type="stBulletLvl" val="0"/>
            <dgm:param type="parTxLTRAlign" val="l"/>
            <dgm:param type="shpTxLTRAlignCh" val="l"/>
            <dgm:param type="parTxRTLAlign" val="r"/>
            <dgm:param type="shpTxRTLAlignCh" val="r"/>
          </dgm:alg>
          <dgm:choose name="Name10">
            <dgm:if name="Name11" func="var" arg="dir" op="equ" val="norm">
              <dgm:shape xmlns:r="http://schemas.openxmlformats.org/officeDocument/2006/relationships" type="rect" r:blip="">
                <dgm:adjLst/>
              </dgm:shape>
            </dgm:if>
            <dgm:else name="Name12">
              <dgm:shape xmlns:r="http://schemas.openxmlformats.org/officeDocument/2006/relationships" type="rect" r:blip="">
                <dgm:adjLst/>
              </dgm:shape>
            </dgm:else>
          </dgm:choose>
          <dgm:presOf axis="des" ptType="node"/>
          <dgm:constrLst>
            <dgm:constr type="primFontSz" val="24"/>
            <dgm:constr type="lMarg" refType="w" fact="0.055"/>
            <dgm:constr type="rMarg" refType="w" fact="0.055"/>
            <dgm:constr type="tMarg" refType="h" fact="0.72"/>
            <dgm:constr type="bMarg" refType="h" fact="0.72"/>
          </dgm:constrLst>
          <dgm:ruleLst>
            <dgm:rule type="primFontSz" val="11" fact="NaN" max="NaN"/>
          </dgm:ruleLst>
        </dgm:layoutNod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1E3499BC-111F-A742-ACF6-0302895CF6E3}" type="datetimeFigureOut">
              <a:rPr lang="en-US" smtClean="0"/>
              <a:t>9/8/23</a:t>
            </a:fld>
            <a:endParaRPr lang="en-US"/>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9CB0EF64-7EF8-6A48-8DDC-C19FCE8B537A}" type="slidenum">
              <a:rPr lang="en-US" smtClean="0"/>
              <a:t>‹#›</a:t>
            </a:fld>
            <a:endParaRPr lang="en-US"/>
          </a:p>
        </p:txBody>
      </p:sp>
    </p:spTree>
    <p:extLst>
      <p:ext uri="{BB962C8B-B14F-4D97-AF65-F5344CB8AC3E}">
        <p14:creationId xmlns:p14="http://schemas.microsoft.com/office/powerpoint/2010/main" val="12263605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0EF64-7EF8-6A48-8DDC-C19FCE8B537A}" type="slidenum">
              <a:rPr lang="en-US" smtClean="0"/>
              <a:t>42</a:t>
            </a:fld>
            <a:endParaRPr lang="en-US"/>
          </a:p>
        </p:txBody>
      </p:sp>
    </p:spTree>
    <p:extLst>
      <p:ext uri="{BB962C8B-B14F-4D97-AF65-F5344CB8AC3E}">
        <p14:creationId xmlns:p14="http://schemas.microsoft.com/office/powerpoint/2010/main" val="32230153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CB0EF64-7EF8-6A48-8DDC-C19FCE8B537A}" type="slidenum">
              <a:rPr lang="en-US" smtClean="0"/>
              <a:t>43</a:t>
            </a:fld>
            <a:endParaRPr lang="en-US"/>
          </a:p>
        </p:txBody>
      </p:sp>
    </p:spTree>
    <p:extLst>
      <p:ext uri="{BB962C8B-B14F-4D97-AF65-F5344CB8AC3E}">
        <p14:creationId xmlns:p14="http://schemas.microsoft.com/office/powerpoint/2010/main" val="3100872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1D8BD707-D9CF-40AE-B4C6-C98DA3205C09}" type="datetimeFigureOut">
              <a:rPr lang="en-US" smtClean="0"/>
              <a:t>9/8/23</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IN"/>
          </a:p>
        </p:txBody>
      </p:sp>
      <p:sp>
        <p:nvSpPr>
          <p:cNvPr id="6" name="Slide Number Placeholder 5"/>
          <p:cNvSpPr>
            <a:spLocks noGrp="1"/>
          </p:cNvSpPr>
          <p:nvPr>
            <p:ph type="sldNum" sz="quarter" idx="12"/>
          </p:nvPr>
        </p:nvSpPr>
        <p:spPr>
          <a:xfrm>
            <a:off x="9896911" y="5410199"/>
            <a:ext cx="771089" cy="365125"/>
          </a:xfrm>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025500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533306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922719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418632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056869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9/8/23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0921386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1D8BD707-D9CF-40AE-B4C6-C98DA3205C09}" type="datetimeFigureOut">
              <a:rPr lang="en-US" smtClean="0"/>
              <a:t>9/8/23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4272123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753681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82306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4337049" y="1479550"/>
            <a:ext cx="3517900" cy="1031239"/>
          </a:xfrm>
          <a:prstGeom prst="rect">
            <a:avLst/>
          </a:prstGeom>
        </p:spPr>
        <p:txBody>
          <a:bodyPr wrap="square" lIns="0" tIns="0" rIns="0" bIns="0">
            <a:spAutoFit/>
          </a:bodyPr>
          <a:lstStyle>
            <a:lvl1pPr>
              <a:defRPr sz="6600" b="1" i="0">
                <a:solidFill>
                  <a:schemeClr val="bg1"/>
                </a:solidFill>
                <a:latin typeface="Verdana"/>
                <a:cs typeface="Verdana"/>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8578506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1_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000" b="1" i="0">
                <a:solidFill>
                  <a:srgbClr val="282822"/>
                </a:solidFill>
                <a:latin typeface="Verdana"/>
                <a:cs typeface="Verdana"/>
              </a:defRPr>
            </a:lvl1pPr>
          </a:lstStyle>
          <a:p>
            <a:endParaRPr/>
          </a:p>
        </p:txBody>
      </p:sp>
      <p:sp>
        <p:nvSpPr>
          <p:cNvPr id="3" name="Holder 3"/>
          <p:cNvSpPr>
            <a:spLocks noGrp="1"/>
          </p:cNvSpPr>
          <p:nvPr>
            <p:ph sz="half" idx="2"/>
          </p:nvPr>
        </p:nvSpPr>
        <p:spPr>
          <a:xfrm>
            <a:off x="1045463" y="1100327"/>
            <a:ext cx="3634740" cy="397192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sz="half" idx="3"/>
          </p:nvPr>
        </p:nvSpPr>
        <p:spPr>
          <a:xfrm>
            <a:off x="6356603" y="1100327"/>
            <a:ext cx="4878705" cy="3971925"/>
          </a:xfrm>
          <a:prstGeom prst="rect">
            <a:avLst/>
          </a:prstGeom>
        </p:spPr>
        <p:txBody>
          <a:bodyPr wrap="square" lIns="0" tIns="0" rIns="0" bIns="0">
            <a:spAutoFit/>
          </a:bodyPr>
          <a:lstStyle>
            <a:lvl1pPr>
              <a:defRPr b="0" i="0">
                <a:solidFill>
                  <a:schemeClr val="tx1"/>
                </a:solidFill>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9/8/23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82210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t>9/8/23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0703414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9/8/23</a:t>
            </a:fld>
            <a:endParaRPr lang="en-US"/>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787841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35520075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t>9/8/23</a:t>
            </a:fld>
            <a:endParaRPr lang="en-US"/>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4205924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t>9/8/23</a:t>
            </a:fld>
            <a:endParaRPr lang="en-US"/>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30586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9/8/23</a:t>
            </a:fld>
            <a:endParaRPr lang="en-US"/>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1072849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2638868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9/8/23</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IN" smtClean="0"/>
              <a:t>‹#›</a:t>
            </a:fld>
            <a:endParaRPr lang="en-IN"/>
          </a:p>
        </p:txBody>
      </p:sp>
    </p:spTree>
    <p:extLst>
      <p:ext uri="{BB962C8B-B14F-4D97-AF65-F5344CB8AC3E}">
        <p14:creationId xmlns:p14="http://schemas.microsoft.com/office/powerpoint/2010/main" val="628841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1">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1D8BD707-D9CF-40AE-B4C6-C98DA3205C09}" type="datetimeFigureOut">
              <a:rPr lang="en-US" smtClean="0"/>
              <a:t>9/8/23</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6F15528-21DE-4FAA-801E-634DDDAF4B2B}" type="slidenum">
              <a:rPr lang="en-IN" smtClean="0"/>
              <a:t>‹#›</a:t>
            </a:fld>
            <a:endParaRPr lang="en-IN"/>
          </a:p>
        </p:txBody>
      </p:sp>
    </p:spTree>
    <p:extLst>
      <p:ext uri="{BB962C8B-B14F-4D97-AF65-F5344CB8AC3E}">
        <p14:creationId xmlns:p14="http://schemas.microsoft.com/office/powerpoint/2010/main" val="2086096820"/>
      </p:ext>
    </p:extLst>
  </p:cSld>
  <p:clrMap bg1="dk1" tx1="lt1" bg2="dk2" tx2="lt2" accent1="accent1" accent2="accent2" accent3="accent3" accent4="accent4" accent5="accent5" accent6="accent6" hlink="hlink" folHlink="folHlink"/>
  <p:sldLayoutIdLst>
    <p:sldLayoutId id="2147484052" r:id="rId1"/>
    <p:sldLayoutId id="2147484053" r:id="rId2"/>
    <p:sldLayoutId id="2147484054" r:id="rId3"/>
    <p:sldLayoutId id="2147484055" r:id="rId4"/>
    <p:sldLayoutId id="2147484056" r:id="rId5"/>
    <p:sldLayoutId id="2147484057" r:id="rId6"/>
    <p:sldLayoutId id="2147484058" r:id="rId7"/>
    <p:sldLayoutId id="2147484059" r:id="rId8"/>
    <p:sldLayoutId id="2147484060" r:id="rId9"/>
    <p:sldLayoutId id="2147484061" r:id="rId10"/>
    <p:sldLayoutId id="2147484062" r:id="rId11"/>
    <p:sldLayoutId id="2147484063" r:id="rId12"/>
    <p:sldLayoutId id="2147484064" r:id="rId13"/>
    <p:sldLayoutId id="2147484065" r:id="rId14"/>
    <p:sldLayoutId id="2147484066" r:id="rId15"/>
    <p:sldLayoutId id="2147484067" r:id="rId16"/>
    <p:sldLayoutId id="2147484068" r:id="rId17"/>
    <p:sldLayoutId id="2147484069" r:id="rId18"/>
    <p:sldLayoutId id="2147484070" r:id="rId19"/>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3.png"/><Relationship Id="rId7" Type="http://schemas.openxmlformats.org/officeDocument/2006/relationships/image" Target="../media/image48.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hyperlink" Target="https://docs.ansible.com/ansible/latest/installation_guide/"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1.png"/><Relationship Id="rId7" Type="http://schemas.openxmlformats.org/officeDocument/2006/relationships/image" Target="../media/image1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54.png"/><Relationship Id="rId4" Type="http://schemas.openxmlformats.org/officeDocument/2006/relationships/image" Target="../media/image52.png"/><Relationship Id="rId9"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5.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5.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8.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0.pn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3.png"/><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5.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8.png"/><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6.png"/><Relationship Id="rId1" Type="http://schemas.openxmlformats.org/officeDocument/2006/relationships/slideLayout" Target="../slideLayouts/slideLayout18.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80.png"/><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10" Type="http://schemas.openxmlformats.org/officeDocument/2006/relationships/image" Target="../media/image90.png"/><Relationship Id="rId4" Type="http://schemas.openxmlformats.org/officeDocument/2006/relationships/image" Target="../media/image85.png"/><Relationship Id="rId9" Type="http://schemas.openxmlformats.org/officeDocument/2006/relationships/image" Target="../media/image81.png"/></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19.xml"/><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8" Type="http://schemas.openxmlformats.org/officeDocument/2006/relationships/image" Target="../media/image101.jpg"/><Relationship Id="rId3" Type="http://schemas.openxmlformats.org/officeDocument/2006/relationships/image" Target="../media/image96.png"/><Relationship Id="rId7" Type="http://schemas.openxmlformats.org/officeDocument/2006/relationships/image" Target="../media/image100.jpg"/><Relationship Id="rId2"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99.jpg"/><Relationship Id="rId5" Type="http://schemas.openxmlformats.org/officeDocument/2006/relationships/image" Target="../media/image98.jpg"/><Relationship Id="rId4" Type="http://schemas.openxmlformats.org/officeDocument/2006/relationships/image" Target="../media/image97.png"/></Relationships>
</file>

<file path=ppt/slides/_rels/slide69.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96.png"/><Relationship Id="rId7" Type="http://schemas.openxmlformats.org/officeDocument/2006/relationships/image" Target="../media/image105.png"/><Relationship Id="rId2" Type="http://schemas.openxmlformats.org/officeDocument/2006/relationships/image" Target="../media/image95.png"/><Relationship Id="rId1" Type="http://schemas.openxmlformats.org/officeDocument/2006/relationships/slideLayout" Target="../slideLayouts/slideLayout1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7.jp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7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83.png"/><Relationship Id="rId1" Type="http://schemas.openxmlformats.org/officeDocument/2006/relationships/slideLayout" Target="../slideLayouts/slideLayout19.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5.png"/><Relationship Id="rId7"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37.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2.jpeg"/></Relationships>
</file>

<file path=ppt/slides/_rels/slide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8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5.png"/><Relationship Id="rId7" Type="http://schemas.openxmlformats.org/officeDocument/2006/relationships/image" Target="../media/image43.png"/><Relationship Id="rId12"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42.pn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41.png"/></Relationships>
</file>

<file path=ppt/slides/_rels/slide9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4288"/>
            <a:ext cx="12192253" cy="6858000"/>
            <a:chOff x="0" y="0"/>
            <a:chExt cx="12192253" cy="6858000"/>
          </a:xfrm>
        </p:grpSpPr>
        <p:pic>
          <p:nvPicPr>
            <p:cNvPr id="3" name="object 3"/>
            <p:cNvPicPr/>
            <p:nvPr/>
          </p:nvPicPr>
          <p:blipFill>
            <a:blip r:embed="rId2" cstate="print"/>
            <a:stretch>
              <a:fillRect/>
            </a:stretch>
          </p:blipFill>
          <p:spPr>
            <a:xfrm>
              <a:off x="0" y="0"/>
              <a:ext cx="12192000" cy="6858000"/>
            </a:xfrm>
            <a:prstGeom prst="rect">
              <a:avLst/>
            </a:prstGeom>
          </p:spPr>
        </p:pic>
        <p:pic>
          <p:nvPicPr>
            <p:cNvPr id="5" name="object 5"/>
            <p:cNvPicPr/>
            <p:nvPr/>
          </p:nvPicPr>
          <p:blipFill>
            <a:blip r:embed="rId3" cstate="print"/>
            <a:stretch>
              <a:fillRect/>
            </a:stretch>
          </p:blipFill>
          <p:spPr>
            <a:xfrm>
              <a:off x="3613403" y="1001267"/>
              <a:ext cx="4922265" cy="2855722"/>
            </a:xfrm>
            <a:prstGeom prst="rect">
              <a:avLst/>
            </a:prstGeom>
          </p:spPr>
        </p:pic>
        <p:pic>
          <p:nvPicPr>
            <p:cNvPr id="6" name="object 6"/>
            <p:cNvPicPr/>
            <p:nvPr/>
          </p:nvPicPr>
          <p:blipFill>
            <a:blip r:embed="rId4" cstate="print"/>
            <a:stretch>
              <a:fillRect/>
            </a:stretch>
          </p:blipFill>
          <p:spPr>
            <a:xfrm>
              <a:off x="1626107" y="1915667"/>
              <a:ext cx="8898763" cy="2855722"/>
            </a:xfrm>
            <a:prstGeom prst="rect">
              <a:avLst/>
            </a:prstGeom>
          </p:spPr>
        </p:pic>
        <p:sp>
          <p:nvSpPr>
            <p:cNvPr id="7" name="object 7"/>
            <p:cNvSpPr/>
            <p:nvPr/>
          </p:nvSpPr>
          <p:spPr>
            <a:xfrm>
              <a:off x="8479155" y="1420367"/>
              <a:ext cx="1534160" cy="2236470"/>
            </a:xfrm>
            <a:custGeom>
              <a:avLst/>
              <a:gdLst/>
              <a:ahLst/>
              <a:cxnLst/>
              <a:rect l="l" t="t" r="r" b="b"/>
              <a:pathLst>
                <a:path w="1534159" h="2236470">
                  <a:moveTo>
                    <a:pt x="261239" y="23241"/>
                  </a:moveTo>
                  <a:lnTo>
                    <a:pt x="0" y="0"/>
                  </a:lnTo>
                  <a:lnTo>
                    <a:pt x="110617" y="236855"/>
                  </a:lnTo>
                  <a:lnTo>
                    <a:pt x="261239" y="23241"/>
                  </a:lnTo>
                  <a:close/>
                </a:path>
                <a:path w="1534159" h="2236470">
                  <a:moveTo>
                    <a:pt x="1533626" y="2117826"/>
                  </a:moveTo>
                  <a:lnTo>
                    <a:pt x="1528457" y="2068156"/>
                  </a:lnTo>
                  <a:lnTo>
                    <a:pt x="1503807" y="2022729"/>
                  </a:lnTo>
                  <a:lnTo>
                    <a:pt x="1463395" y="1990458"/>
                  </a:lnTo>
                  <a:lnTo>
                    <a:pt x="1415427" y="1976653"/>
                  </a:lnTo>
                  <a:lnTo>
                    <a:pt x="1365770" y="1981822"/>
                  </a:lnTo>
                  <a:lnTo>
                    <a:pt x="1320292" y="2006473"/>
                  </a:lnTo>
                  <a:lnTo>
                    <a:pt x="1288008" y="2046884"/>
                  </a:lnTo>
                  <a:lnTo>
                    <a:pt x="1274216" y="2094852"/>
                  </a:lnTo>
                  <a:lnTo>
                    <a:pt x="1279423" y="2144509"/>
                  </a:lnTo>
                  <a:lnTo>
                    <a:pt x="1304163" y="2189988"/>
                  </a:lnTo>
                  <a:lnTo>
                    <a:pt x="1344510" y="2222271"/>
                  </a:lnTo>
                  <a:lnTo>
                    <a:pt x="1392466" y="2236076"/>
                  </a:lnTo>
                  <a:lnTo>
                    <a:pt x="1442123" y="2230907"/>
                  </a:lnTo>
                  <a:lnTo>
                    <a:pt x="1487551" y="2206244"/>
                  </a:lnTo>
                  <a:lnTo>
                    <a:pt x="1519821" y="2165820"/>
                  </a:lnTo>
                  <a:lnTo>
                    <a:pt x="1533626" y="2117826"/>
                  </a:lnTo>
                  <a:close/>
                </a:path>
              </a:pathLst>
            </a:custGeom>
            <a:solidFill>
              <a:srgbClr val="FF3300"/>
            </a:solidFill>
          </p:spPr>
          <p:txBody>
            <a:bodyPr wrap="square" lIns="0" tIns="0" rIns="0" bIns="0" rtlCol="0"/>
            <a:lstStyle/>
            <a:p>
              <a:endParaRPr/>
            </a:p>
          </p:txBody>
        </p:sp>
        <p:pic>
          <p:nvPicPr>
            <p:cNvPr id="8" name="object 8"/>
            <p:cNvPicPr/>
            <p:nvPr/>
          </p:nvPicPr>
          <p:blipFill>
            <a:blip r:embed="rId5" cstate="print"/>
            <a:stretch>
              <a:fillRect/>
            </a:stretch>
          </p:blipFill>
          <p:spPr>
            <a:xfrm>
              <a:off x="10252329" y="1638680"/>
              <a:ext cx="241553" cy="241681"/>
            </a:xfrm>
            <a:prstGeom prst="rect">
              <a:avLst/>
            </a:prstGeom>
          </p:spPr>
        </p:pic>
        <p:pic>
          <p:nvPicPr>
            <p:cNvPr id="9" name="object 9"/>
            <p:cNvPicPr/>
            <p:nvPr/>
          </p:nvPicPr>
          <p:blipFill>
            <a:blip r:embed="rId6" cstate="print"/>
            <a:stretch>
              <a:fillRect/>
            </a:stretch>
          </p:blipFill>
          <p:spPr>
            <a:xfrm>
              <a:off x="1968347" y="2484620"/>
              <a:ext cx="193474" cy="193456"/>
            </a:xfrm>
            <a:prstGeom prst="rect">
              <a:avLst/>
            </a:prstGeom>
          </p:spPr>
        </p:pic>
        <p:sp>
          <p:nvSpPr>
            <p:cNvPr id="10" name="object 10"/>
            <p:cNvSpPr/>
            <p:nvPr/>
          </p:nvSpPr>
          <p:spPr>
            <a:xfrm>
              <a:off x="2284095" y="1121155"/>
              <a:ext cx="196215" cy="170815"/>
            </a:xfrm>
            <a:custGeom>
              <a:avLst/>
              <a:gdLst/>
              <a:ahLst/>
              <a:cxnLst/>
              <a:rect l="l" t="t" r="r" b="b"/>
              <a:pathLst>
                <a:path w="196214" h="170815">
                  <a:moveTo>
                    <a:pt x="97662" y="0"/>
                  </a:moveTo>
                  <a:lnTo>
                    <a:pt x="0" y="169926"/>
                  </a:lnTo>
                  <a:lnTo>
                    <a:pt x="195961" y="170307"/>
                  </a:lnTo>
                  <a:lnTo>
                    <a:pt x="97662" y="0"/>
                  </a:lnTo>
                  <a:close/>
                </a:path>
              </a:pathLst>
            </a:custGeom>
            <a:solidFill>
              <a:srgbClr val="FF3300"/>
            </a:solidFill>
          </p:spPr>
          <p:txBody>
            <a:bodyPr wrap="square" lIns="0" tIns="0" rIns="0" bIns="0" rtlCol="0"/>
            <a:lstStyle/>
            <a:p>
              <a:endParaRPr/>
            </a:p>
          </p:txBody>
        </p:sp>
        <p:pic>
          <p:nvPicPr>
            <p:cNvPr id="11" name="object 11"/>
            <p:cNvPicPr/>
            <p:nvPr/>
          </p:nvPicPr>
          <p:blipFill>
            <a:blip r:embed="rId7" cstate="print"/>
            <a:stretch>
              <a:fillRect/>
            </a:stretch>
          </p:blipFill>
          <p:spPr>
            <a:xfrm>
              <a:off x="3732276" y="1331594"/>
              <a:ext cx="199516" cy="199516"/>
            </a:xfrm>
            <a:prstGeom prst="rect">
              <a:avLst/>
            </a:prstGeom>
          </p:spPr>
        </p:pic>
        <p:pic>
          <p:nvPicPr>
            <p:cNvPr id="12" name="object 12"/>
            <p:cNvPicPr/>
            <p:nvPr/>
          </p:nvPicPr>
          <p:blipFill>
            <a:blip r:embed="rId8" cstate="print"/>
            <a:stretch>
              <a:fillRect/>
            </a:stretch>
          </p:blipFill>
          <p:spPr>
            <a:xfrm>
              <a:off x="10879835" y="2598458"/>
              <a:ext cx="1312163" cy="2996184"/>
            </a:xfrm>
            <a:prstGeom prst="rect">
              <a:avLst/>
            </a:prstGeom>
          </p:spPr>
        </p:pic>
        <p:sp>
          <p:nvSpPr>
            <p:cNvPr id="13" name="object 13"/>
            <p:cNvSpPr/>
            <p:nvPr/>
          </p:nvSpPr>
          <p:spPr>
            <a:xfrm>
              <a:off x="11111483" y="2844647"/>
              <a:ext cx="1080770" cy="2517775"/>
            </a:xfrm>
            <a:custGeom>
              <a:avLst/>
              <a:gdLst/>
              <a:ahLst/>
              <a:cxnLst/>
              <a:rect l="l" t="t" r="r" b="b"/>
              <a:pathLst>
                <a:path w="1080770" h="2517775">
                  <a:moveTo>
                    <a:pt x="1080515" y="0"/>
                  </a:moveTo>
                  <a:lnTo>
                    <a:pt x="1039372" y="6864"/>
                  </a:lnTo>
                  <a:lnTo>
                    <a:pt x="994162" y="16115"/>
                  </a:lnTo>
                  <a:lnTo>
                    <a:pt x="949549" y="26948"/>
                  </a:lnTo>
                  <a:lnTo>
                    <a:pt x="905565" y="39332"/>
                  </a:lnTo>
                  <a:lnTo>
                    <a:pt x="862239" y="53237"/>
                  </a:lnTo>
                  <a:lnTo>
                    <a:pt x="819602" y="68632"/>
                  </a:lnTo>
                  <a:lnTo>
                    <a:pt x="777686" y="85486"/>
                  </a:lnTo>
                  <a:lnTo>
                    <a:pt x="736521" y="103768"/>
                  </a:lnTo>
                  <a:lnTo>
                    <a:pt x="696138" y="123448"/>
                  </a:lnTo>
                  <a:lnTo>
                    <a:pt x="656567" y="144494"/>
                  </a:lnTo>
                  <a:lnTo>
                    <a:pt x="617840" y="166876"/>
                  </a:lnTo>
                  <a:lnTo>
                    <a:pt x="579987" y="190563"/>
                  </a:lnTo>
                  <a:lnTo>
                    <a:pt x="543039" y="215525"/>
                  </a:lnTo>
                  <a:lnTo>
                    <a:pt x="507027" y="241730"/>
                  </a:lnTo>
                  <a:lnTo>
                    <a:pt x="471981" y="269148"/>
                  </a:lnTo>
                  <a:lnTo>
                    <a:pt x="437933" y="297748"/>
                  </a:lnTo>
                  <a:lnTo>
                    <a:pt x="404912" y="327500"/>
                  </a:lnTo>
                  <a:lnTo>
                    <a:pt x="372951" y="358371"/>
                  </a:lnTo>
                  <a:lnTo>
                    <a:pt x="342079" y="390333"/>
                  </a:lnTo>
                  <a:lnTo>
                    <a:pt x="312328" y="423353"/>
                  </a:lnTo>
                  <a:lnTo>
                    <a:pt x="283728" y="457401"/>
                  </a:lnTo>
                  <a:lnTo>
                    <a:pt x="256310" y="492447"/>
                  </a:lnTo>
                  <a:lnTo>
                    <a:pt x="230105" y="528459"/>
                  </a:lnTo>
                  <a:lnTo>
                    <a:pt x="205143" y="565407"/>
                  </a:lnTo>
                  <a:lnTo>
                    <a:pt x="181456" y="603260"/>
                  </a:lnTo>
                  <a:lnTo>
                    <a:pt x="159073" y="641987"/>
                  </a:lnTo>
                  <a:lnTo>
                    <a:pt x="138027" y="681558"/>
                  </a:lnTo>
                  <a:lnTo>
                    <a:pt x="118348" y="721941"/>
                  </a:lnTo>
                  <a:lnTo>
                    <a:pt x="100066" y="763106"/>
                  </a:lnTo>
                  <a:lnTo>
                    <a:pt x="83212" y="805023"/>
                  </a:lnTo>
                  <a:lnTo>
                    <a:pt x="67817" y="847659"/>
                  </a:lnTo>
                  <a:lnTo>
                    <a:pt x="53912" y="890985"/>
                  </a:lnTo>
                  <a:lnTo>
                    <a:pt x="41528" y="934970"/>
                  </a:lnTo>
                  <a:lnTo>
                    <a:pt x="30695" y="979583"/>
                  </a:lnTo>
                  <a:lnTo>
                    <a:pt x="21444" y="1024792"/>
                  </a:lnTo>
                  <a:lnTo>
                    <a:pt x="13806" y="1070569"/>
                  </a:lnTo>
                  <a:lnTo>
                    <a:pt x="7812" y="1116880"/>
                  </a:lnTo>
                  <a:lnTo>
                    <a:pt x="3492" y="1163697"/>
                  </a:lnTo>
                  <a:lnTo>
                    <a:pt x="878" y="1210988"/>
                  </a:lnTo>
                  <a:lnTo>
                    <a:pt x="0" y="1258722"/>
                  </a:lnTo>
                  <a:lnTo>
                    <a:pt x="878" y="1306456"/>
                  </a:lnTo>
                  <a:lnTo>
                    <a:pt x="3492" y="1353747"/>
                  </a:lnTo>
                  <a:lnTo>
                    <a:pt x="7812" y="1400563"/>
                  </a:lnTo>
                  <a:lnTo>
                    <a:pt x="13806" y="1446875"/>
                  </a:lnTo>
                  <a:lnTo>
                    <a:pt x="21444" y="1492652"/>
                  </a:lnTo>
                  <a:lnTo>
                    <a:pt x="30695" y="1537861"/>
                  </a:lnTo>
                  <a:lnTo>
                    <a:pt x="41528" y="1582474"/>
                  </a:lnTo>
                  <a:lnTo>
                    <a:pt x="53912" y="1626459"/>
                  </a:lnTo>
                  <a:lnTo>
                    <a:pt x="67817" y="1669785"/>
                  </a:lnTo>
                  <a:lnTo>
                    <a:pt x="83212" y="1712421"/>
                  </a:lnTo>
                  <a:lnTo>
                    <a:pt x="100066" y="1754337"/>
                  </a:lnTo>
                  <a:lnTo>
                    <a:pt x="118348" y="1795503"/>
                  </a:lnTo>
                  <a:lnTo>
                    <a:pt x="138027" y="1835886"/>
                  </a:lnTo>
                  <a:lnTo>
                    <a:pt x="159073" y="1875456"/>
                  </a:lnTo>
                  <a:lnTo>
                    <a:pt x="181456" y="1914184"/>
                  </a:lnTo>
                  <a:lnTo>
                    <a:pt x="205143" y="1952037"/>
                  </a:lnTo>
                  <a:lnTo>
                    <a:pt x="230105" y="1988985"/>
                  </a:lnTo>
                  <a:lnTo>
                    <a:pt x="256310" y="2024997"/>
                  </a:lnTo>
                  <a:lnTo>
                    <a:pt x="283728" y="2060043"/>
                  </a:lnTo>
                  <a:lnTo>
                    <a:pt x="312328" y="2094091"/>
                  </a:lnTo>
                  <a:lnTo>
                    <a:pt x="342079" y="2127111"/>
                  </a:lnTo>
                  <a:lnTo>
                    <a:pt x="372951" y="2159073"/>
                  </a:lnTo>
                  <a:lnTo>
                    <a:pt x="404912" y="2189944"/>
                  </a:lnTo>
                  <a:lnTo>
                    <a:pt x="437933" y="2219696"/>
                  </a:lnTo>
                  <a:lnTo>
                    <a:pt x="471981" y="2248296"/>
                  </a:lnTo>
                  <a:lnTo>
                    <a:pt x="507027" y="2275714"/>
                  </a:lnTo>
                  <a:lnTo>
                    <a:pt x="543039" y="2301919"/>
                  </a:lnTo>
                  <a:lnTo>
                    <a:pt x="579987" y="2326880"/>
                  </a:lnTo>
                  <a:lnTo>
                    <a:pt x="617840" y="2350568"/>
                  </a:lnTo>
                  <a:lnTo>
                    <a:pt x="656567" y="2372950"/>
                  </a:lnTo>
                  <a:lnTo>
                    <a:pt x="696138" y="2393996"/>
                  </a:lnTo>
                  <a:lnTo>
                    <a:pt x="736521" y="2413676"/>
                  </a:lnTo>
                  <a:lnTo>
                    <a:pt x="777686" y="2431958"/>
                  </a:lnTo>
                  <a:lnTo>
                    <a:pt x="819602" y="2448812"/>
                  </a:lnTo>
                  <a:lnTo>
                    <a:pt x="862239" y="2464206"/>
                  </a:lnTo>
                  <a:lnTo>
                    <a:pt x="905565" y="2478111"/>
                  </a:lnTo>
                  <a:lnTo>
                    <a:pt x="949549" y="2490496"/>
                  </a:lnTo>
                  <a:lnTo>
                    <a:pt x="994162" y="2501329"/>
                  </a:lnTo>
                  <a:lnTo>
                    <a:pt x="1039372" y="2510580"/>
                  </a:lnTo>
                  <a:lnTo>
                    <a:pt x="1080515" y="2517444"/>
                  </a:lnTo>
                  <a:lnTo>
                    <a:pt x="1080515" y="1976851"/>
                  </a:lnTo>
                  <a:lnTo>
                    <a:pt x="1038315" y="1964277"/>
                  </a:lnTo>
                  <a:lnTo>
                    <a:pt x="994634" y="1948188"/>
                  </a:lnTo>
                  <a:lnTo>
                    <a:pt x="952287" y="1929491"/>
                  </a:lnTo>
                  <a:lnTo>
                    <a:pt x="911371" y="1908284"/>
                  </a:lnTo>
                  <a:lnTo>
                    <a:pt x="871986" y="1884665"/>
                  </a:lnTo>
                  <a:lnTo>
                    <a:pt x="834229" y="1858733"/>
                  </a:lnTo>
                  <a:lnTo>
                    <a:pt x="798198" y="1830585"/>
                  </a:lnTo>
                  <a:lnTo>
                    <a:pt x="763990" y="1800319"/>
                  </a:lnTo>
                  <a:lnTo>
                    <a:pt x="731704" y="1768033"/>
                  </a:lnTo>
                  <a:lnTo>
                    <a:pt x="701439" y="1733826"/>
                  </a:lnTo>
                  <a:lnTo>
                    <a:pt x="673291" y="1697794"/>
                  </a:lnTo>
                  <a:lnTo>
                    <a:pt x="647358" y="1660037"/>
                  </a:lnTo>
                  <a:lnTo>
                    <a:pt x="623740" y="1620652"/>
                  </a:lnTo>
                  <a:lnTo>
                    <a:pt x="602533" y="1579737"/>
                  </a:lnTo>
                  <a:lnTo>
                    <a:pt x="583836" y="1537390"/>
                  </a:lnTo>
                  <a:lnTo>
                    <a:pt x="567746" y="1493709"/>
                  </a:lnTo>
                  <a:lnTo>
                    <a:pt x="554363" y="1448791"/>
                  </a:lnTo>
                  <a:lnTo>
                    <a:pt x="543782" y="1402736"/>
                  </a:lnTo>
                  <a:lnTo>
                    <a:pt x="536104" y="1355641"/>
                  </a:lnTo>
                  <a:lnTo>
                    <a:pt x="531425" y="1307603"/>
                  </a:lnTo>
                  <a:lnTo>
                    <a:pt x="529844" y="1258722"/>
                  </a:lnTo>
                  <a:lnTo>
                    <a:pt x="531425" y="1209840"/>
                  </a:lnTo>
                  <a:lnTo>
                    <a:pt x="536104" y="1161803"/>
                  </a:lnTo>
                  <a:lnTo>
                    <a:pt x="543782" y="1114708"/>
                  </a:lnTo>
                  <a:lnTo>
                    <a:pt x="554363" y="1068653"/>
                  </a:lnTo>
                  <a:lnTo>
                    <a:pt x="567746" y="1023735"/>
                  </a:lnTo>
                  <a:lnTo>
                    <a:pt x="583836" y="980054"/>
                  </a:lnTo>
                  <a:lnTo>
                    <a:pt x="602533" y="937707"/>
                  </a:lnTo>
                  <a:lnTo>
                    <a:pt x="623740" y="896792"/>
                  </a:lnTo>
                  <a:lnTo>
                    <a:pt x="647358" y="857407"/>
                  </a:lnTo>
                  <a:lnTo>
                    <a:pt x="673291" y="819649"/>
                  </a:lnTo>
                  <a:lnTo>
                    <a:pt x="701439" y="783618"/>
                  </a:lnTo>
                  <a:lnTo>
                    <a:pt x="731704" y="749411"/>
                  </a:lnTo>
                  <a:lnTo>
                    <a:pt x="763990" y="717125"/>
                  </a:lnTo>
                  <a:lnTo>
                    <a:pt x="798198" y="686859"/>
                  </a:lnTo>
                  <a:lnTo>
                    <a:pt x="834229" y="658711"/>
                  </a:lnTo>
                  <a:lnTo>
                    <a:pt x="871986" y="632779"/>
                  </a:lnTo>
                  <a:lnTo>
                    <a:pt x="911371" y="609160"/>
                  </a:lnTo>
                  <a:lnTo>
                    <a:pt x="952287" y="587953"/>
                  </a:lnTo>
                  <a:lnTo>
                    <a:pt x="994634" y="569256"/>
                  </a:lnTo>
                  <a:lnTo>
                    <a:pt x="1038315" y="553167"/>
                  </a:lnTo>
                  <a:lnTo>
                    <a:pt x="1080515" y="540593"/>
                  </a:lnTo>
                  <a:lnTo>
                    <a:pt x="1080515" y="0"/>
                  </a:lnTo>
                  <a:close/>
                </a:path>
              </a:pathLst>
            </a:custGeom>
            <a:solidFill>
              <a:srgbClr val="FF3300">
                <a:alpha val="10195"/>
              </a:srgbClr>
            </a:solidFill>
          </p:spPr>
          <p:txBody>
            <a:bodyPr wrap="square" lIns="0" tIns="0" rIns="0" bIns="0" rtlCol="0"/>
            <a:lstStyle/>
            <a:p>
              <a:endParaRPr/>
            </a:p>
          </p:txBody>
        </p:sp>
        <p:pic>
          <p:nvPicPr>
            <p:cNvPr id="14" name="object 14"/>
            <p:cNvPicPr/>
            <p:nvPr/>
          </p:nvPicPr>
          <p:blipFill>
            <a:blip r:embed="rId9" cstate="print"/>
            <a:stretch>
              <a:fillRect/>
            </a:stretch>
          </p:blipFill>
          <p:spPr>
            <a:xfrm>
              <a:off x="0" y="0"/>
              <a:ext cx="1491869" cy="1878964"/>
            </a:xfrm>
            <a:prstGeom prst="rect">
              <a:avLst/>
            </a:prstGeom>
          </p:spPr>
        </p:pic>
        <p:sp>
          <p:nvSpPr>
            <p:cNvPr id="15" name="object 15"/>
            <p:cNvSpPr/>
            <p:nvPr/>
          </p:nvSpPr>
          <p:spPr>
            <a:xfrm>
              <a:off x="0" y="0"/>
              <a:ext cx="1274445" cy="1661160"/>
            </a:xfrm>
            <a:custGeom>
              <a:avLst/>
              <a:gdLst/>
              <a:ahLst/>
              <a:cxnLst/>
              <a:rect l="l" t="t" r="r" b="b"/>
              <a:pathLst>
                <a:path w="1274445" h="1661160">
                  <a:moveTo>
                    <a:pt x="1213659" y="0"/>
                  </a:moveTo>
                  <a:lnTo>
                    <a:pt x="634665" y="0"/>
                  </a:lnTo>
                  <a:lnTo>
                    <a:pt x="650229" y="25927"/>
                  </a:lnTo>
                  <a:lnTo>
                    <a:pt x="671457" y="66843"/>
                  </a:lnTo>
                  <a:lnTo>
                    <a:pt x="690173" y="109190"/>
                  </a:lnTo>
                  <a:lnTo>
                    <a:pt x="706279" y="152871"/>
                  </a:lnTo>
                  <a:lnTo>
                    <a:pt x="719676" y="197788"/>
                  </a:lnTo>
                  <a:lnTo>
                    <a:pt x="730267" y="243843"/>
                  </a:lnTo>
                  <a:lnTo>
                    <a:pt x="737953" y="290939"/>
                  </a:lnTo>
                  <a:lnTo>
                    <a:pt x="742636" y="338976"/>
                  </a:lnTo>
                  <a:lnTo>
                    <a:pt x="744220" y="387858"/>
                  </a:lnTo>
                  <a:lnTo>
                    <a:pt x="742636" y="436739"/>
                  </a:lnTo>
                  <a:lnTo>
                    <a:pt x="737953" y="484776"/>
                  </a:lnTo>
                  <a:lnTo>
                    <a:pt x="730267" y="531872"/>
                  </a:lnTo>
                  <a:lnTo>
                    <a:pt x="719676" y="577927"/>
                  </a:lnTo>
                  <a:lnTo>
                    <a:pt x="706279" y="622844"/>
                  </a:lnTo>
                  <a:lnTo>
                    <a:pt x="690173" y="666525"/>
                  </a:lnTo>
                  <a:lnTo>
                    <a:pt x="671457" y="708872"/>
                  </a:lnTo>
                  <a:lnTo>
                    <a:pt x="650229" y="749788"/>
                  </a:lnTo>
                  <a:lnTo>
                    <a:pt x="626587" y="789173"/>
                  </a:lnTo>
                  <a:lnTo>
                    <a:pt x="600629" y="826930"/>
                  </a:lnTo>
                  <a:lnTo>
                    <a:pt x="572452" y="862961"/>
                  </a:lnTo>
                  <a:lnTo>
                    <a:pt x="542156" y="897169"/>
                  </a:lnTo>
                  <a:lnTo>
                    <a:pt x="509837" y="929455"/>
                  </a:lnTo>
                  <a:lnTo>
                    <a:pt x="475595" y="959720"/>
                  </a:lnTo>
                  <a:lnTo>
                    <a:pt x="439527" y="987868"/>
                  </a:lnTo>
                  <a:lnTo>
                    <a:pt x="401731" y="1013801"/>
                  </a:lnTo>
                  <a:lnTo>
                    <a:pt x="362305" y="1037419"/>
                  </a:lnTo>
                  <a:lnTo>
                    <a:pt x="321348" y="1058626"/>
                  </a:lnTo>
                  <a:lnTo>
                    <a:pt x="278957" y="1077323"/>
                  </a:lnTo>
                  <a:lnTo>
                    <a:pt x="235231" y="1093413"/>
                  </a:lnTo>
                  <a:lnTo>
                    <a:pt x="190267" y="1106796"/>
                  </a:lnTo>
                  <a:lnTo>
                    <a:pt x="144164" y="1117377"/>
                  </a:lnTo>
                  <a:lnTo>
                    <a:pt x="97020" y="1125055"/>
                  </a:lnTo>
                  <a:lnTo>
                    <a:pt x="48932" y="1129734"/>
                  </a:lnTo>
                  <a:lnTo>
                    <a:pt x="0" y="1131315"/>
                  </a:lnTo>
                  <a:lnTo>
                    <a:pt x="0" y="1661159"/>
                  </a:lnTo>
                  <a:lnTo>
                    <a:pt x="47764" y="1660281"/>
                  </a:lnTo>
                  <a:lnTo>
                    <a:pt x="95084" y="1657667"/>
                  </a:lnTo>
                  <a:lnTo>
                    <a:pt x="141930" y="1653347"/>
                  </a:lnTo>
                  <a:lnTo>
                    <a:pt x="188271" y="1647353"/>
                  </a:lnTo>
                  <a:lnTo>
                    <a:pt x="234075" y="1639715"/>
                  </a:lnTo>
                  <a:lnTo>
                    <a:pt x="279313" y="1630464"/>
                  </a:lnTo>
                  <a:lnTo>
                    <a:pt x="323953" y="1619631"/>
                  </a:lnTo>
                  <a:lnTo>
                    <a:pt x="367965" y="1607247"/>
                  </a:lnTo>
                  <a:lnTo>
                    <a:pt x="411317" y="1593342"/>
                  </a:lnTo>
                  <a:lnTo>
                    <a:pt x="453980" y="1577947"/>
                  </a:lnTo>
                  <a:lnTo>
                    <a:pt x="495922" y="1561093"/>
                  </a:lnTo>
                  <a:lnTo>
                    <a:pt x="537112" y="1542811"/>
                  </a:lnTo>
                  <a:lnTo>
                    <a:pt x="577519" y="1523132"/>
                  </a:lnTo>
                  <a:lnTo>
                    <a:pt x="617114" y="1502086"/>
                  </a:lnTo>
                  <a:lnTo>
                    <a:pt x="655864" y="1479703"/>
                  </a:lnTo>
                  <a:lnTo>
                    <a:pt x="693740" y="1456016"/>
                  </a:lnTo>
                  <a:lnTo>
                    <a:pt x="730709" y="1431054"/>
                  </a:lnTo>
                  <a:lnTo>
                    <a:pt x="766743" y="1404849"/>
                  </a:lnTo>
                  <a:lnTo>
                    <a:pt x="801810" y="1377431"/>
                  </a:lnTo>
                  <a:lnTo>
                    <a:pt x="835878" y="1348831"/>
                  </a:lnTo>
                  <a:lnTo>
                    <a:pt x="868918" y="1319080"/>
                  </a:lnTo>
                  <a:lnTo>
                    <a:pt x="900898" y="1288208"/>
                  </a:lnTo>
                  <a:lnTo>
                    <a:pt x="931788" y="1256247"/>
                  </a:lnTo>
                  <a:lnTo>
                    <a:pt x="961556" y="1223226"/>
                  </a:lnTo>
                  <a:lnTo>
                    <a:pt x="990173" y="1189178"/>
                  </a:lnTo>
                  <a:lnTo>
                    <a:pt x="1017607" y="1154132"/>
                  </a:lnTo>
                  <a:lnTo>
                    <a:pt x="1043827" y="1118120"/>
                  </a:lnTo>
                  <a:lnTo>
                    <a:pt x="1068803" y="1081172"/>
                  </a:lnTo>
                  <a:lnTo>
                    <a:pt x="1092504" y="1043319"/>
                  </a:lnTo>
                  <a:lnTo>
                    <a:pt x="1114899" y="1004592"/>
                  </a:lnTo>
                  <a:lnTo>
                    <a:pt x="1135958" y="965021"/>
                  </a:lnTo>
                  <a:lnTo>
                    <a:pt x="1155648" y="924638"/>
                  </a:lnTo>
                  <a:lnTo>
                    <a:pt x="1173941" y="883473"/>
                  </a:lnTo>
                  <a:lnTo>
                    <a:pt x="1190804" y="841557"/>
                  </a:lnTo>
                  <a:lnTo>
                    <a:pt x="1206208" y="798920"/>
                  </a:lnTo>
                  <a:lnTo>
                    <a:pt x="1220121" y="755594"/>
                  </a:lnTo>
                  <a:lnTo>
                    <a:pt x="1232512" y="711610"/>
                  </a:lnTo>
                  <a:lnTo>
                    <a:pt x="1243351" y="666997"/>
                  </a:lnTo>
                  <a:lnTo>
                    <a:pt x="1252607" y="621787"/>
                  </a:lnTo>
                  <a:lnTo>
                    <a:pt x="1260249" y="576011"/>
                  </a:lnTo>
                  <a:lnTo>
                    <a:pt x="1266247" y="529699"/>
                  </a:lnTo>
                  <a:lnTo>
                    <a:pt x="1270569" y="482882"/>
                  </a:lnTo>
                  <a:lnTo>
                    <a:pt x="1273185" y="435592"/>
                  </a:lnTo>
                  <a:lnTo>
                    <a:pt x="1274064" y="387858"/>
                  </a:lnTo>
                  <a:lnTo>
                    <a:pt x="1273185" y="340123"/>
                  </a:lnTo>
                  <a:lnTo>
                    <a:pt x="1270569" y="292833"/>
                  </a:lnTo>
                  <a:lnTo>
                    <a:pt x="1266247" y="246016"/>
                  </a:lnTo>
                  <a:lnTo>
                    <a:pt x="1260249" y="199704"/>
                  </a:lnTo>
                  <a:lnTo>
                    <a:pt x="1252607" y="153928"/>
                  </a:lnTo>
                  <a:lnTo>
                    <a:pt x="1243351" y="108718"/>
                  </a:lnTo>
                  <a:lnTo>
                    <a:pt x="1232512" y="64105"/>
                  </a:lnTo>
                  <a:lnTo>
                    <a:pt x="1220121" y="20121"/>
                  </a:lnTo>
                  <a:lnTo>
                    <a:pt x="1213659" y="0"/>
                  </a:lnTo>
                  <a:close/>
                </a:path>
              </a:pathLst>
            </a:custGeom>
            <a:solidFill>
              <a:srgbClr val="FF3300">
                <a:alpha val="10195"/>
              </a:srgbClr>
            </a:solidFill>
          </p:spPr>
          <p:txBody>
            <a:bodyPr wrap="square" lIns="0" tIns="0" rIns="0" bIns="0" rtlCol="0"/>
            <a:lstStyle/>
            <a:p>
              <a:endParaRPr/>
            </a:p>
          </p:txBody>
        </p:sp>
        <p:pic>
          <p:nvPicPr>
            <p:cNvPr id="16" name="object 16"/>
            <p:cNvPicPr/>
            <p:nvPr/>
          </p:nvPicPr>
          <p:blipFill>
            <a:blip r:embed="rId10" cstate="print"/>
            <a:stretch>
              <a:fillRect/>
            </a:stretch>
          </p:blipFill>
          <p:spPr>
            <a:xfrm>
              <a:off x="10544556" y="213347"/>
              <a:ext cx="1450213" cy="1209179"/>
            </a:xfrm>
            <a:prstGeom prst="rect">
              <a:avLst/>
            </a:prstGeom>
          </p:spPr>
        </p:pic>
        <p:sp>
          <p:nvSpPr>
            <p:cNvPr id="17" name="object 17"/>
            <p:cNvSpPr/>
            <p:nvPr/>
          </p:nvSpPr>
          <p:spPr>
            <a:xfrm>
              <a:off x="11009457" y="209558"/>
              <a:ext cx="1004569" cy="765810"/>
            </a:xfrm>
            <a:custGeom>
              <a:avLst/>
              <a:gdLst/>
              <a:ahLst/>
              <a:cxnLst/>
              <a:rect l="l" t="t" r="r" b="b"/>
              <a:pathLst>
                <a:path w="1004570" h="765810">
                  <a:moveTo>
                    <a:pt x="475313" y="0"/>
                  </a:moveTo>
                  <a:lnTo>
                    <a:pt x="409895" y="6618"/>
                  </a:lnTo>
                  <a:lnTo>
                    <a:pt x="354424" y="30142"/>
                  </a:lnTo>
                  <a:lnTo>
                    <a:pt x="304230" y="65349"/>
                  </a:lnTo>
                  <a:lnTo>
                    <a:pt x="254642" y="107016"/>
                  </a:lnTo>
                  <a:lnTo>
                    <a:pt x="228615" y="128640"/>
                  </a:lnTo>
                  <a:lnTo>
                    <a:pt x="200989" y="149920"/>
                  </a:lnTo>
                  <a:lnTo>
                    <a:pt x="171179" y="170205"/>
                  </a:lnTo>
                  <a:lnTo>
                    <a:pt x="138602" y="188840"/>
                  </a:lnTo>
                  <a:lnTo>
                    <a:pt x="90976" y="217064"/>
                  </a:lnTo>
                  <a:lnTo>
                    <a:pt x="53776" y="247251"/>
                  </a:lnTo>
                  <a:lnTo>
                    <a:pt x="26540" y="279035"/>
                  </a:lnTo>
                  <a:lnTo>
                    <a:pt x="114" y="345922"/>
                  </a:lnTo>
                  <a:lnTo>
                    <a:pt x="0" y="380292"/>
                  </a:lnTo>
                  <a:lnTo>
                    <a:pt x="8001" y="414790"/>
                  </a:lnTo>
                  <a:lnTo>
                    <a:pt x="46506" y="482703"/>
                  </a:lnTo>
                  <a:lnTo>
                    <a:pt x="76085" y="515385"/>
                  </a:lnTo>
                  <a:lnTo>
                    <a:pt x="111932" y="546726"/>
                  </a:lnTo>
                  <a:lnTo>
                    <a:pt x="159662" y="578473"/>
                  </a:lnTo>
                  <a:lnTo>
                    <a:pt x="207710" y="600602"/>
                  </a:lnTo>
                  <a:lnTo>
                    <a:pt x="255723" y="614934"/>
                  </a:lnTo>
                  <a:lnTo>
                    <a:pt x="303344" y="623294"/>
                  </a:lnTo>
                  <a:lnTo>
                    <a:pt x="350219" y="627505"/>
                  </a:lnTo>
                  <a:lnTo>
                    <a:pt x="395994" y="629391"/>
                  </a:lnTo>
                  <a:lnTo>
                    <a:pt x="440313" y="630775"/>
                  </a:lnTo>
                  <a:lnTo>
                    <a:pt x="482820" y="633480"/>
                  </a:lnTo>
                  <a:lnTo>
                    <a:pt x="523162" y="639330"/>
                  </a:lnTo>
                  <a:lnTo>
                    <a:pt x="560984" y="650147"/>
                  </a:lnTo>
                  <a:lnTo>
                    <a:pt x="595929" y="667757"/>
                  </a:lnTo>
                  <a:lnTo>
                    <a:pt x="650344" y="700786"/>
                  </a:lnTo>
                  <a:lnTo>
                    <a:pt x="701456" y="727358"/>
                  </a:lnTo>
                  <a:lnTo>
                    <a:pt x="749082" y="747160"/>
                  </a:lnTo>
                  <a:lnTo>
                    <a:pt x="793042" y="759878"/>
                  </a:lnTo>
                  <a:lnTo>
                    <a:pt x="833156" y="765199"/>
                  </a:lnTo>
                  <a:lnTo>
                    <a:pt x="869243" y="762809"/>
                  </a:lnTo>
                  <a:lnTo>
                    <a:pt x="928610" y="733642"/>
                  </a:lnTo>
                  <a:lnTo>
                    <a:pt x="966321" y="680432"/>
                  </a:lnTo>
                  <a:lnTo>
                    <a:pt x="990097" y="619897"/>
                  </a:lnTo>
                  <a:lnTo>
                    <a:pt x="1003018" y="549454"/>
                  </a:lnTo>
                  <a:lnTo>
                    <a:pt x="1004239" y="511265"/>
                  </a:lnTo>
                  <a:lnTo>
                    <a:pt x="1001345" y="471494"/>
                  </a:lnTo>
                  <a:lnTo>
                    <a:pt x="993868" y="430442"/>
                  </a:lnTo>
                  <a:lnTo>
                    <a:pt x="981341" y="388405"/>
                  </a:lnTo>
                  <a:lnTo>
                    <a:pt x="963298" y="345683"/>
                  </a:lnTo>
                  <a:lnTo>
                    <a:pt x="939270" y="302575"/>
                  </a:lnTo>
                  <a:lnTo>
                    <a:pt x="908792" y="259379"/>
                  </a:lnTo>
                  <a:lnTo>
                    <a:pt x="871395" y="216393"/>
                  </a:lnTo>
                  <a:lnTo>
                    <a:pt x="826613" y="173916"/>
                  </a:lnTo>
                  <a:lnTo>
                    <a:pt x="773978" y="132247"/>
                  </a:lnTo>
                  <a:lnTo>
                    <a:pt x="713023" y="91685"/>
                  </a:lnTo>
                  <a:lnTo>
                    <a:pt x="654670" y="58367"/>
                  </a:lnTo>
                  <a:lnTo>
                    <a:pt x="602306" y="33193"/>
                  </a:lnTo>
                  <a:lnTo>
                    <a:pt x="555348" y="15508"/>
                  </a:lnTo>
                  <a:lnTo>
                    <a:pt x="513211" y="4662"/>
                  </a:lnTo>
                  <a:lnTo>
                    <a:pt x="475313" y="0"/>
                  </a:lnTo>
                  <a:close/>
                </a:path>
              </a:pathLst>
            </a:custGeom>
            <a:solidFill>
              <a:srgbClr val="FF3300"/>
            </a:solidFill>
          </p:spPr>
          <p:txBody>
            <a:bodyPr wrap="square" lIns="0" tIns="0" rIns="0" bIns="0" rtlCol="0"/>
            <a:lstStyle/>
            <a:p>
              <a:endParaRPr/>
            </a:p>
          </p:txBody>
        </p:sp>
        <p:pic>
          <p:nvPicPr>
            <p:cNvPr id="18" name="object 18"/>
            <p:cNvPicPr/>
            <p:nvPr/>
          </p:nvPicPr>
          <p:blipFill>
            <a:blip r:embed="rId11" cstate="print"/>
            <a:stretch>
              <a:fillRect/>
            </a:stretch>
          </p:blipFill>
          <p:spPr>
            <a:xfrm>
              <a:off x="947927" y="3861866"/>
              <a:ext cx="2983992" cy="2692908"/>
            </a:xfrm>
            <a:prstGeom prst="rect">
              <a:avLst/>
            </a:prstGeom>
          </p:spPr>
        </p:pic>
        <p:sp>
          <p:nvSpPr>
            <p:cNvPr id="19" name="object 19"/>
            <p:cNvSpPr/>
            <p:nvPr/>
          </p:nvSpPr>
          <p:spPr>
            <a:xfrm>
              <a:off x="1179575" y="4090415"/>
              <a:ext cx="2534920" cy="2249805"/>
            </a:xfrm>
            <a:custGeom>
              <a:avLst/>
              <a:gdLst/>
              <a:ahLst/>
              <a:cxnLst/>
              <a:rect l="l" t="t" r="r" b="b"/>
              <a:pathLst>
                <a:path w="2534920" h="2249804">
                  <a:moveTo>
                    <a:pt x="1261237" y="0"/>
                  </a:moveTo>
                  <a:lnTo>
                    <a:pt x="1211575" y="951"/>
                  </a:lnTo>
                  <a:lnTo>
                    <a:pt x="1162396" y="3781"/>
                  </a:lnTo>
                  <a:lnTo>
                    <a:pt x="1113733" y="8455"/>
                  </a:lnTo>
                  <a:lnTo>
                    <a:pt x="1065620" y="14938"/>
                  </a:lnTo>
                  <a:lnTo>
                    <a:pt x="1018094" y="23197"/>
                  </a:lnTo>
                  <a:lnTo>
                    <a:pt x="971187" y="33196"/>
                  </a:lnTo>
                  <a:lnTo>
                    <a:pt x="924936" y="44900"/>
                  </a:lnTo>
                  <a:lnTo>
                    <a:pt x="879374" y="58275"/>
                  </a:lnTo>
                  <a:lnTo>
                    <a:pt x="834536" y="73287"/>
                  </a:lnTo>
                  <a:lnTo>
                    <a:pt x="790458" y="89899"/>
                  </a:lnTo>
                  <a:lnTo>
                    <a:pt x="747173" y="108078"/>
                  </a:lnTo>
                  <a:lnTo>
                    <a:pt x="704716" y="127790"/>
                  </a:lnTo>
                  <a:lnTo>
                    <a:pt x="663122" y="148999"/>
                  </a:lnTo>
                  <a:lnTo>
                    <a:pt x="622426" y="171670"/>
                  </a:lnTo>
                  <a:lnTo>
                    <a:pt x="582662" y="195769"/>
                  </a:lnTo>
                  <a:lnTo>
                    <a:pt x="543865" y="221262"/>
                  </a:lnTo>
                  <a:lnTo>
                    <a:pt x="506070" y="248113"/>
                  </a:lnTo>
                  <a:lnTo>
                    <a:pt x="469311" y="276288"/>
                  </a:lnTo>
                  <a:lnTo>
                    <a:pt x="433622" y="305752"/>
                  </a:lnTo>
                  <a:lnTo>
                    <a:pt x="399040" y="336471"/>
                  </a:lnTo>
                  <a:lnTo>
                    <a:pt x="365597" y="368410"/>
                  </a:lnTo>
                  <a:lnTo>
                    <a:pt x="333330" y="401533"/>
                  </a:lnTo>
                  <a:lnTo>
                    <a:pt x="302272" y="435808"/>
                  </a:lnTo>
                  <a:lnTo>
                    <a:pt x="272459" y="471198"/>
                  </a:lnTo>
                  <a:lnTo>
                    <a:pt x="243924" y="507669"/>
                  </a:lnTo>
                  <a:lnTo>
                    <a:pt x="216703" y="545186"/>
                  </a:lnTo>
                  <a:lnTo>
                    <a:pt x="190830" y="583715"/>
                  </a:lnTo>
                  <a:lnTo>
                    <a:pt x="166340" y="623221"/>
                  </a:lnTo>
                  <a:lnTo>
                    <a:pt x="143267" y="663669"/>
                  </a:lnTo>
                  <a:lnTo>
                    <a:pt x="121647" y="705025"/>
                  </a:lnTo>
                  <a:lnTo>
                    <a:pt x="101514" y="747254"/>
                  </a:lnTo>
                  <a:lnTo>
                    <a:pt x="82902" y="790321"/>
                  </a:lnTo>
                  <a:lnTo>
                    <a:pt x="65847" y="834192"/>
                  </a:lnTo>
                  <a:lnTo>
                    <a:pt x="50382" y="878831"/>
                  </a:lnTo>
                  <a:lnTo>
                    <a:pt x="36543" y="924205"/>
                  </a:lnTo>
                  <a:lnTo>
                    <a:pt x="24364" y="970278"/>
                  </a:lnTo>
                  <a:lnTo>
                    <a:pt x="13881" y="1017015"/>
                  </a:lnTo>
                  <a:lnTo>
                    <a:pt x="0" y="1154683"/>
                  </a:lnTo>
                  <a:lnTo>
                    <a:pt x="166624" y="1195323"/>
                  </a:lnTo>
                  <a:lnTo>
                    <a:pt x="213458" y="1209877"/>
                  </a:lnTo>
                  <a:lnTo>
                    <a:pt x="261351" y="1226664"/>
                  </a:lnTo>
                  <a:lnTo>
                    <a:pt x="310261" y="1245568"/>
                  </a:lnTo>
                  <a:lnTo>
                    <a:pt x="360143" y="1266472"/>
                  </a:lnTo>
                  <a:lnTo>
                    <a:pt x="410957" y="1289259"/>
                  </a:lnTo>
                  <a:lnTo>
                    <a:pt x="462661" y="1313814"/>
                  </a:lnTo>
                  <a:lnTo>
                    <a:pt x="525144" y="1346199"/>
                  </a:lnTo>
                  <a:lnTo>
                    <a:pt x="517779" y="1273682"/>
                  </a:lnTo>
                  <a:lnTo>
                    <a:pt x="519360" y="1224786"/>
                  </a:lnTo>
                  <a:lnTo>
                    <a:pt x="524039" y="1176733"/>
                  </a:lnTo>
                  <a:lnTo>
                    <a:pt x="531717" y="1129623"/>
                  </a:lnTo>
                  <a:lnTo>
                    <a:pt x="542298" y="1083553"/>
                  </a:lnTo>
                  <a:lnTo>
                    <a:pt x="555681" y="1038621"/>
                  </a:lnTo>
                  <a:lnTo>
                    <a:pt x="571771" y="994925"/>
                  </a:lnTo>
                  <a:lnTo>
                    <a:pt x="590468" y="952564"/>
                  </a:lnTo>
                  <a:lnTo>
                    <a:pt x="611675" y="911635"/>
                  </a:lnTo>
                  <a:lnTo>
                    <a:pt x="635293" y="872236"/>
                  </a:lnTo>
                  <a:lnTo>
                    <a:pt x="661226" y="834466"/>
                  </a:lnTo>
                  <a:lnTo>
                    <a:pt x="689374" y="798422"/>
                  </a:lnTo>
                  <a:lnTo>
                    <a:pt x="719639" y="764202"/>
                  </a:lnTo>
                  <a:lnTo>
                    <a:pt x="751925" y="731905"/>
                  </a:lnTo>
                  <a:lnTo>
                    <a:pt x="786133" y="701628"/>
                  </a:lnTo>
                  <a:lnTo>
                    <a:pt x="822164" y="673470"/>
                  </a:lnTo>
                  <a:lnTo>
                    <a:pt x="859921" y="647529"/>
                  </a:lnTo>
                  <a:lnTo>
                    <a:pt x="899306" y="623902"/>
                  </a:lnTo>
                  <a:lnTo>
                    <a:pt x="940222" y="602687"/>
                  </a:lnTo>
                  <a:lnTo>
                    <a:pt x="982569" y="583983"/>
                  </a:lnTo>
                  <a:lnTo>
                    <a:pt x="1026250" y="567888"/>
                  </a:lnTo>
                  <a:lnTo>
                    <a:pt x="1071167" y="554499"/>
                  </a:lnTo>
                  <a:lnTo>
                    <a:pt x="1117222" y="543915"/>
                  </a:lnTo>
                  <a:lnTo>
                    <a:pt x="1164318" y="536233"/>
                  </a:lnTo>
                  <a:lnTo>
                    <a:pt x="1212355" y="531553"/>
                  </a:lnTo>
                  <a:lnTo>
                    <a:pt x="1261237" y="529970"/>
                  </a:lnTo>
                  <a:lnTo>
                    <a:pt x="1310117" y="531553"/>
                  </a:lnTo>
                  <a:lnTo>
                    <a:pt x="1358153" y="536233"/>
                  </a:lnTo>
                  <a:lnTo>
                    <a:pt x="1405246" y="543915"/>
                  </a:lnTo>
                  <a:lnTo>
                    <a:pt x="1451297" y="554499"/>
                  </a:lnTo>
                  <a:lnTo>
                    <a:pt x="1496210" y="567888"/>
                  </a:lnTo>
                  <a:lnTo>
                    <a:pt x="1539886" y="583983"/>
                  </a:lnTo>
                  <a:lnTo>
                    <a:pt x="1582227" y="602687"/>
                  </a:lnTo>
                  <a:lnTo>
                    <a:pt x="1623136" y="623902"/>
                  </a:lnTo>
                  <a:lnTo>
                    <a:pt x="1662514" y="647529"/>
                  </a:lnTo>
                  <a:lnTo>
                    <a:pt x="1700264" y="673470"/>
                  </a:lnTo>
                  <a:lnTo>
                    <a:pt x="1736288" y="701628"/>
                  </a:lnTo>
                  <a:lnTo>
                    <a:pt x="1770488" y="731905"/>
                  </a:lnTo>
                  <a:lnTo>
                    <a:pt x="1802766" y="764202"/>
                  </a:lnTo>
                  <a:lnTo>
                    <a:pt x="1833025" y="798422"/>
                  </a:lnTo>
                  <a:lnTo>
                    <a:pt x="1861165" y="834466"/>
                  </a:lnTo>
                  <a:lnTo>
                    <a:pt x="1887090" y="872236"/>
                  </a:lnTo>
                  <a:lnTo>
                    <a:pt x="1910702" y="911635"/>
                  </a:lnTo>
                  <a:lnTo>
                    <a:pt x="1931902" y="952564"/>
                  </a:lnTo>
                  <a:lnTo>
                    <a:pt x="1950594" y="994925"/>
                  </a:lnTo>
                  <a:lnTo>
                    <a:pt x="1966678" y="1038621"/>
                  </a:lnTo>
                  <a:lnTo>
                    <a:pt x="1980057" y="1083553"/>
                  </a:lnTo>
                  <a:lnTo>
                    <a:pt x="1990634" y="1129623"/>
                  </a:lnTo>
                  <a:lnTo>
                    <a:pt x="1998309" y="1176733"/>
                  </a:lnTo>
                  <a:lnTo>
                    <a:pt x="2002987" y="1224786"/>
                  </a:lnTo>
                  <a:lnTo>
                    <a:pt x="2004568" y="1273682"/>
                  </a:lnTo>
                  <a:lnTo>
                    <a:pt x="2002853" y="1324597"/>
                  </a:lnTo>
                  <a:lnTo>
                    <a:pt x="1997782" y="1374591"/>
                  </a:lnTo>
                  <a:lnTo>
                    <a:pt x="1989466" y="1423553"/>
                  </a:lnTo>
                  <a:lnTo>
                    <a:pt x="1978015" y="1471373"/>
                  </a:lnTo>
                  <a:lnTo>
                    <a:pt x="1963540" y="1517941"/>
                  </a:lnTo>
                  <a:lnTo>
                    <a:pt x="1946152" y="1563145"/>
                  </a:lnTo>
                  <a:lnTo>
                    <a:pt x="1925962" y="1606874"/>
                  </a:lnTo>
                  <a:lnTo>
                    <a:pt x="1903079" y="1649018"/>
                  </a:lnTo>
                  <a:lnTo>
                    <a:pt x="1877615" y="1689466"/>
                  </a:lnTo>
                  <a:lnTo>
                    <a:pt x="1849681" y="1728107"/>
                  </a:lnTo>
                  <a:lnTo>
                    <a:pt x="1819386" y="1764831"/>
                  </a:lnTo>
                  <a:lnTo>
                    <a:pt x="1786842" y="1799526"/>
                  </a:lnTo>
                  <a:lnTo>
                    <a:pt x="1752160" y="1832083"/>
                  </a:lnTo>
                  <a:lnTo>
                    <a:pt x="1715450" y="1862389"/>
                  </a:lnTo>
                  <a:lnTo>
                    <a:pt x="1676822" y="1890334"/>
                  </a:lnTo>
                  <a:lnTo>
                    <a:pt x="1636388" y="1915808"/>
                  </a:lnTo>
                  <a:lnTo>
                    <a:pt x="1594258" y="1938700"/>
                  </a:lnTo>
                  <a:lnTo>
                    <a:pt x="1550543" y="1958898"/>
                  </a:lnTo>
                  <a:lnTo>
                    <a:pt x="1548130" y="1959660"/>
                  </a:lnTo>
                  <a:lnTo>
                    <a:pt x="1684401" y="2040737"/>
                  </a:lnTo>
                  <a:lnTo>
                    <a:pt x="1730314" y="2067137"/>
                  </a:lnTo>
                  <a:lnTo>
                    <a:pt x="1776220" y="2093087"/>
                  </a:lnTo>
                  <a:lnTo>
                    <a:pt x="1822099" y="2118541"/>
                  </a:lnTo>
                  <a:lnTo>
                    <a:pt x="1867931" y="2143452"/>
                  </a:lnTo>
                  <a:lnTo>
                    <a:pt x="1913699" y="2167770"/>
                  </a:lnTo>
                  <a:lnTo>
                    <a:pt x="1959381" y="2191449"/>
                  </a:lnTo>
                  <a:lnTo>
                    <a:pt x="2004960" y="2214441"/>
                  </a:lnTo>
                  <a:lnTo>
                    <a:pt x="2050415" y="2236698"/>
                  </a:lnTo>
                  <a:lnTo>
                    <a:pt x="2078863" y="2249423"/>
                  </a:lnTo>
                  <a:lnTo>
                    <a:pt x="2161540" y="2174290"/>
                  </a:lnTo>
                  <a:lnTo>
                    <a:pt x="2195430" y="2139064"/>
                  </a:lnTo>
                  <a:lnTo>
                    <a:pt x="2227962" y="2102560"/>
                  </a:lnTo>
                  <a:lnTo>
                    <a:pt x="2259093" y="2064818"/>
                  </a:lnTo>
                  <a:lnTo>
                    <a:pt x="2288783" y="2025881"/>
                  </a:lnTo>
                  <a:lnTo>
                    <a:pt x="2316991" y="1985789"/>
                  </a:lnTo>
                  <a:lnTo>
                    <a:pt x="2343677" y="1944583"/>
                  </a:lnTo>
                  <a:lnTo>
                    <a:pt x="2368798" y="1902305"/>
                  </a:lnTo>
                  <a:lnTo>
                    <a:pt x="2392314" y="1858994"/>
                  </a:lnTo>
                  <a:lnTo>
                    <a:pt x="2414184" y="1814692"/>
                  </a:lnTo>
                  <a:lnTo>
                    <a:pt x="2434367" y="1769440"/>
                  </a:lnTo>
                  <a:lnTo>
                    <a:pt x="2452823" y="1723279"/>
                  </a:lnTo>
                  <a:lnTo>
                    <a:pt x="2469509" y="1676250"/>
                  </a:lnTo>
                  <a:lnTo>
                    <a:pt x="2484386" y="1628393"/>
                  </a:lnTo>
                  <a:lnTo>
                    <a:pt x="2497413" y="1579751"/>
                  </a:lnTo>
                  <a:lnTo>
                    <a:pt x="2508547" y="1530363"/>
                  </a:lnTo>
                  <a:lnTo>
                    <a:pt x="2517749" y="1480272"/>
                  </a:lnTo>
                  <a:lnTo>
                    <a:pt x="2524977" y="1429517"/>
                  </a:lnTo>
                  <a:lnTo>
                    <a:pt x="2530191" y="1378140"/>
                  </a:lnTo>
                  <a:lnTo>
                    <a:pt x="2533350" y="1326181"/>
                  </a:lnTo>
                  <a:lnTo>
                    <a:pt x="2534412" y="1273682"/>
                  </a:lnTo>
                  <a:lnTo>
                    <a:pt x="2533533" y="1225931"/>
                  </a:lnTo>
                  <a:lnTo>
                    <a:pt x="2530920" y="1178624"/>
                  </a:lnTo>
                  <a:lnTo>
                    <a:pt x="2526601" y="1131791"/>
                  </a:lnTo>
                  <a:lnTo>
                    <a:pt x="2520608" y="1085463"/>
                  </a:lnTo>
                  <a:lnTo>
                    <a:pt x="2512972" y="1039671"/>
                  </a:lnTo>
                  <a:lnTo>
                    <a:pt x="2503723" y="994446"/>
                  </a:lnTo>
                  <a:lnTo>
                    <a:pt x="2492892" y="949819"/>
                  </a:lnTo>
                  <a:lnTo>
                    <a:pt x="2480510" y="905820"/>
                  </a:lnTo>
                  <a:lnTo>
                    <a:pt x="2466608" y="862480"/>
                  </a:lnTo>
                  <a:lnTo>
                    <a:pt x="2451216" y="819830"/>
                  </a:lnTo>
                  <a:lnTo>
                    <a:pt x="2434365" y="777900"/>
                  </a:lnTo>
                  <a:lnTo>
                    <a:pt x="2416087" y="736722"/>
                  </a:lnTo>
                  <a:lnTo>
                    <a:pt x="2396410" y="696327"/>
                  </a:lnTo>
                  <a:lnTo>
                    <a:pt x="2375368" y="656744"/>
                  </a:lnTo>
                  <a:lnTo>
                    <a:pt x="2352990" y="618005"/>
                  </a:lnTo>
                  <a:lnTo>
                    <a:pt x="2329306" y="580141"/>
                  </a:lnTo>
                  <a:lnTo>
                    <a:pt x="2304349" y="543182"/>
                  </a:lnTo>
                  <a:lnTo>
                    <a:pt x="2278148" y="507160"/>
                  </a:lnTo>
                  <a:lnTo>
                    <a:pt x="2250734" y="472104"/>
                  </a:lnTo>
                  <a:lnTo>
                    <a:pt x="2222138" y="438046"/>
                  </a:lnTo>
                  <a:lnTo>
                    <a:pt x="2192391" y="405016"/>
                  </a:lnTo>
                  <a:lnTo>
                    <a:pt x="2161524" y="373046"/>
                  </a:lnTo>
                  <a:lnTo>
                    <a:pt x="2129567" y="342166"/>
                  </a:lnTo>
                  <a:lnTo>
                    <a:pt x="2096551" y="312407"/>
                  </a:lnTo>
                  <a:lnTo>
                    <a:pt x="2062507" y="283799"/>
                  </a:lnTo>
                  <a:lnTo>
                    <a:pt x="2027465" y="256374"/>
                  </a:lnTo>
                  <a:lnTo>
                    <a:pt x="1991457" y="230161"/>
                  </a:lnTo>
                  <a:lnTo>
                    <a:pt x="1954513" y="205193"/>
                  </a:lnTo>
                  <a:lnTo>
                    <a:pt x="1916664" y="181500"/>
                  </a:lnTo>
                  <a:lnTo>
                    <a:pt x="1877941" y="159112"/>
                  </a:lnTo>
                  <a:lnTo>
                    <a:pt x="1838374" y="138060"/>
                  </a:lnTo>
                  <a:lnTo>
                    <a:pt x="1797994" y="118376"/>
                  </a:lnTo>
                  <a:lnTo>
                    <a:pt x="1756832" y="100089"/>
                  </a:lnTo>
                  <a:lnTo>
                    <a:pt x="1714919" y="83231"/>
                  </a:lnTo>
                  <a:lnTo>
                    <a:pt x="1672286" y="67833"/>
                  </a:lnTo>
                  <a:lnTo>
                    <a:pt x="1628962" y="53925"/>
                  </a:lnTo>
                  <a:lnTo>
                    <a:pt x="1584980" y="41537"/>
                  </a:lnTo>
                  <a:lnTo>
                    <a:pt x="1540369" y="30702"/>
                  </a:lnTo>
                  <a:lnTo>
                    <a:pt x="1495162" y="21449"/>
                  </a:lnTo>
                  <a:lnTo>
                    <a:pt x="1449387" y="13809"/>
                  </a:lnTo>
                  <a:lnTo>
                    <a:pt x="1403076" y="7814"/>
                  </a:lnTo>
                  <a:lnTo>
                    <a:pt x="1356260" y="3493"/>
                  </a:lnTo>
                  <a:lnTo>
                    <a:pt x="1308970" y="878"/>
                  </a:lnTo>
                  <a:lnTo>
                    <a:pt x="1261237" y="0"/>
                  </a:lnTo>
                  <a:close/>
                </a:path>
              </a:pathLst>
            </a:custGeom>
            <a:solidFill>
              <a:srgbClr val="FF3300">
                <a:alpha val="10195"/>
              </a:srgbClr>
            </a:solidFill>
          </p:spPr>
          <p:txBody>
            <a:bodyPr wrap="square" lIns="0" tIns="0" rIns="0" bIns="0" rtlCol="0"/>
            <a:lstStyle/>
            <a:p>
              <a:endParaRPr/>
            </a:p>
          </p:txBody>
        </p:sp>
        <p:pic>
          <p:nvPicPr>
            <p:cNvPr id="20" name="object 20"/>
            <p:cNvPicPr/>
            <p:nvPr/>
          </p:nvPicPr>
          <p:blipFill>
            <a:blip r:embed="rId12" cstate="print"/>
            <a:stretch>
              <a:fillRect/>
            </a:stretch>
          </p:blipFill>
          <p:spPr>
            <a:xfrm>
              <a:off x="3439667" y="150876"/>
              <a:ext cx="5403215" cy="2828036"/>
            </a:xfrm>
            <a:prstGeom prst="rect">
              <a:avLst/>
            </a:prstGeom>
          </p:spPr>
        </p:pic>
      </p:grpSp>
      <p:sp>
        <p:nvSpPr>
          <p:cNvPr id="21" name="object 21"/>
          <p:cNvSpPr txBox="1">
            <a:spLocks noGrp="1"/>
          </p:cNvSpPr>
          <p:nvPr>
            <p:ph type="title"/>
          </p:nvPr>
        </p:nvSpPr>
        <p:spPr>
          <a:xfrm>
            <a:off x="2224912" y="795616"/>
            <a:ext cx="8101584" cy="2846933"/>
          </a:xfrm>
          <a:prstGeom prst="rect">
            <a:avLst/>
          </a:prstGeom>
        </p:spPr>
        <p:txBody>
          <a:bodyPr vert="horz" wrap="square" lIns="0" tIns="12700" rIns="0" bIns="0" rtlCol="0">
            <a:spAutoFit/>
          </a:bodyPr>
          <a:lstStyle/>
          <a:p>
            <a:pPr marR="184785" algn="ctr">
              <a:lnSpc>
                <a:spcPts val="7715"/>
              </a:lnSpc>
              <a:spcBef>
                <a:spcPts val="100"/>
              </a:spcBef>
            </a:pPr>
            <a:r>
              <a:rPr sz="6600" spc="-210" dirty="0">
                <a:solidFill>
                  <a:srgbClr val="FFFFFF"/>
                </a:solidFill>
              </a:rPr>
              <a:t>Ansible</a:t>
            </a:r>
            <a:endParaRPr sz="6600" dirty="0"/>
          </a:p>
          <a:p>
            <a:pPr marL="12700" marR="5080" indent="1949450">
              <a:lnSpc>
                <a:spcPts val="7200"/>
              </a:lnSpc>
            </a:pPr>
            <a:r>
              <a:rPr sz="6000" spc="-195" dirty="0">
                <a:solidFill>
                  <a:srgbClr val="FFFFFF"/>
                </a:solidFill>
                <a:latin typeface="Arial"/>
                <a:cs typeface="Arial"/>
              </a:rPr>
              <a:t>For</a:t>
            </a:r>
            <a:r>
              <a:rPr sz="6000" spc="-20" dirty="0">
                <a:solidFill>
                  <a:srgbClr val="FFFFFF"/>
                </a:solidFill>
                <a:latin typeface="Arial"/>
                <a:cs typeface="Arial"/>
              </a:rPr>
              <a:t> </a:t>
            </a:r>
            <a:r>
              <a:rPr sz="6000" spc="-25" dirty="0">
                <a:solidFill>
                  <a:srgbClr val="FFFFFF"/>
                </a:solidFill>
                <a:latin typeface="Arial"/>
                <a:cs typeface="Arial"/>
              </a:rPr>
              <a:t>the </a:t>
            </a:r>
            <a:r>
              <a:rPr sz="6000" spc="-20" dirty="0">
                <a:solidFill>
                  <a:srgbClr val="FFFFFF"/>
                </a:solidFill>
                <a:latin typeface="Arial"/>
                <a:cs typeface="Arial"/>
              </a:rPr>
              <a:t> </a:t>
            </a:r>
            <a:r>
              <a:rPr sz="6000" spc="-90" dirty="0">
                <a:solidFill>
                  <a:srgbClr val="FFFFFF"/>
                </a:solidFill>
                <a:latin typeface="Arial"/>
                <a:cs typeface="Arial"/>
              </a:rPr>
              <a:t>Absolute</a:t>
            </a:r>
            <a:r>
              <a:rPr sz="6000" spc="-45" dirty="0">
                <a:solidFill>
                  <a:srgbClr val="FFFFFF"/>
                </a:solidFill>
                <a:latin typeface="Arial"/>
                <a:cs typeface="Arial"/>
              </a:rPr>
              <a:t> </a:t>
            </a:r>
            <a:r>
              <a:rPr sz="6000" spc="-80" dirty="0">
                <a:solidFill>
                  <a:srgbClr val="FFFFFF"/>
                </a:solidFill>
                <a:latin typeface="Arial"/>
                <a:cs typeface="Arial"/>
              </a:rPr>
              <a:t>Beginner</a:t>
            </a:r>
            <a:endParaRPr sz="6000" dirty="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0" y="0"/>
            <a:ext cx="1638935" cy="1878964"/>
            <a:chOff x="0" y="0"/>
            <a:chExt cx="1638935" cy="1878964"/>
          </a:xfrm>
        </p:grpSpPr>
        <p:pic>
          <p:nvPicPr>
            <p:cNvPr id="8" name="object 8"/>
            <p:cNvPicPr/>
            <p:nvPr/>
          </p:nvPicPr>
          <p:blipFill>
            <a:blip r:embed="rId2" cstate="print"/>
            <a:stretch>
              <a:fillRect/>
            </a:stretch>
          </p:blipFill>
          <p:spPr>
            <a:xfrm>
              <a:off x="0" y="0"/>
              <a:ext cx="1638427" cy="1878964"/>
            </a:xfrm>
            <a:prstGeom prst="rect">
              <a:avLst/>
            </a:prstGeom>
          </p:spPr>
        </p:pic>
        <p:sp>
          <p:nvSpPr>
            <p:cNvPr id="9" name="object 9"/>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3"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4" cstate="print"/>
          <a:stretch>
            <a:fillRect/>
          </a:stretch>
        </p:blipFill>
        <p:spPr>
          <a:xfrm>
            <a:off x="189090" y="337820"/>
            <a:ext cx="217563" cy="217550"/>
          </a:xfrm>
          <a:prstGeom prst="rect">
            <a:avLst/>
          </a:prstGeom>
        </p:spPr>
      </p:pic>
      <p:grpSp>
        <p:nvGrpSpPr>
          <p:cNvPr id="16" name="object 16"/>
          <p:cNvGrpSpPr/>
          <p:nvPr/>
        </p:nvGrpSpPr>
        <p:grpSpPr>
          <a:xfrm>
            <a:off x="0" y="5302034"/>
            <a:ext cx="1477010" cy="1556385"/>
            <a:chOff x="0" y="5302034"/>
            <a:chExt cx="1477010" cy="1556385"/>
          </a:xfrm>
        </p:grpSpPr>
        <p:pic>
          <p:nvPicPr>
            <p:cNvPr id="17" name="object 17"/>
            <p:cNvPicPr/>
            <p:nvPr/>
          </p:nvPicPr>
          <p:blipFill>
            <a:blip r:embed="rId5" cstate="print"/>
            <a:stretch>
              <a:fillRect/>
            </a:stretch>
          </p:blipFill>
          <p:spPr>
            <a:xfrm>
              <a:off x="0" y="5302034"/>
              <a:ext cx="1476502" cy="1555965"/>
            </a:xfrm>
            <a:prstGeom prst="rect">
              <a:avLst/>
            </a:prstGeom>
          </p:spPr>
        </p:pic>
        <p:sp>
          <p:nvSpPr>
            <p:cNvPr id="18" name="object 18"/>
            <p:cNvSpPr/>
            <p:nvPr/>
          </p:nvSpPr>
          <p:spPr>
            <a:xfrm>
              <a:off x="0" y="6140196"/>
              <a:ext cx="692150" cy="718185"/>
            </a:xfrm>
            <a:custGeom>
              <a:avLst/>
              <a:gdLst/>
              <a:ahLst/>
              <a:cxnLst/>
              <a:rect l="l" t="t" r="r" b="b"/>
              <a:pathLst>
                <a:path w="692150" h="718184">
                  <a:moveTo>
                    <a:pt x="572512" y="217436"/>
                  </a:moveTo>
                  <a:lnTo>
                    <a:pt x="127254" y="217436"/>
                  </a:lnTo>
                  <a:lnTo>
                    <a:pt x="174367" y="220606"/>
                  </a:lnTo>
                  <a:lnTo>
                    <a:pt x="219555" y="229839"/>
                  </a:lnTo>
                  <a:lnTo>
                    <a:pt x="262402" y="244721"/>
                  </a:lnTo>
                  <a:lnTo>
                    <a:pt x="302495" y="264840"/>
                  </a:lnTo>
                  <a:lnTo>
                    <a:pt x="339421" y="289780"/>
                  </a:lnTo>
                  <a:lnTo>
                    <a:pt x="372765" y="319130"/>
                  </a:lnTo>
                  <a:lnTo>
                    <a:pt x="402115" y="352474"/>
                  </a:lnTo>
                  <a:lnTo>
                    <a:pt x="427055" y="389400"/>
                  </a:lnTo>
                  <a:lnTo>
                    <a:pt x="447174" y="429493"/>
                  </a:lnTo>
                  <a:lnTo>
                    <a:pt x="462056" y="472340"/>
                  </a:lnTo>
                  <a:lnTo>
                    <a:pt x="471289" y="517528"/>
                  </a:lnTo>
                  <a:lnTo>
                    <a:pt x="474459" y="564641"/>
                  </a:lnTo>
                  <a:lnTo>
                    <a:pt x="471289" y="611756"/>
                  </a:lnTo>
                  <a:lnTo>
                    <a:pt x="462056" y="656943"/>
                  </a:lnTo>
                  <a:lnTo>
                    <a:pt x="447174" y="699790"/>
                  </a:lnTo>
                  <a:lnTo>
                    <a:pt x="438136" y="717802"/>
                  </a:lnTo>
                  <a:lnTo>
                    <a:pt x="670509" y="717802"/>
                  </a:lnTo>
                  <a:lnTo>
                    <a:pt x="673751" y="707180"/>
                  </a:lnTo>
                  <a:lnTo>
                    <a:pt x="683718" y="660931"/>
                  </a:lnTo>
                  <a:lnTo>
                    <a:pt x="689823" y="613362"/>
                  </a:lnTo>
                  <a:lnTo>
                    <a:pt x="691896" y="564641"/>
                  </a:lnTo>
                  <a:lnTo>
                    <a:pt x="689823" y="515921"/>
                  </a:lnTo>
                  <a:lnTo>
                    <a:pt x="683718" y="468352"/>
                  </a:lnTo>
                  <a:lnTo>
                    <a:pt x="673751" y="422103"/>
                  </a:lnTo>
                  <a:lnTo>
                    <a:pt x="660091" y="377344"/>
                  </a:lnTo>
                  <a:lnTo>
                    <a:pt x="642907" y="334245"/>
                  </a:lnTo>
                  <a:lnTo>
                    <a:pt x="622369" y="292975"/>
                  </a:lnTo>
                  <a:lnTo>
                    <a:pt x="598646" y="253703"/>
                  </a:lnTo>
                  <a:lnTo>
                    <a:pt x="572512" y="217436"/>
                  </a:lnTo>
                  <a:close/>
                </a:path>
                <a:path w="692150" h="718184">
                  <a:moveTo>
                    <a:pt x="127254" y="0"/>
                  </a:moveTo>
                  <a:lnTo>
                    <a:pt x="78533" y="2072"/>
                  </a:lnTo>
                  <a:lnTo>
                    <a:pt x="30964" y="8177"/>
                  </a:lnTo>
                  <a:lnTo>
                    <a:pt x="0" y="14850"/>
                  </a:lnTo>
                  <a:lnTo>
                    <a:pt x="0" y="241979"/>
                  </a:lnTo>
                  <a:lnTo>
                    <a:pt x="34952" y="229839"/>
                  </a:lnTo>
                  <a:lnTo>
                    <a:pt x="80139" y="220606"/>
                  </a:lnTo>
                  <a:lnTo>
                    <a:pt x="127254" y="217436"/>
                  </a:lnTo>
                  <a:lnTo>
                    <a:pt x="572512" y="217436"/>
                  </a:lnTo>
                  <a:lnTo>
                    <a:pt x="571908" y="216598"/>
                  </a:lnTo>
                  <a:lnTo>
                    <a:pt x="542324" y="181831"/>
                  </a:lnTo>
                  <a:lnTo>
                    <a:pt x="510064" y="149571"/>
                  </a:lnTo>
                  <a:lnTo>
                    <a:pt x="475297" y="119987"/>
                  </a:lnTo>
                  <a:lnTo>
                    <a:pt x="438192" y="93249"/>
                  </a:lnTo>
                  <a:lnTo>
                    <a:pt x="398920" y="69526"/>
                  </a:lnTo>
                  <a:lnTo>
                    <a:pt x="357650" y="48988"/>
                  </a:lnTo>
                  <a:lnTo>
                    <a:pt x="314551" y="31804"/>
                  </a:lnTo>
                  <a:lnTo>
                    <a:pt x="269792" y="18144"/>
                  </a:lnTo>
                  <a:lnTo>
                    <a:pt x="223543" y="8177"/>
                  </a:lnTo>
                  <a:lnTo>
                    <a:pt x="175974" y="2072"/>
                  </a:lnTo>
                  <a:lnTo>
                    <a:pt x="127254" y="0"/>
                  </a:lnTo>
                  <a:close/>
                </a:path>
              </a:pathLst>
            </a:custGeom>
            <a:solidFill>
              <a:srgbClr val="FF6600"/>
            </a:solidFill>
          </p:spPr>
          <p:txBody>
            <a:bodyPr wrap="square" lIns="0" tIns="0" rIns="0" bIns="0" rtlCol="0"/>
            <a:lstStyle/>
            <a:p>
              <a:endParaRPr/>
            </a:p>
          </p:txBody>
        </p:sp>
      </p:grpSp>
      <p:sp>
        <p:nvSpPr>
          <p:cNvPr id="19" name="object 19"/>
          <p:cNvSpPr txBox="1">
            <a:spLocks noGrp="1"/>
          </p:cNvSpPr>
          <p:nvPr>
            <p:ph type="title"/>
          </p:nvPr>
        </p:nvSpPr>
        <p:spPr>
          <a:xfrm>
            <a:off x="916939" y="294894"/>
            <a:ext cx="8011161"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Ansible</a:t>
            </a:r>
            <a:r>
              <a:rPr sz="4400" b="0" spc="-65" dirty="0">
                <a:solidFill>
                  <a:srgbClr val="FF6600"/>
                </a:solidFill>
                <a:latin typeface="Calibri Light"/>
                <a:cs typeface="Calibri Light"/>
              </a:rPr>
              <a:t> </a:t>
            </a:r>
            <a:r>
              <a:rPr sz="4400" b="0" spc="-10" dirty="0">
                <a:solidFill>
                  <a:srgbClr val="FF6600"/>
                </a:solidFill>
                <a:latin typeface="Calibri Light"/>
                <a:cs typeface="Calibri Light"/>
              </a:rPr>
              <a:t>Documentation</a:t>
            </a:r>
            <a:endParaRPr sz="4400" dirty="0">
              <a:latin typeface="Calibri Light"/>
              <a:cs typeface="Calibri Light"/>
            </a:endParaRPr>
          </a:p>
        </p:txBody>
      </p:sp>
      <p:sp>
        <p:nvSpPr>
          <p:cNvPr id="3" name="TextBox 2">
            <a:extLst>
              <a:ext uri="{FF2B5EF4-FFF2-40B4-BE49-F238E27FC236}">
                <a16:creationId xmlns:a16="http://schemas.microsoft.com/office/drawing/2014/main" id="{A34394CB-7A41-D871-CF31-187DD5A0F760}"/>
              </a:ext>
            </a:extLst>
          </p:cNvPr>
          <p:cNvSpPr txBox="1"/>
          <p:nvPr/>
        </p:nvSpPr>
        <p:spPr>
          <a:xfrm>
            <a:off x="1420495" y="1878964"/>
            <a:ext cx="9095105" cy="369332"/>
          </a:xfrm>
          <a:prstGeom prst="rect">
            <a:avLst/>
          </a:prstGeom>
          <a:noFill/>
        </p:spPr>
        <p:txBody>
          <a:bodyPr wrap="square" rtlCol="0">
            <a:spAutoFit/>
          </a:bodyPr>
          <a:lstStyle/>
          <a:p>
            <a:r>
              <a:rPr lang="en-US" dirty="0">
                <a:solidFill>
                  <a:schemeClr val="bg1"/>
                </a:solidFill>
              </a:rPr>
              <a:t>https://</a:t>
            </a:r>
            <a:r>
              <a:rPr lang="en-US" dirty="0" err="1">
                <a:solidFill>
                  <a:schemeClr val="bg1"/>
                </a:solidFill>
              </a:rPr>
              <a:t>docs.ansible.com</a:t>
            </a:r>
            <a:r>
              <a:rPr lang="en-US" dirty="0">
                <a:solidFill>
                  <a:schemeClr val="bg1"/>
                </a:solidFill>
              </a:rPr>
              <a:t>/ansible/latest/</a:t>
            </a:r>
            <a:r>
              <a:rPr lang="en-US" dirty="0" err="1">
                <a:solidFill>
                  <a:schemeClr val="bg1"/>
                </a:solidFill>
              </a:rPr>
              <a:t>index.html</a:t>
            </a:r>
            <a:endParaRPr lang="en-US"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992563" y="1825307"/>
            <a:ext cx="6206871" cy="3993007"/>
          </a:xfrm>
          <a:prstGeom prst="rect">
            <a:avLst/>
          </a:prstGeom>
        </p:spPr>
      </p:pic>
      <p:sp>
        <p:nvSpPr>
          <p:cNvPr id="3" name="object 3"/>
          <p:cNvSpPr txBox="1"/>
          <p:nvPr/>
        </p:nvSpPr>
        <p:spPr>
          <a:xfrm>
            <a:off x="4601336" y="2895091"/>
            <a:ext cx="3197860" cy="1366520"/>
          </a:xfrm>
          <a:prstGeom prst="rect">
            <a:avLst/>
          </a:prstGeom>
        </p:spPr>
        <p:txBody>
          <a:bodyPr vert="horz" wrap="square" lIns="0" tIns="12065" rIns="0" bIns="0" rtlCol="0">
            <a:spAutoFit/>
          </a:bodyPr>
          <a:lstStyle/>
          <a:p>
            <a:pPr marL="12700">
              <a:lnSpc>
                <a:spcPct val="100000"/>
              </a:lnSpc>
              <a:spcBef>
                <a:spcPts val="95"/>
              </a:spcBef>
            </a:pPr>
            <a:r>
              <a:rPr sz="8800" b="1" spc="-70" dirty="0">
                <a:solidFill>
                  <a:srgbClr val="FFFFFF"/>
                </a:solidFill>
                <a:latin typeface="Arial"/>
                <a:cs typeface="Arial"/>
              </a:rPr>
              <a:t>Install</a:t>
            </a:r>
            <a:endParaRPr sz="8800">
              <a:latin typeface="Arial"/>
              <a:cs typeface="Arial"/>
            </a:endParaRPr>
          </a:p>
        </p:txBody>
      </p:sp>
      <p:pic>
        <p:nvPicPr>
          <p:cNvPr id="4" name="object 4"/>
          <p:cNvPicPr/>
          <p:nvPr/>
        </p:nvPicPr>
        <p:blipFill>
          <a:blip r:embed="rId3" cstate="print"/>
          <a:stretch>
            <a:fillRect/>
          </a:stretch>
        </p:blipFill>
        <p:spPr>
          <a:xfrm>
            <a:off x="3200400" y="797909"/>
            <a:ext cx="5403215" cy="2828036"/>
          </a:xfrm>
          <a:prstGeom prst="rect">
            <a:avLst/>
          </a:prstGeom>
        </p:spPr>
      </p:pic>
      <p:sp>
        <p:nvSpPr>
          <p:cNvPr id="5" name="object 5"/>
          <p:cNvSpPr txBox="1">
            <a:spLocks noGrp="1"/>
          </p:cNvSpPr>
          <p:nvPr>
            <p:ph type="ctrTitle"/>
          </p:nvPr>
        </p:nvSpPr>
        <p:spPr>
          <a:xfrm>
            <a:off x="3811334" y="1447800"/>
            <a:ext cx="5581760" cy="1028487"/>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4264661" cy="696595"/>
          </a:xfrm>
          <a:prstGeom prst="rect">
            <a:avLst/>
          </a:prstGeom>
        </p:spPr>
        <p:txBody>
          <a:bodyPr vert="horz" wrap="square" lIns="0" tIns="12700" rIns="0" bIns="0" rtlCol="0">
            <a:spAutoFit/>
          </a:bodyPr>
          <a:lstStyle/>
          <a:p>
            <a:pPr marL="12700">
              <a:lnSpc>
                <a:spcPct val="100000"/>
              </a:lnSpc>
              <a:spcBef>
                <a:spcPts val="100"/>
              </a:spcBef>
            </a:pPr>
            <a:r>
              <a:rPr sz="4400" b="0" spc="-20" dirty="0">
                <a:solidFill>
                  <a:srgbClr val="FF6600"/>
                </a:solidFill>
                <a:latin typeface="Calibri Light"/>
                <a:cs typeface="Calibri Light"/>
              </a:rPr>
              <a:t>Control</a:t>
            </a:r>
            <a:r>
              <a:rPr sz="4400" b="0" spc="-80" dirty="0">
                <a:solidFill>
                  <a:srgbClr val="FF6600"/>
                </a:solidFill>
                <a:latin typeface="Calibri Light"/>
                <a:cs typeface="Calibri Light"/>
              </a:rPr>
              <a:t> </a:t>
            </a:r>
            <a:r>
              <a:rPr sz="4400" b="0" dirty="0">
                <a:solidFill>
                  <a:srgbClr val="FF6600"/>
                </a:solidFill>
                <a:latin typeface="Calibri Light"/>
                <a:cs typeface="Calibri Light"/>
              </a:rPr>
              <a:t>Node</a:t>
            </a:r>
            <a:endParaRPr sz="4400" dirty="0">
              <a:latin typeface="Calibri Light"/>
              <a:cs typeface="Calibri Light"/>
            </a:endParaRPr>
          </a:p>
        </p:txBody>
      </p:sp>
      <p:grpSp>
        <p:nvGrpSpPr>
          <p:cNvPr id="3" name="object 3"/>
          <p:cNvGrpSpPr/>
          <p:nvPr/>
        </p:nvGrpSpPr>
        <p:grpSpPr>
          <a:xfrm>
            <a:off x="9442704" y="1385316"/>
            <a:ext cx="1219200" cy="1219200"/>
            <a:chOff x="9442704" y="1385316"/>
            <a:chExt cx="1219200" cy="1219200"/>
          </a:xfrm>
        </p:grpSpPr>
        <p:pic>
          <p:nvPicPr>
            <p:cNvPr id="4" name="object 4"/>
            <p:cNvPicPr/>
            <p:nvPr/>
          </p:nvPicPr>
          <p:blipFill>
            <a:blip r:embed="rId2" cstate="print"/>
            <a:stretch>
              <a:fillRect/>
            </a:stretch>
          </p:blipFill>
          <p:spPr>
            <a:xfrm>
              <a:off x="9442704" y="1385316"/>
              <a:ext cx="1219200" cy="1219200"/>
            </a:xfrm>
            <a:prstGeom prst="rect">
              <a:avLst/>
            </a:prstGeom>
          </p:spPr>
        </p:pic>
        <p:pic>
          <p:nvPicPr>
            <p:cNvPr id="5" name="object 5"/>
            <p:cNvPicPr/>
            <p:nvPr/>
          </p:nvPicPr>
          <p:blipFill>
            <a:blip r:embed="rId3" cstate="print"/>
            <a:stretch>
              <a:fillRect/>
            </a:stretch>
          </p:blipFill>
          <p:spPr>
            <a:xfrm>
              <a:off x="10241280" y="1891284"/>
              <a:ext cx="403859" cy="403860"/>
            </a:xfrm>
            <a:prstGeom prst="rect">
              <a:avLst/>
            </a:prstGeom>
          </p:spPr>
        </p:pic>
      </p:grpSp>
      <p:sp>
        <p:nvSpPr>
          <p:cNvPr id="6" name="object 6"/>
          <p:cNvSpPr txBox="1"/>
          <p:nvPr/>
        </p:nvSpPr>
        <p:spPr>
          <a:xfrm>
            <a:off x="9368408" y="2625344"/>
            <a:ext cx="1397000" cy="574040"/>
          </a:xfrm>
          <a:prstGeom prst="rect">
            <a:avLst/>
          </a:prstGeom>
        </p:spPr>
        <p:txBody>
          <a:bodyPr vert="horz" wrap="square" lIns="0" tIns="12700" rIns="0" bIns="0" rtlCol="0">
            <a:spAutoFit/>
          </a:bodyPr>
          <a:lstStyle/>
          <a:p>
            <a:pPr marL="314325" marR="5080" indent="-302260">
              <a:lnSpc>
                <a:spcPct val="100000"/>
              </a:lnSpc>
              <a:spcBef>
                <a:spcPts val="100"/>
              </a:spcBef>
            </a:pPr>
            <a:r>
              <a:rPr sz="1800" spc="-180" dirty="0">
                <a:solidFill>
                  <a:srgbClr val="FFFFFF"/>
                </a:solidFill>
                <a:latin typeface="Microsoft Sans Serif"/>
                <a:cs typeface="Microsoft Sans Serif"/>
              </a:rPr>
              <a:t>A</a:t>
            </a:r>
            <a:r>
              <a:rPr sz="1800" spc="-145" dirty="0">
                <a:solidFill>
                  <a:srgbClr val="FFFFFF"/>
                </a:solidFill>
                <a:latin typeface="Microsoft Sans Serif"/>
                <a:cs typeface="Microsoft Sans Serif"/>
              </a:rPr>
              <a:t>n</a:t>
            </a:r>
            <a:r>
              <a:rPr sz="1800" spc="-100" dirty="0">
                <a:solidFill>
                  <a:srgbClr val="FFFFFF"/>
                </a:solidFill>
                <a:latin typeface="Microsoft Sans Serif"/>
                <a:cs typeface="Microsoft Sans Serif"/>
              </a:rPr>
              <a:t>sib</a:t>
            </a:r>
            <a:r>
              <a:rPr sz="1800" spc="-50" dirty="0">
                <a:solidFill>
                  <a:srgbClr val="FFFFFF"/>
                </a:solidFill>
                <a:latin typeface="Microsoft Sans Serif"/>
                <a:cs typeface="Microsoft Sans Serif"/>
              </a:rPr>
              <a:t>l</a:t>
            </a:r>
            <a:r>
              <a:rPr sz="1800" spc="-105" dirty="0">
                <a:solidFill>
                  <a:srgbClr val="FFFFFF"/>
                </a:solidFill>
                <a:latin typeface="Microsoft Sans Serif"/>
                <a:cs typeface="Microsoft Sans Serif"/>
              </a:rPr>
              <a:t>e</a:t>
            </a:r>
            <a:r>
              <a:rPr sz="1800" spc="15" dirty="0">
                <a:solidFill>
                  <a:srgbClr val="FFFFFF"/>
                </a:solidFill>
                <a:latin typeface="Microsoft Sans Serif"/>
                <a:cs typeface="Microsoft Sans Serif"/>
              </a:rPr>
              <a:t> </a:t>
            </a:r>
            <a:r>
              <a:rPr sz="1800" spc="-185" dirty="0">
                <a:solidFill>
                  <a:srgbClr val="FFFFFF"/>
                </a:solidFill>
                <a:latin typeface="Microsoft Sans Serif"/>
                <a:cs typeface="Microsoft Sans Serif"/>
              </a:rPr>
              <a:t>Co</a:t>
            </a:r>
            <a:r>
              <a:rPr sz="1800" spc="-155" dirty="0">
                <a:solidFill>
                  <a:srgbClr val="FFFFFF"/>
                </a:solidFill>
                <a:latin typeface="Microsoft Sans Serif"/>
                <a:cs typeface="Microsoft Sans Serif"/>
              </a:rPr>
              <a:t>n</a:t>
            </a:r>
            <a:r>
              <a:rPr sz="1800" spc="-10" dirty="0">
                <a:solidFill>
                  <a:srgbClr val="FFFFFF"/>
                </a:solidFill>
                <a:latin typeface="Microsoft Sans Serif"/>
                <a:cs typeface="Microsoft Sans Serif"/>
              </a:rPr>
              <a:t>t</a:t>
            </a:r>
            <a:r>
              <a:rPr sz="1800" spc="-45" dirty="0">
                <a:solidFill>
                  <a:srgbClr val="FFFFFF"/>
                </a:solidFill>
                <a:latin typeface="Microsoft Sans Serif"/>
                <a:cs typeface="Microsoft Sans Serif"/>
              </a:rPr>
              <a:t>r</a:t>
            </a:r>
            <a:r>
              <a:rPr sz="1800" spc="-50" dirty="0">
                <a:solidFill>
                  <a:srgbClr val="FFFFFF"/>
                </a:solidFill>
                <a:latin typeface="Microsoft Sans Serif"/>
                <a:cs typeface="Microsoft Sans Serif"/>
              </a:rPr>
              <a:t>ol  </a:t>
            </a:r>
            <a:r>
              <a:rPr sz="1800" spc="-114" dirty="0">
                <a:solidFill>
                  <a:srgbClr val="FFFFFF"/>
                </a:solidFill>
                <a:latin typeface="Microsoft Sans Serif"/>
                <a:cs typeface="Microsoft Sans Serif"/>
              </a:rPr>
              <a:t>Machine</a:t>
            </a:r>
            <a:endParaRPr sz="1800">
              <a:latin typeface="Microsoft Sans Serif"/>
              <a:cs typeface="Microsoft Sans Serif"/>
            </a:endParaRPr>
          </a:p>
        </p:txBody>
      </p:sp>
      <p:sp>
        <p:nvSpPr>
          <p:cNvPr id="7" name="object 7"/>
          <p:cNvSpPr txBox="1"/>
          <p:nvPr/>
        </p:nvSpPr>
        <p:spPr>
          <a:xfrm>
            <a:off x="9504680" y="3323031"/>
            <a:ext cx="1245235" cy="848994"/>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100" dirty="0">
                <a:solidFill>
                  <a:srgbClr val="4FD092"/>
                </a:solidFill>
                <a:latin typeface="Microsoft Sans Serif"/>
                <a:cs typeface="Microsoft Sans Serif"/>
              </a:rPr>
              <a:t>Pl</a:t>
            </a:r>
            <a:r>
              <a:rPr sz="1800" spc="-160" dirty="0">
                <a:solidFill>
                  <a:srgbClr val="4FD092"/>
                </a:solidFill>
                <a:latin typeface="Microsoft Sans Serif"/>
                <a:cs typeface="Microsoft Sans Serif"/>
              </a:rPr>
              <a:t>a</a:t>
            </a:r>
            <a:r>
              <a:rPr sz="1800" spc="-105" dirty="0">
                <a:solidFill>
                  <a:srgbClr val="4FD092"/>
                </a:solidFill>
                <a:latin typeface="Microsoft Sans Serif"/>
                <a:cs typeface="Microsoft Sans Serif"/>
              </a:rPr>
              <a:t>ybooks</a:t>
            </a:r>
            <a:endParaRPr sz="1800">
              <a:latin typeface="Microsoft Sans Serif"/>
              <a:cs typeface="Microsoft Sans Serif"/>
            </a:endParaRPr>
          </a:p>
          <a:p>
            <a:pPr marL="299085" indent="-287020">
              <a:lnSpc>
                <a:spcPct val="100000"/>
              </a:lnSpc>
              <a:spcBef>
                <a:spcPts val="5"/>
              </a:spcBef>
              <a:buFont typeface="Arial MT"/>
              <a:buChar char="•"/>
              <a:tabLst>
                <a:tab pos="299085" algn="l"/>
                <a:tab pos="299720" algn="l"/>
              </a:tabLst>
            </a:pPr>
            <a:r>
              <a:rPr sz="1800" spc="-100" dirty="0">
                <a:solidFill>
                  <a:srgbClr val="4FD092"/>
                </a:solidFill>
                <a:latin typeface="Microsoft Sans Serif"/>
                <a:cs typeface="Microsoft Sans Serif"/>
              </a:rPr>
              <a:t>Inventory</a:t>
            </a:r>
            <a:endParaRPr sz="1800">
              <a:latin typeface="Microsoft Sans Serif"/>
              <a:cs typeface="Microsoft Sans Serif"/>
            </a:endParaRPr>
          </a:p>
          <a:p>
            <a:pPr marL="299085" indent="-287020">
              <a:lnSpc>
                <a:spcPct val="100000"/>
              </a:lnSpc>
              <a:buFont typeface="Arial MT"/>
              <a:buChar char="•"/>
              <a:tabLst>
                <a:tab pos="299085" algn="l"/>
                <a:tab pos="299720" algn="l"/>
              </a:tabLst>
            </a:pPr>
            <a:r>
              <a:rPr sz="1800" spc="-125" dirty="0">
                <a:solidFill>
                  <a:srgbClr val="4FD092"/>
                </a:solidFill>
                <a:latin typeface="Microsoft Sans Serif"/>
                <a:cs typeface="Microsoft Sans Serif"/>
              </a:rPr>
              <a:t>Modules</a:t>
            </a:r>
            <a:endParaRPr sz="1800">
              <a:latin typeface="Microsoft Sans Serif"/>
              <a:cs typeface="Microsoft Sans Serif"/>
            </a:endParaRPr>
          </a:p>
        </p:txBody>
      </p:sp>
      <p:sp>
        <p:nvSpPr>
          <p:cNvPr id="8" name="object 8"/>
          <p:cNvSpPr txBox="1"/>
          <p:nvPr/>
        </p:nvSpPr>
        <p:spPr>
          <a:xfrm>
            <a:off x="8862186" y="4444110"/>
            <a:ext cx="2951480" cy="299720"/>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185" dirty="0">
                <a:solidFill>
                  <a:srgbClr val="FFFFFF"/>
                </a:solidFill>
                <a:latin typeface="Microsoft Sans Serif"/>
                <a:cs typeface="Microsoft Sans Serif"/>
              </a:rPr>
              <a:t>Co</a:t>
            </a:r>
            <a:r>
              <a:rPr sz="1800" spc="-155" dirty="0">
                <a:solidFill>
                  <a:srgbClr val="FFFFFF"/>
                </a:solidFill>
                <a:latin typeface="Microsoft Sans Serif"/>
                <a:cs typeface="Microsoft Sans Serif"/>
              </a:rPr>
              <a:t>n</a:t>
            </a:r>
            <a:r>
              <a:rPr sz="1800" spc="-10" dirty="0">
                <a:solidFill>
                  <a:srgbClr val="FFFFFF"/>
                </a:solidFill>
                <a:latin typeface="Microsoft Sans Serif"/>
                <a:cs typeface="Microsoft Sans Serif"/>
              </a:rPr>
              <a:t>t</a:t>
            </a:r>
            <a:r>
              <a:rPr sz="1800" spc="-45" dirty="0">
                <a:solidFill>
                  <a:srgbClr val="FFFFFF"/>
                </a:solidFill>
                <a:latin typeface="Microsoft Sans Serif"/>
                <a:cs typeface="Microsoft Sans Serif"/>
              </a:rPr>
              <a:t>r</a:t>
            </a:r>
            <a:r>
              <a:rPr sz="1800" spc="-60" dirty="0">
                <a:solidFill>
                  <a:srgbClr val="FFFFFF"/>
                </a:solidFill>
                <a:latin typeface="Microsoft Sans Serif"/>
                <a:cs typeface="Microsoft Sans Serif"/>
              </a:rPr>
              <a:t>ol</a:t>
            </a:r>
            <a:r>
              <a:rPr sz="1800" spc="15" dirty="0">
                <a:solidFill>
                  <a:srgbClr val="FFFFFF"/>
                </a:solidFill>
                <a:latin typeface="Microsoft Sans Serif"/>
                <a:cs typeface="Microsoft Sans Serif"/>
              </a:rPr>
              <a:t> </a:t>
            </a:r>
            <a:r>
              <a:rPr sz="1800" spc="-125" dirty="0">
                <a:solidFill>
                  <a:srgbClr val="FFFFFF"/>
                </a:solidFill>
                <a:latin typeface="Microsoft Sans Serif"/>
                <a:cs typeface="Microsoft Sans Serif"/>
              </a:rPr>
              <a:t>Ma</a:t>
            </a:r>
            <a:r>
              <a:rPr sz="1800" spc="-15" dirty="0">
                <a:solidFill>
                  <a:srgbClr val="FFFFFF"/>
                </a:solidFill>
                <a:latin typeface="Microsoft Sans Serif"/>
                <a:cs typeface="Microsoft Sans Serif"/>
              </a:rPr>
              <a:t>c</a:t>
            </a:r>
            <a:r>
              <a:rPr sz="1800" spc="-130" dirty="0">
                <a:solidFill>
                  <a:srgbClr val="FFFFFF"/>
                </a:solidFill>
                <a:latin typeface="Microsoft Sans Serif"/>
                <a:cs typeface="Microsoft Sans Serif"/>
              </a:rPr>
              <a:t>hi</a:t>
            </a:r>
            <a:r>
              <a:rPr sz="1800" spc="-180" dirty="0">
                <a:solidFill>
                  <a:srgbClr val="FFFFFF"/>
                </a:solidFill>
                <a:latin typeface="Microsoft Sans Serif"/>
                <a:cs typeface="Microsoft Sans Serif"/>
              </a:rPr>
              <a:t>n</a:t>
            </a:r>
            <a:r>
              <a:rPr sz="1800" spc="-105" dirty="0">
                <a:solidFill>
                  <a:srgbClr val="FFFFFF"/>
                </a:solidFill>
                <a:latin typeface="Microsoft Sans Serif"/>
                <a:cs typeface="Microsoft Sans Serif"/>
              </a:rPr>
              <a:t>e</a:t>
            </a:r>
            <a:r>
              <a:rPr sz="1800" spc="-5" dirty="0">
                <a:solidFill>
                  <a:srgbClr val="FFFFFF"/>
                </a:solidFill>
                <a:latin typeface="Microsoft Sans Serif"/>
                <a:cs typeface="Microsoft Sans Serif"/>
              </a:rPr>
              <a:t> </a:t>
            </a:r>
            <a:r>
              <a:rPr sz="1800" dirty="0">
                <a:solidFill>
                  <a:srgbClr val="FFFFFF"/>
                </a:solidFill>
                <a:latin typeface="Microsoft Sans Serif"/>
                <a:cs typeface="Microsoft Sans Serif"/>
              </a:rPr>
              <a:t>-</a:t>
            </a:r>
            <a:r>
              <a:rPr sz="1800" spc="25" dirty="0">
                <a:solidFill>
                  <a:srgbClr val="FFFFFF"/>
                </a:solidFill>
                <a:latin typeface="Microsoft Sans Serif"/>
                <a:cs typeface="Microsoft Sans Serif"/>
              </a:rPr>
              <a:t> </a:t>
            </a:r>
            <a:r>
              <a:rPr sz="1800" spc="-160" dirty="0">
                <a:solidFill>
                  <a:srgbClr val="FFFFFF"/>
                </a:solidFill>
                <a:latin typeface="Microsoft Sans Serif"/>
                <a:cs typeface="Microsoft Sans Serif"/>
              </a:rPr>
              <a:t>Li</a:t>
            </a:r>
            <a:r>
              <a:rPr sz="1800" spc="-220" dirty="0">
                <a:solidFill>
                  <a:srgbClr val="FFFFFF"/>
                </a:solidFill>
                <a:latin typeface="Microsoft Sans Serif"/>
                <a:cs typeface="Microsoft Sans Serif"/>
              </a:rPr>
              <a:t>n</a:t>
            </a:r>
            <a:r>
              <a:rPr sz="1800" spc="-110" dirty="0">
                <a:solidFill>
                  <a:srgbClr val="FFFFFF"/>
                </a:solidFill>
                <a:latin typeface="Microsoft Sans Serif"/>
                <a:cs typeface="Microsoft Sans Serif"/>
              </a:rPr>
              <a:t>ux</a:t>
            </a:r>
            <a:r>
              <a:rPr sz="1800" spc="15" dirty="0">
                <a:solidFill>
                  <a:srgbClr val="FFFFFF"/>
                </a:solidFill>
                <a:latin typeface="Microsoft Sans Serif"/>
                <a:cs typeface="Microsoft Sans Serif"/>
              </a:rPr>
              <a:t> </a:t>
            </a:r>
            <a:r>
              <a:rPr sz="1800" spc="-135" dirty="0">
                <a:solidFill>
                  <a:srgbClr val="FFFFFF"/>
                </a:solidFill>
                <a:latin typeface="Microsoft Sans Serif"/>
                <a:cs typeface="Microsoft Sans Serif"/>
              </a:rPr>
              <a:t>O</a:t>
            </a:r>
            <a:r>
              <a:rPr sz="1800" spc="-90" dirty="0">
                <a:solidFill>
                  <a:srgbClr val="FFFFFF"/>
                </a:solidFill>
                <a:latin typeface="Microsoft Sans Serif"/>
                <a:cs typeface="Microsoft Sans Serif"/>
              </a:rPr>
              <a:t>n</a:t>
            </a:r>
            <a:r>
              <a:rPr sz="1800" spc="-15" dirty="0">
                <a:solidFill>
                  <a:srgbClr val="FFFFFF"/>
                </a:solidFill>
                <a:latin typeface="Microsoft Sans Serif"/>
                <a:cs typeface="Microsoft Sans Serif"/>
              </a:rPr>
              <a:t>ly</a:t>
            </a:r>
            <a:endParaRPr sz="1800">
              <a:latin typeface="Microsoft Sans Serif"/>
              <a:cs typeface="Microsoft Sans Serif"/>
            </a:endParaRPr>
          </a:p>
        </p:txBody>
      </p:sp>
      <p:pic>
        <p:nvPicPr>
          <p:cNvPr id="9" name="object 9"/>
          <p:cNvPicPr/>
          <p:nvPr/>
        </p:nvPicPr>
        <p:blipFill>
          <a:blip r:embed="rId4" cstate="print"/>
          <a:stretch>
            <a:fillRect/>
          </a:stretch>
        </p:blipFill>
        <p:spPr>
          <a:xfrm>
            <a:off x="8686800" y="4443984"/>
            <a:ext cx="393192" cy="393192"/>
          </a:xfrm>
          <a:prstGeom prst="rect">
            <a:avLst/>
          </a:prstGeom>
        </p:spPr>
      </p:pic>
      <p:sp>
        <p:nvSpPr>
          <p:cNvPr id="10" name="object 10"/>
          <p:cNvSpPr txBox="1"/>
          <p:nvPr/>
        </p:nvSpPr>
        <p:spPr>
          <a:xfrm>
            <a:off x="1528699" y="4397502"/>
            <a:ext cx="1787525" cy="299720"/>
          </a:xfrm>
          <a:prstGeom prst="rect">
            <a:avLst/>
          </a:prstGeom>
        </p:spPr>
        <p:txBody>
          <a:bodyPr vert="horz" wrap="square" lIns="0" tIns="12700" rIns="0" bIns="0" rtlCol="0">
            <a:spAutoFit/>
          </a:bodyPr>
          <a:lstStyle/>
          <a:p>
            <a:pPr marL="12700">
              <a:lnSpc>
                <a:spcPct val="100000"/>
              </a:lnSpc>
              <a:spcBef>
                <a:spcPts val="100"/>
              </a:spcBef>
            </a:pPr>
            <a:r>
              <a:rPr sz="1800" spc="-55" dirty="0">
                <a:solidFill>
                  <a:srgbClr val="FFFFFF"/>
                </a:solidFill>
                <a:latin typeface="Microsoft Sans Serif"/>
                <a:cs typeface="Microsoft Sans Serif"/>
              </a:rPr>
              <a:t>Additional</a:t>
            </a:r>
            <a:r>
              <a:rPr sz="1800" spc="-30" dirty="0">
                <a:solidFill>
                  <a:srgbClr val="FFFFFF"/>
                </a:solidFill>
                <a:latin typeface="Microsoft Sans Serif"/>
                <a:cs typeface="Microsoft Sans Serif"/>
              </a:rPr>
              <a:t> </a:t>
            </a:r>
            <a:r>
              <a:rPr sz="1800" spc="-100" dirty="0">
                <a:solidFill>
                  <a:srgbClr val="FFFFFF"/>
                </a:solidFill>
                <a:latin typeface="Microsoft Sans Serif"/>
                <a:cs typeface="Microsoft Sans Serif"/>
              </a:rPr>
              <a:t>Options:</a:t>
            </a:r>
            <a:endParaRPr sz="1800">
              <a:latin typeface="Microsoft Sans Serif"/>
              <a:cs typeface="Microsoft Sans Serif"/>
            </a:endParaRPr>
          </a:p>
        </p:txBody>
      </p:sp>
      <p:sp>
        <p:nvSpPr>
          <p:cNvPr id="11" name="object 11"/>
          <p:cNvSpPr txBox="1"/>
          <p:nvPr/>
        </p:nvSpPr>
        <p:spPr>
          <a:xfrm>
            <a:off x="1528698" y="4671517"/>
            <a:ext cx="3348101" cy="566822"/>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180" dirty="0">
                <a:solidFill>
                  <a:srgbClr val="FFFFFF"/>
                </a:solidFill>
                <a:latin typeface="Microsoft Sans Serif"/>
                <a:cs typeface="Microsoft Sans Serif"/>
              </a:rPr>
              <a:t>Ins</a:t>
            </a:r>
            <a:r>
              <a:rPr sz="1800" spc="-105" dirty="0">
                <a:solidFill>
                  <a:srgbClr val="FFFFFF"/>
                </a:solidFill>
                <a:latin typeface="Microsoft Sans Serif"/>
                <a:cs typeface="Microsoft Sans Serif"/>
              </a:rPr>
              <a:t>t</a:t>
            </a:r>
            <a:r>
              <a:rPr sz="1800" spc="-15" dirty="0">
                <a:solidFill>
                  <a:srgbClr val="FFFFFF"/>
                </a:solidFill>
                <a:latin typeface="Microsoft Sans Serif"/>
                <a:cs typeface="Microsoft Sans Serif"/>
              </a:rPr>
              <a:t>all</a:t>
            </a:r>
            <a:r>
              <a:rPr sz="1800" spc="20" dirty="0">
                <a:solidFill>
                  <a:srgbClr val="FFFFFF"/>
                </a:solidFill>
                <a:latin typeface="Microsoft Sans Serif"/>
                <a:cs typeface="Microsoft Sans Serif"/>
              </a:rPr>
              <a:t> </a:t>
            </a:r>
            <a:r>
              <a:rPr sz="1800" spc="45" dirty="0">
                <a:solidFill>
                  <a:srgbClr val="FFFFFF"/>
                </a:solidFill>
                <a:latin typeface="Microsoft Sans Serif"/>
                <a:cs typeface="Microsoft Sans Serif"/>
              </a:rPr>
              <a:t>f</a:t>
            </a:r>
            <a:r>
              <a:rPr sz="1800" spc="15" dirty="0">
                <a:solidFill>
                  <a:srgbClr val="FFFFFF"/>
                </a:solidFill>
                <a:latin typeface="Microsoft Sans Serif"/>
                <a:cs typeface="Microsoft Sans Serif"/>
              </a:rPr>
              <a:t>r</a:t>
            </a:r>
            <a:r>
              <a:rPr sz="1800" spc="-200" dirty="0">
                <a:solidFill>
                  <a:srgbClr val="FFFFFF"/>
                </a:solidFill>
                <a:latin typeface="Microsoft Sans Serif"/>
                <a:cs typeface="Microsoft Sans Serif"/>
              </a:rPr>
              <a:t>om</a:t>
            </a:r>
            <a:r>
              <a:rPr sz="1800" spc="15" dirty="0">
                <a:solidFill>
                  <a:srgbClr val="FFFFFF"/>
                </a:solidFill>
                <a:latin typeface="Microsoft Sans Serif"/>
                <a:cs typeface="Microsoft Sans Serif"/>
              </a:rPr>
              <a:t> </a:t>
            </a:r>
            <a:r>
              <a:rPr sz="1800" spc="-165" dirty="0">
                <a:solidFill>
                  <a:srgbClr val="FFFFFF"/>
                </a:solidFill>
                <a:latin typeface="Microsoft Sans Serif"/>
                <a:cs typeface="Microsoft Sans Serif"/>
              </a:rPr>
              <a:t>sourc</a:t>
            </a:r>
            <a:r>
              <a:rPr sz="1800" spc="-100" dirty="0">
                <a:solidFill>
                  <a:srgbClr val="FFFFFF"/>
                </a:solidFill>
                <a:latin typeface="Microsoft Sans Serif"/>
                <a:cs typeface="Microsoft Sans Serif"/>
              </a:rPr>
              <a:t>e</a:t>
            </a:r>
            <a:r>
              <a:rPr sz="1800" dirty="0">
                <a:solidFill>
                  <a:srgbClr val="FFFFFF"/>
                </a:solidFill>
                <a:latin typeface="Microsoft Sans Serif"/>
                <a:cs typeface="Microsoft Sans Serif"/>
              </a:rPr>
              <a:t> </a:t>
            </a:r>
            <a:r>
              <a:rPr sz="1800" spc="-160" dirty="0">
                <a:solidFill>
                  <a:srgbClr val="FFFFFF"/>
                </a:solidFill>
                <a:latin typeface="Microsoft Sans Serif"/>
                <a:cs typeface="Microsoft Sans Serif"/>
              </a:rPr>
              <a:t>on</a:t>
            </a:r>
            <a:r>
              <a:rPr sz="1800" spc="20" dirty="0">
                <a:solidFill>
                  <a:srgbClr val="FFFFFF"/>
                </a:solidFill>
                <a:latin typeface="Microsoft Sans Serif"/>
                <a:cs typeface="Microsoft Sans Serif"/>
              </a:rPr>
              <a:t> </a:t>
            </a:r>
            <a:r>
              <a:rPr sz="1800" spc="-145" dirty="0">
                <a:solidFill>
                  <a:srgbClr val="FFFFFF"/>
                </a:solidFill>
                <a:latin typeface="Microsoft Sans Serif"/>
                <a:cs typeface="Microsoft Sans Serif"/>
              </a:rPr>
              <a:t>GIT</a:t>
            </a:r>
            <a:endParaRPr sz="1800" dirty="0">
              <a:latin typeface="Microsoft Sans Serif"/>
              <a:cs typeface="Microsoft Sans Serif"/>
            </a:endParaRPr>
          </a:p>
          <a:p>
            <a:pPr marL="299085" indent="-287020">
              <a:lnSpc>
                <a:spcPct val="100000"/>
              </a:lnSpc>
              <a:spcBef>
                <a:spcPts val="5"/>
              </a:spcBef>
              <a:buFont typeface="Arial MT"/>
              <a:buChar char="•"/>
              <a:tabLst>
                <a:tab pos="299085" algn="l"/>
                <a:tab pos="299720" algn="l"/>
              </a:tabLst>
            </a:pPr>
            <a:r>
              <a:rPr sz="1800" spc="-180" dirty="0">
                <a:solidFill>
                  <a:srgbClr val="FFFFFF"/>
                </a:solidFill>
                <a:latin typeface="Microsoft Sans Serif"/>
                <a:cs typeface="Microsoft Sans Serif"/>
              </a:rPr>
              <a:t>Bui</a:t>
            </a:r>
            <a:r>
              <a:rPr sz="1800" spc="-15" dirty="0">
                <a:solidFill>
                  <a:srgbClr val="FFFFFF"/>
                </a:solidFill>
                <a:latin typeface="Microsoft Sans Serif"/>
                <a:cs typeface="Microsoft Sans Serif"/>
              </a:rPr>
              <a:t>l</a:t>
            </a:r>
            <a:r>
              <a:rPr sz="1800" spc="-20" dirty="0">
                <a:solidFill>
                  <a:srgbClr val="FFFFFF"/>
                </a:solidFill>
                <a:latin typeface="Microsoft Sans Serif"/>
                <a:cs typeface="Microsoft Sans Serif"/>
              </a:rPr>
              <a:t>d</a:t>
            </a:r>
            <a:r>
              <a:rPr sz="1800" spc="15" dirty="0">
                <a:solidFill>
                  <a:srgbClr val="FFFFFF"/>
                </a:solidFill>
                <a:latin typeface="Microsoft Sans Serif"/>
                <a:cs typeface="Microsoft Sans Serif"/>
              </a:rPr>
              <a:t> </a:t>
            </a:r>
            <a:r>
              <a:rPr sz="1800" spc="-275" dirty="0">
                <a:solidFill>
                  <a:srgbClr val="FFFFFF"/>
                </a:solidFill>
                <a:latin typeface="Microsoft Sans Serif"/>
                <a:cs typeface="Microsoft Sans Serif"/>
              </a:rPr>
              <a:t>RPM</a:t>
            </a:r>
            <a:r>
              <a:rPr sz="1800" spc="25" dirty="0">
                <a:solidFill>
                  <a:srgbClr val="FFFFFF"/>
                </a:solidFill>
                <a:latin typeface="Microsoft Sans Serif"/>
                <a:cs typeface="Microsoft Sans Serif"/>
              </a:rPr>
              <a:t> </a:t>
            </a:r>
            <a:r>
              <a:rPr sz="1800" spc="-50" dirty="0">
                <a:solidFill>
                  <a:srgbClr val="FFFFFF"/>
                </a:solidFill>
                <a:latin typeface="Microsoft Sans Serif"/>
                <a:cs typeface="Microsoft Sans Serif"/>
              </a:rPr>
              <a:t>y</a:t>
            </a:r>
            <a:r>
              <a:rPr sz="1800" spc="-135" dirty="0">
                <a:solidFill>
                  <a:srgbClr val="FFFFFF"/>
                </a:solidFill>
                <a:latin typeface="Microsoft Sans Serif"/>
                <a:cs typeface="Microsoft Sans Serif"/>
              </a:rPr>
              <a:t>ourse</a:t>
            </a:r>
            <a:r>
              <a:rPr sz="1800" spc="-60" dirty="0">
                <a:solidFill>
                  <a:srgbClr val="FFFFFF"/>
                </a:solidFill>
                <a:latin typeface="Microsoft Sans Serif"/>
                <a:cs typeface="Microsoft Sans Serif"/>
              </a:rPr>
              <a:t>l</a:t>
            </a:r>
            <a:r>
              <a:rPr sz="1800" spc="95" dirty="0">
                <a:solidFill>
                  <a:srgbClr val="FFFFFF"/>
                </a:solidFill>
                <a:latin typeface="Microsoft Sans Serif"/>
                <a:cs typeface="Microsoft Sans Serif"/>
              </a:rPr>
              <a:t>f</a:t>
            </a:r>
            <a:endParaRPr sz="1800" dirty="0">
              <a:latin typeface="Microsoft Sans Serif"/>
              <a:cs typeface="Microsoft Sans Serif"/>
            </a:endParaRPr>
          </a:p>
        </p:txBody>
      </p:sp>
      <p:pic>
        <p:nvPicPr>
          <p:cNvPr id="12" name="object 12"/>
          <p:cNvPicPr/>
          <p:nvPr/>
        </p:nvPicPr>
        <p:blipFill>
          <a:blip r:embed="rId5" cstate="print"/>
          <a:stretch>
            <a:fillRect/>
          </a:stretch>
        </p:blipFill>
        <p:spPr>
          <a:xfrm>
            <a:off x="891539" y="3415284"/>
            <a:ext cx="498347" cy="498347"/>
          </a:xfrm>
          <a:prstGeom prst="rect">
            <a:avLst/>
          </a:prstGeom>
        </p:spPr>
      </p:pic>
      <p:grpSp>
        <p:nvGrpSpPr>
          <p:cNvPr id="13" name="object 13"/>
          <p:cNvGrpSpPr/>
          <p:nvPr/>
        </p:nvGrpSpPr>
        <p:grpSpPr>
          <a:xfrm>
            <a:off x="652272" y="1211580"/>
            <a:ext cx="977265" cy="1630680"/>
            <a:chOff x="652272" y="1211580"/>
            <a:chExt cx="977265" cy="1630680"/>
          </a:xfrm>
        </p:grpSpPr>
        <p:pic>
          <p:nvPicPr>
            <p:cNvPr id="14" name="object 14"/>
            <p:cNvPicPr/>
            <p:nvPr/>
          </p:nvPicPr>
          <p:blipFill>
            <a:blip r:embed="rId6" cstate="print"/>
            <a:stretch>
              <a:fillRect/>
            </a:stretch>
          </p:blipFill>
          <p:spPr>
            <a:xfrm>
              <a:off x="652272" y="1781556"/>
              <a:ext cx="976884" cy="559308"/>
            </a:xfrm>
            <a:prstGeom prst="rect">
              <a:avLst/>
            </a:prstGeom>
          </p:spPr>
        </p:pic>
        <p:pic>
          <p:nvPicPr>
            <p:cNvPr id="15" name="object 15"/>
            <p:cNvPicPr/>
            <p:nvPr/>
          </p:nvPicPr>
          <p:blipFill>
            <a:blip r:embed="rId7" cstate="print"/>
            <a:stretch>
              <a:fillRect/>
            </a:stretch>
          </p:blipFill>
          <p:spPr>
            <a:xfrm>
              <a:off x="902208" y="2365247"/>
              <a:ext cx="477012" cy="477012"/>
            </a:xfrm>
            <a:prstGeom prst="rect">
              <a:avLst/>
            </a:prstGeom>
          </p:spPr>
        </p:pic>
        <p:pic>
          <p:nvPicPr>
            <p:cNvPr id="16" name="object 16"/>
            <p:cNvPicPr/>
            <p:nvPr/>
          </p:nvPicPr>
          <p:blipFill>
            <a:blip r:embed="rId8" cstate="print"/>
            <a:stretch>
              <a:fillRect/>
            </a:stretch>
          </p:blipFill>
          <p:spPr>
            <a:xfrm>
              <a:off x="851916" y="1211580"/>
              <a:ext cx="597408" cy="598932"/>
            </a:xfrm>
            <a:prstGeom prst="rect">
              <a:avLst/>
            </a:prstGeom>
          </p:spPr>
        </p:pic>
      </p:grpSp>
      <p:sp>
        <p:nvSpPr>
          <p:cNvPr id="17" name="object 17"/>
          <p:cNvSpPr txBox="1"/>
          <p:nvPr/>
        </p:nvSpPr>
        <p:spPr>
          <a:xfrm>
            <a:off x="1573530" y="1867280"/>
            <a:ext cx="859155" cy="299720"/>
          </a:xfrm>
          <a:prstGeom prst="rect">
            <a:avLst/>
          </a:prstGeom>
        </p:spPr>
        <p:txBody>
          <a:bodyPr vert="horz" wrap="square" lIns="0" tIns="12700" rIns="0" bIns="0" rtlCol="0">
            <a:spAutoFit/>
          </a:bodyPr>
          <a:lstStyle/>
          <a:p>
            <a:pPr marL="12700">
              <a:lnSpc>
                <a:spcPct val="100000"/>
              </a:lnSpc>
              <a:spcBef>
                <a:spcPts val="100"/>
              </a:spcBef>
            </a:pPr>
            <a:r>
              <a:rPr sz="1800" spc="-305" dirty="0">
                <a:solidFill>
                  <a:srgbClr val="FFFFFF"/>
                </a:solidFill>
                <a:latin typeface="Microsoft Sans Serif"/>
                <a:cs typeface="Microsoft Sans Serif"/>
              </a:rPr>
              <a:t>F</a:t>
            </a:r>
            <a:r>
              <a:rPr sz="1800" spc="-60" dirty="0">
                <a:solidFill>
                  <a:srgbClr val="FFFFFF"/>
                </a:solidFill>
                <a:latin typeface="Microsoft Sans Serif"/>
                <a:cs typeface="Microsoft Sans Serif"/>
              </a:rPr>
              <a:t>edo</a:t>
            </a:r>
            <a:r>
              <a:rPr sz="1800" spc="-45" dirty="0">
                <a:solidFill>
                  <a:srgbClr val="FFFFFF"/>
                </a:solidFill>
                <a:latin typeface="Microsoft Sans Serif"/>
                <a:cs typeface="Microsoft Sans Serif"/>
              </a:rPr>
              <a:t>r</a:t>
            </a:r>
            <a:r>
              <a:rPr sz="1800" spc="-10" dirty="0">
                <a:solidFill>
                  <a:srgbClr val="FFFFFF"/>
                </a:solidFill>
                <a:latin typeface="Microsoft Sans Serif"/>
                <a:cs typeface="Microsoft Sans Serif"/>
              </a:rPr>
              <a:t>a</a:t>
            </a:r>
            <a:r>
              <a:rPr sz="1800" spc="5" dirty="0">
                <a:solidFill>
                  <a:srgbClr val="FFFFFF"/>
                </a:solidFill>
                <a:latin typeface="Microsoft Sans Serif"/>
                <a:cs typeface="Microsoft Sans Serif"/>
              </a:rPr>
              <a:t> </a:t>
            </a:r>
            <a:r>
              <a:rPr sz="1800" spc="370" dirty="0">
                <a:solidFill>
                  <a:srgbClr val="FFFFFF"/>
                </a:solidFill>
                <a:latin typeface="Microsoft Sans Serif"/>
                <a:cs typeface="Microsoft Sans Serif"/>
              </a:rPr>
              <a:t>–</a:t>
            </a:r>
            <a:endParaRPr sz="1800">
              <a:latin typeface="Microsoft Sans Serif"/>
              <a:cs typeface="Microsoft Sans Serif"/>
            </a:endParaRPr>
          </a:p>
        </p:txBody>
      </p:sp>
      <p:sp>
        <p:nvSpPr>
          <p:cNvPr id="18" name="object 18"/>
          <p:cNvSpPr txBox="1"/>
          <p:nvPr/>
        </p:nvSpPr>
        <p:spPr>
          <a:xfrm>
            <a:off x="1573530" y="2394584"/>
            <a:ext cx="828675" cy="299720"/>
          </a:xfrm>
          <a:prstGeom prst="rect">
            <a:avLst/>
          </a:prstGeom>
        </p:spPr>
        <p:txBody>
          <a:bodyPr vert="horz" wrap="square" lIns="0" tIns="12700" rIns="0" bIns="0" rtlCol="0">
            <a:spAutoFit/>
          </a:bodyPr>
          <a:lstStyle/>
          <a:p>
            <a:pPr marL="12700">
              <a:lnSpc>
                <a:spcPct val="100000"/>
              </a:lnSpc>
              <a:spcBef>
                <a:spcPts val="100"/>
              </a:spcBef>
            </a:pPr>
            <a:r>
              <a:rPr sz="1800" spc="-125" dirty="0">
                <a:solidFill>
                  <a:srgbClr val="FFFFFF"/>
                </a:solidFill>
                <a:latin typeface="Microsoft Sans Serif"/>
                <a:cs typeface="Microsoft Sans Serif"/>
              </a:rPr>
              <a:t>U</a:t>
            </a:r>
            <a:r>
              <a:rPr sz="1800" spc="-95" dirty="0">
                <a:solidFill>
                  <a:srgbClr val="FFFFFF"/>
                </a:solidFill>
                <a:latin typeface="Microsoft Sans Serif"/>
                <a:cs typeface="Microsoft Sans Serif"/>
              </a:rPr>
              <a:t>b</a:t>
            </a:r>
            <a:r>
              <a:rPr sz="1800" spc="-215" dirty="0">
                <a:solidFill>
                  <a:srgbClr val="FFFFFF"/>
                </a:solidFill>
                <a:latin typeface="Microsoft Sans Serif"/>
                <a:cs typeface="Microsoft Sans Serif"/>
              </a:rPr>
              <a:t>u</a:t>
            </a:r>
            <a:r>
              <a:rPr sz="1800" spc="-210" dirty="0">
                <a:solidFill>
                  <a:srgbClr val="FFFFFF"/>
                </a:solidFill>
                <a:latin typeface="Microsoft Sans Serif"/>
                <a:cs typeface="Microsoft Sans Serif"/>
              </a:rPr>
              <a:t>n</a:t>
            </a:r>
            <a:r>
              <a:rPr sz="1800" spc="-114" dirty="0">
                <a:solidFill>
                  <a:srgbClr val="FFFFFF"/>
                </a:solidFill>
                <a:latin typeface="Microsoft Sans Serif"/>
                <a:cs typeface="Microsoft Sans Serif"/>
              </a:rPr>
              <a:t>tu</a:t>
            </a:r>
            <a:r>
              <a:rPr sz="1800" dirty="0">
                <a:solidFill>
                  <a:srgbClr val="FFFFFF"/>
                </a:solidFill>
                <a:latin typeface="Microsoft Sans Serif"/>
                <a:cs typeface="Microsoft Sans Serif"/>
              </a:rPr>
              <a:t> </a:t>
            </a:r>
            <a:r>
              <a:rPr sz="1800" spc="370" dirty="0">
                <a:solidFill>
                  <a:srgbClr val="FFFFFF"/>
                </a:solidFill>
                <a:latin typeface="Microsoft Sans Serif"/>
                <a:cs typeface="Microsoft Sans Serif"/>
              </a:rPr>
              <a:t>–</a:t>
            </a:r>
            <a:endParaRPr sz="1800">
              <a:latin typeface="Microsoft Sans Serif"/>
              <a:cs typeface="Microsoft Sans Serif"/>
            </a:endParaRPr>
          </a:p>
        </p:txBody>
      </p:sp>
      <p:sp>
        <p:nvSpPr>
          <p:cNvPr id="19" name="object 19"/>
          <p:cNvSpPr txBox="1"/>
          <p:nvPr/>
        </p:nvSpPr>
        <p:spPr>
          <a:xfrm>
            <a:off x="1573530" y="3501390"/>
            <a:ext cx="482600" cy="299720"/>
          </a:xfrm>
          <a:prstGeom prst="rect">
            <a:avLst/>
          </a:prstGeom>
        </p:spPr>
        <p:txBody>
          <a:bodyPr vert="horz" wrap="square" lIns="0" tIns="12700" rIns="0" bIns="0" rtlCol="0">
            <a:spAutoFit/>
          </a:bodyPr>
          <a:lstStyle/>
          <a:p>
            <a:pPr marL="12700">
              <a:lnSpc>
                <a:spcPct val="100000"/>
              </a:lnSpc>
              <a:spcBef>
                <a:spcPts val="100"/>
              </a:spcBef>
            </a:pPr>
            <a:r>
              <a:rPr sz="1800" spc="-240" dirty="0">
                <a:solidFill>
                  <a:srgbClr val="FFFFFF"/>
                </a:solidFill>
                <a:latin typeface="Microsoft Sans Serif"/>
                <a:cs typeface="Microsoft Sans Serif"/>
              </a:rPr>
              <a:t>PIP</a:t>
            </a:r>
            <a:r>
              <a:rPr sz="1800" spc="25" dirty="0">
                <a:solidFill>
                  <a:srgbClr val="FFFFFF"/>
                </a:solidFill>
                <a:latin typeface="Microsoft Sans Serif"/>
                <a:cs typeface="Microsoft Sans Serif"/>
              </a:rPr>
              <a:t> </a:t>
            </a:r>
            <a:r>
              <a:rPr sz="1800" spc="370" dirty="0">
                <a:solidFill>
                  <a:srgbClr val="FFFFFF"/>
                </a:solidFill>
                <a:latin typeface="Microsoft Sans Serif"/>
                <a:cs typeface="Microsoft Sans Serif"/>
              </a:rPr>
              <a:t>–</a:t>
            </a:r>
            <a:endParaRPr sz="1800">
              <a:latin typeface="Microsoft Sans Serif"/>
              <a:cs typeface="Microsoft Sans Serif"/>
            </a:endParaRPr>
          </a:p>
        </p:txBody>
      </p:sp>
      <p:sp>
        <p:nvSpPr>
          <p:cNvPr id="20" name="object 20"/>
          <p:cNvSpPr txBox="1"/>
          <p:nvPr/>
        </p:nvSpPr>
        <p:spPr>
          <a:xfrm>
            <a:off x="1573530" y="1302765"/>
            <a:ext cx="1860550" cy="299720"/>
          </a:xfrm>
          <a:prstGeom prst="rect">
            <a:avLst/>
          </a:prstGeom>
        </p:spPr>
        <p:txBody>
          <a:bodyPr vert="horz" wrap="square" lIns="0" tIns="12700" rIns="0" bIns="0" rtlCol="0">
            <a:spAutoFit/>
          </a:bodyPr>
          <a:lstStyle/>
          <a:p>
            <a:pPr marL="12700">
              <a:lnSpc>
                <a:spcPct val="100000"/>
              </a:lnSpc>
              <a:spcBef>
                <a:spcPts val="100"/>
              </a:spcBef>
            </a:pPr>
            <a:r>
              <a:rPr sz="1800" spc="-450" dirty="0">
                <a:solidFill>
                  <a:srgbClr val="FFFFFF"/>
                </a:solidFill>
                <a:latin typeface="Microsoft Sans Serif"/>
                <a:cs typeface="Microsoft Sans Serif"/>
              </a:rPr>
              <a:t>R</a:t>
            </a:r>
            <a:r>
              <a:rPr sz="1800" spc="-110" dirty="0">
                <a:solidFill>
                  <a:srgbClr val="FFFFFF"/>
                </a:solidFill>
                <a:latin typeface="Microsoft Sans Serif"/>
                <a:cs typeface="Microsoft Sans Serif"/>
              </a:rPr>
              <a:t>edh</a:t>
            </a:r>
            <a:r>
              <a:rPr sz="1800" spc="-15" dirty="0">
                <a:solidFill>
                  <a:srgbClr val="FFFFFF"/>
                </a:solidFill>
                <a:latin typeface="Microsoft Sans Serif"/>
                <a:cs typeface="Microsoft Sans Serif"/>
              </a:rPr>
              <a:t>at</a:t>
            </a:r>
            <a:r>
              <a:rPr sz="1800" spc="-5" dirty="0">
                <a:solidFill>
                  <a:srgbClr val="FFFFFF"/>
                </a:solidFill>
                <a:latin typeface="Microsoft Sans Serif"/>
                <a:cs typeface="Microsoft Sans Serif"/>
              </a:rPr>
              <a:t> </a:t>
            </a:r>
            <a:r>
              <a:rPr sz="1800" spc="-55" dirty="0">
                <a:solidFill>
                  <a:srgbClr val="FFFFFF"/>
                </a:solidFill>
                <a:latin typeface="Microsoft Sans Serif"/>
                <a:cs typeface="Microsoft Sans Serif"/>
              </a:rPr>
              <a:t>or</a:t>
            </a:r>
            <a:r>
              <a:rPr sz="1800" spc="25" dirty="0">
                <a:solidFill>
                  <a:srgbClr val="FFFFFF"/>
                </a:solidFill>
                <a:latin typeface="Microsoft Sans Serif"/>
                <a:cs typeface="Microsoft Sans Serif"/>
              </a:rPr>
              <a:t> </a:t>
            </a:r>
            <a:r>
              <a:rPr sz="1800" spc="-210" dirty="0">
                <a:solidFill>
                  <a:srgbClr val="FFFFFF"/>
                </a:solidFill>
                <a:latin typeface="Microsoft Sans Serif"/>
                <a:cs typeface="Microsoft Sans Serif"/>
              </a:rPr>
              <a:t>C</a:t>
            </a:r>
            <a:r>
              <a:rPr sz="1800" spc="-160" dirty="0">
                <a:solidFill>
                  <a:srgbClr val="FFFFFF"/>
                </a:solidFill>
                <a:latin typeface="Microsoft Sans Serif"/>
                <a:cs typeface="Microsoft Sans Serif"/>
              </a:rPr>
              <a:t>e</a:t>
            </a:r>
            <a:r>
              <a:rPr sz="1800" spc="-155" dirty="0">
                <a:solidFill>
                  <a:srgbClr val="FFFFFF"/>
                </a:solidFill>
                <a:latin typeface="Microsoft Sans Serif"/>
                <a:cs typeface="Microsoft Sans Serif"/>
              </a:rPr>
              <a:t>n</a:t>
            </a:r>
            <a:r>
              <a:rPr sz="1800" spc="-10" dirty="0">
                <a:solidFill>
                  <a:srgbClr val="FFFFFF"/>
                </a:solidFill>
                <a:latin typeface="Microsoft Sans Serif"/>
                <a:cs typeface="Microsoft Sans Serif"/>
              </a:rPr>
              <a:t>t</a:t>
            </a:r>
            <a:r>
              <a:rPr sz="1800" spc="-15" dirty="0">
                <a:solidFill>
                  <a:srgbClr val="FFFFFF"/>
                </a:solidFill>
                <a:latin typeface="Microsoft Sans Serif"/>
                <a:cs typeface="Microsoft Sans Serif"/>
              </a:rPr>
              <a:t>O</a:t>
            </a:r>
            <a:r>
              <a:rPr sz="1800" spc="-305" dirty="0">
                <a:solidFill>
                  <a:srgbClr val="FFFFFF"/>
                </a:solidFill>
                <a:latin typeface="Microsoft Sans Serif"/>
                <a:cs typeface="Microsoft Sans Serif"/>
              </a:rPr>
              <a:t>S</a:t>
            </a:r>
            <a:r>
              <a:rPr sz="1800" spc="-5" dirty="0">
                <a:solidFill>
                  <a:srgbClr val="FFFFFF"/>
                </a:solidFill>
                <a:latin typeface="Microsoft Sans Serif"/>
                <a:cs typeface="Microsoft Sans Serif"/>
              </a:rPr>
              <a:t> </a:t>
            </a:r>
            <a:r>
              <a:rPr sz="1800" spc="370" dirty="0">
                <a:solidFill>
                  <a:srgbClr val="FFFFFF"/>
                </a:solidFill>
                <a:latin typeface="Microsoft Sans Serif"/>
                <a:cs typeface="Microsoft Sans Serif"/>
              </a:rPr>
              <a:t>–</a:t>
            </a:r>
            <a:endParaRPr sz="1800">
              <a:latin typeface="Microsoft Sans Serif"/>
              <a:cs typeface="Microsoft Sans Serif"/>
            </a:endParaRPr>
          </a:p>
        </p:txBody>
      </p:sp>
      <p:sp>
        <p:nvSpPr>
          <p:cNvPr id="21" name="object 21"/>
          <p:cNvSpPr txBox="1"/>
          <p:nvPr/>
        </p:nvSpPr>
        <p:spPr>
          <a:xfrm>
            <a:off x="1021181" y="6281420"/>
            <a:ext cx="5506085" cy="299720"/>
          </a:xfrm>
          <a:prstGeom prst="rect">
            <a:avLst/>
          </a:prstGeom>
        </p:spPr>
        <p:txBody>
          <a:bodyPr vert="horz" wrap="square" lIns="0" tIns="12700" rIns="0" bIns="0" rtlCol="0">
            <a:spAutoFit/>
          </a:bodyPr>
          <a:lstStyle/>
          <a:p>
            <a:pPr marL="12700">
              <a:lnSpc>
                <a:spcPct val="100000"/>
              </a:lnSpc>
              <a:spcBef>
                <a:spcPts val="100"/>
              </a:spcBef>
            </a:pPr>
            <a:r>
              <a:rPr sz="1800" u="heavy" spc="-10" dirty="0">
                <a:solidFill>
                  <a:srgbClr val="CC9900"/>
                </a:solidFill>
                <a:uFill>
                  <a:solidFill>
                    <a:srgbClr val="CC9900"/>
                  </a:solidFill>
                </a:uFill>
                <a:latin typeface="Calibri"/>
                <a:cs typeface="Calibri"/>
                <a:hlinkClick r:id="rId9"/>
              </a:rPr>
              <a:t>https://docs.ansible.com/ansible/latest/installation_guide/</a:t>
            </a:r>
            <a:endParaRPr sz="1800">
              <a:latin typeface="Calibri"/>
              <a:cs typeface="Calibri"/>
            </a:endParaRPr>
          </a:p>
        </p:txBody>
      </p:sp>
      <p:sp>
        <p:nvSpPr>
          <p:cNvPr id="22" name="object 22"/>
          <p:cNvSpPr txBox="1"/>
          <p:nvPr/>
        </p:nvSpPr>
        <p:spPr>
          <a:xfrm>
            <a:off x="3531108" y="1290827"/>
            <a:ext cx="4098290" cy="368935"/>
          </a:xfrm>
          <a:prstGeom prst="rect">
            <a:avLst/>
          </a:prstGeom>
          <a:solidFill>
            <a:srgbClr val="0D0D0D"/>
          </a:solidFill>
        </p:spPr>
        <p:txBody>
          <a:bodyPr vert="horz" wrap="square" lIns="0" tIns="31750" rIns="0" bIns="0" rtlCol="0">
            <a:spAutoFit/>
          </a:bodyPr>
          <a:lstStyle/>
          <a:p>
            <a:pPr marL="92075">
              <a:lnSpc>
                <a:spcPct val="100000"/>
              </a:lnSpc>
              <a:spcBef>
                <a:spcPts val="250"/>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dirty="0">
                <a:solidFill>
                  <a:srgbClr val="FFD146"/>
                </a:solidFill>
                <a:latin typeface="Consolas"/>
                <a:cs typeface="Consolas"/>
              </a:rPr>
              <a:t>yum</a:t>
            </a:r>
            <a:r>
              <a:rPr sz="1800" spc="-30"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
        <p:nvSpPr>
          <p:cNvPr id="23" name="object 23"/>
          <p:cNvSpPr txBox="1"/>
          <p:nvPr/>
        </p:nvSpPr>
        <p:spPr>
          <a:xfrm>
            <a:off x="3531108" y="1813560"/>
            <a:ext cx="4098290" cy="368935"/>
          </a:xfrm>
          <a:prstGeom prst="rect">
            <a:avLst/>
          </a:prstGeom>
          <a:solidFill>
            <a:srgbClr val="0D0D0D"/>
          </a:solidFill>
        </p:spPr>
        <p:txBody>
          <a:bodyPr vert="horz" wrap="square" lIns="0" tIns="31750" rIns="0" bIns="0" rtlCol="0">
            <a:spAutoFit/>
          </a:bodyPr>
          <a:lstStyle/>
          <a:p>
            <a:pPr marL="92075">
              <a:lnSpc>
                <a:spcPct val="100000"/>
              </a:lnSpc>
              <a:spcBef>
                <a:spcPts val="250"/>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spc="-5" dirty="0">
                <a:solidFill>
                  <a:srgbClr val="FFD146"/>
                </a:solidFill>
                <a:latin typeface="Consolas"/>
                <a:cs typeface="Consolas"/>
              </a:rPr>
              <a:t>dnf</a:t>
            </a:r>
            <a:r>
              <a:rPr sz="1800" spc="-20"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
        <p:nvSpPr>
          <p:cNvPr id="24" name="object 24"/>
          <p:cNvSpPr txBox="1"/>
          <p:nvPr/>
        </p:nvSpPr>
        <p:spPr>
          <a:xfrm>
            <a:off x="3531108" y="2343911"/>
            <a:ext cx="4098290" cy="368935"/>
          </a:xfrm>
          <a:prstGeom prst="rect">
            <a:avLst/>
          </a:prstGeom>
          <a:solidFill>
            <a:srgbClr val="0D0D0D"/>
          </a:solidFill>
        </p:spPr>
        <p:txBody>
          <a:bodyPr vert="horz" wrap="square" lIns="0" tIns="31750" rIns="0" bIns="0" rtlCol="0">
            <a:spAutoFit/>
          </a:bodyPr>
          <a:lstStyle/>
          <a:p>
            <a:pPr marL="92075">
              <a:lnSpc>
                <a:spcPct val="100000"/>
              </a:lnSpc>
              <a:spcBef>
                <a:spcPts val="250"/>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spc="-5" dirty="0">
                <a:solidFill>
                  <a:srgbClr val="FFD146"/>
                </a:solidFill>
                <a:latin typeface="Consolas"/>
                <a:cs typeface="Consolas"/>
              </a:rPr>
              <a:t>apt-get</a:t>
            </a:r>
            <a:r>
              <a:rPr sz="1800" spc="-25"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
        <p:nvSpPr>
          <p:cNvPr id="25" name="object 25"/>
          <p:cNvSpPr txBox="1"/>
          <p:nvPr/>
        </p:nvSpPr>
        <p:spPr>
          <a:xfrm>
            <a:off x="3531108" y="3477767"/>
            <a:ext cx="4098290" cy="368935"/>
          </a:xfrm>
          <a:prstGeom prst="rect">
            <a:avLst/>
          </a:prstGeom>
          <a:solidFill>
            <a:srgbClr val="0D0D0D"/>
          </a:solidFill>
        </p:spPr>
        <p:txBody>
          <a:bodyPr vert="horz" wrap="square" lIns="0" tIns="32384" rIns="0" bIns="0" rtlCol="0">
            <a:spAutoFit/>
          </a:bodyPr>
          <a:lstStyle/>
          <a:p>
            <a:pPr marL="92075">
              <a:lnSpc>
                <a:spcPct val="100000"/>
              </a:lnSpc>
              <a:spcBef>
                <a:spcPts val="254"/>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spc="-5" dirty="0">
                <a:solidFill>
                  <a:srgbClr val="FFD146"/>
                </a:solidFill>
                <a:latin typeface="Consolas"/>
                <a:cs typeface="Consolas"/>
              </a:rPr>
              <a:t>pip</a:t>
            </a:r>
            <a:r>
              <a:rPr sz="1800" spc="-25"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3400" y="298225"/>
            <a:ext cx="11658599" cy="689932"/>
          </a:xfrm>
          <a:prstGeom prst="rect">
            <a:avLst/>
          </a:prstGeom>
        </p:spPr>
        <p:txBody>
          <a:bodyPr vert="horz" wrap="square" lIns="0" tIns="12700" rIns="0" bIns="0" rtlCol="0">
            <a:spAutoFit/>
          </a:bodyPr>
          <a:lstStyle/>
          <a:p>
            <a:pPr marL="12700">
              <a:lnSpc>
                <a:spcPct val="100000"/>
              </a:lnSpc>
              <a:spcBef>
                <a:spcPts val="100"/>
              </a:spcBef>
            </a:pPr>
            <a:r>
              <a:rPr sz="4400" b="0" spc="-20" dirty="0">
                <a:solidFill>
                  <a:srgbClr val="FF6600"/>
                </a:solidFill>
                <a:latin typeface="Calibri Light"/>
                <a:cs typeface="Calibri Light"/>
              </a:rPr>
              <a:t>Install</a:t>
            </a:r>
            <a:r>
              <a:rPr sz="4400" b="0" spc="-5" dirty="0">
                <a:solidFill>
                  <a:srgbClr val="FF6600"/>
                </a:solidFill>
                <a:latin typeface="Calibri Light"/>
                <a:cs typeface="Calibri Light"/>
              </a:rPr>
              <a:t> </a:t>
            </a:r>
            <a:r>
              <a:rPr sz="4400" b="0" spc="-20" dirty="0">
                <a:solidFill>
                  <a:srgbClr val="FF6600"/>
                </a:solidFill>
                <a:latin typeface="Calibri Light"/>
                <a:cs typeface="Calibri Light"/>
              </a:rPr>
              <a:t>Control</a:t>
            </a:r>
            <a:r>
              <a:rPr sz="4400" b="0" spc="-5" dirty="0">
                <a:solidFill>
                  <a:srgbClr val="FF6600"/>
                </a:solidFill>
                <a:latin typeface="Calibri Light"/>
                <a:cs typeface="Calibri Light"/>
              </a:rPr>
              <a:t> Node</a:t>
            </a:r>
            <a:r>
              <a:rPr sz="4400" b="0" spc="10" dirty="0">
                <a:solidFill>
                  <a:srgbClr val="FF6600"/>
                </a:solidFill>
                <a:latin typeface="Calibri Light"/>
                <a:cs typeface="Calibri Light"/>
              </a:rPr>
              <a:t> </a:t>
            </a:r>
            <a:r>
              <a:rPr sz="4400" b="0" spc="-5" dirty="0">
                <a:solidFill>
                  <a:srgbClr val="FF6600"/>
                </a:solidFill>
                <a:latin typeface="Calibri Light"/>
                <a:cs typeface="Calibri Light"/>
              </a:rPr>
              <a:t>on</a:t>
            </a:r>
            <a:r>
              <a:rPr sz="4400" b="0" spc="15" dirty="0">
                <a:solidFill>
                  <a:srgbClr val="FF6600"/>
                </a:solidFill>
                <a:latin typeface="Calibri Light"/>
                <a:cs typeface="Calibri Light"/>
              </a:rPr>
              <a:t> </a:t>
            </a:r>
            <a:r>
              <a:rPr sz="4400" b="0" spc="-25" dirty="0">
                <a:solidFill>
                  <a:srgbClr val="FF6600"/>
                </a:solidFill>
                <a:latin typeface="Calibri Light"/>
                <a:cs typeface="Calibri Light"/>
              </a:rPr>
              <a:t>Redhat</a:t>
            </a:r>
            <a:r>
              <a:rPr sz="4400" b="0" spc="10" dirty="0">
                <a:solidFill>
                  <a:srgbClr val="FF6600"/>
                </a:solidFill>
                <a:latin typeface="Calibri Light"/>
                <a:cs typeface="Calibri Light"/>
              </a:rPr>
              <a:t> </a:t>
            </a:r>
            <a:r>
              <a:rPr sz="4400" b="0" spc="-5" dirty="0">
                <a:solidFill>
                  <a:srgbClr val="FF6600"/>
                </a:solidFill>
                <a:latin typeface="Calibri Light"/>
                <a:cs typeface="Calibri Light"/>
              </a:rPr>
              <a:t>or </a:t>
            </a:r>
            <a:r>
              <a:rPr sz="4400" b="0" spc="-10" dirty="0">
                <a:solidFill>
                  <a:srgbClr val="FF6600"/>
                </a:solidFill>
                <a:latin typeface="Calibri Light"/>
                <a:cs typeface="Calibri Light"/>
              </a:rPr>
              <a:t>CentOS</a:t>
            </a:r>
            <a:endParaRPr sz="4400" dirty="0">
              <a:latin typeface="Calibri Light"/>
              <a:cs typeface="Calibri Light"/>
            </a:endParaRPr>
          </a:p>
        </p:txBody>
      </p:sp>
      <p:pic>
        <p:nvPicPr>
          <p:cNvPr id="3" name="object 3"/>
          <p:cNvPicPr/>
          <p:nvPr/>
        </p:nvPicPr>
        <p:blipFill>
          <a:blip r:embed="rId2" cstate="print"/>
          <a:stretch>
            <a:fillRect/>
          </a:stretch>
        </p:blipFill>
        <p:spPr>
          <a:xfrm>
            <a:off x="2964179" y="3413759"/>
            <a:ext cx="597407" cy="597407"/>
          </a:xfrm>
          <a:prstGeom prst="rect">
            <a:avLst/>
          </a:prstGeom>
        </p:spPr>
      </p:pic>
      <p:sp>
        <p:nvSpPr>
          <p:cNvPr id="4" name="object 4"/>
          <p:cNvSpPr txBox="1"/>
          <p:nvPr/>
        </p:nvSpPr>
        <p:spPr>
          <a:xfrm>
            <a:off x="3685413" y="3504438"/>
            <a:ext cx="1861185" cy="299720"/>
          </a:xfrm>
          <a:prstGeom prst="rect">
            <a:avLst/>
          </a:prstGeom>
        </p:spPr>
        <p:txBody>
          <a:bodyPr vert="horz" wrap="square" lIns="0" tIns="12700" rIns="0" bIns="0" rtlCol="0">
            <a:spAutoFit/>
          </a:bodyPr>
          <a:lstStyle/>
          <a:p>
            <a:pPr marL="12700">
              <a:lnSpc>
                <a:spcPct val="100000"/>
              </a:lnSpc>
              <a:spcBef>
                <a:spcPts val="100"/>
              </a:spcBef>
            </a:pPr>
            <a:r>
              <a:rPr sz="1800" spc="-450" dirty="0">
                <a:solidFill>
                  <a:srgbClr val="FFFFFF"/>
                </a:solidFill>
                <a:latin typeface="Microsoft Sans Serif"/>
                <a:cs typeface="Microsoft Sans Serif"/>
              </a:rPr>
              <a:t>R</a:t>
            </a:r>
            <a:r>
              <a:rPr sz="1800" spc="-110" dirty="0">
                <a:solidFill>
                  <a:srgbClr val="FFFFFF"/>
                </a:solidFill>
                <a:latin typeface="Microsoft Sans Serif"/>
                <a:cs typeface="Microsoft Sans Serif"/>
              </a:rPr>
              <a:t>edh</a:t>
            </a:r>
            <a:r>
              <a:rPr sz="1800" spc="-15" dirty="0">
                <a:solidFill>
                  <a:srgbClr val="FFFFFF"/>
                </a:solidFill>
                <a:latin typeface="Microsoft Sans Serif"/>
                <a:cs typeface="Microsoft Sans Serif"/>
              </a:rPr>
              <a:t>at</a:t>
            </a:r>
            <a:r>
              <a:rPr sz="1800" spc="-5" dirty="0">
                <a:solidFill>
                  <a:srgbClr val="FFFFFF"/>
                </a:solidFill>
                <a:latin typeface="Microsoft Sans Serif"/>
                <a:cs typeface="Microsoft Sans Serif"/>
              </a:rPr>
              <a:t> </a:t>
            </a:r>
            <a:r>
              <a:rPr sz="1800" spc="-55" dirty="0">
                <a:solidFill>
                  <a:srgbClr val="FFFFFF"/>
                </a:solidFill>
                <a:latin typeface="Microsoft Sans Serif"/>
                <a:cs typeface="Microsoft Sans Serif"/>
              </a:rPr>
              <a:t>or</a:t>
            </a:r>
            <a:r>
              <a:rPr sz="1800" spc="20" dirty="0">
                <a:solidFill>
                  <a:srgbClr val="FFFFFF"/>
                </a:solidFill>
                <a:latin typeface="Microsoft Sans Serif"/>
                <a:cs typeface="Microsoft Sans Serif"/>
              </a:rPr>
              <a:t> </a:t>
            </a:r>
            <a:r>
              <a:rPr sz="1800" spc="-185" dirty="0">
                <a:solidFill>
                  <a:srgbClr val="FFFFFF"/>
                </a:solidFill>
                <a:latin typeface="Microsoft Sans Serif"/>
                <a:cs typeface="Microsoft Sans Serif"/>
              </a:rPr>
              <a:t>Ce</a:t>
            </a:r>
            <a:r>
              <a:rPr sz="1800" spc="-155" dirty="0">
                <a:solidFill>
                  <a:srgbClr val="FFFFFF"/>
                </a:solidFill>
                <a:latin typeface="Microsoft Sans Serif"/>
                <a:cs typeface="Microsoft Sans Serif"/>
              </a:rPr>
              <a:t>n</a:t>
            </a:r>
            <a:r>
              <a:rPr sz="1800" spc="-10" dirty="0">
                <a:solidFill>
                  <a:srgbClr val="FFFFFF"/>
                </a:solidFill>
                <a:latin typeface="Microsoft Sans Serif"/>
                <a:cs typeface="Microsoft Sans Serif"/>
              </a:rPr>
              <a:t>t</a:t>
            </a:r>
            <a:r>
              <a:rPr sz="1800" spc="-15" dirty="0">
                <a:solidFill>
                  <a:srgbClr val="FFFFFF"/>
                </a:solidFill>
                <a:latin typeface="Microsoft Sans Serif"/>
                <a:cs typeface="Microsoft Sans Serif"/>
              </a:rPr>
              <a:t>O</a:t>
            </a:r>
            <a:r>
              <a:rPr sz="1800" spc="-305" dirty="0">
                <a:solidFill>
                  <a:srgbClr val="FFFFFF"/>
                </a:solidFill>
                <a:latin typeface="Microsoft Sans Serif"/>
                <a:cs typeface="Microsoft Sans Serif"/>
              </a:rPr>
              <a:t>S</a:t>
            </a:r>
            <a:r>
              <a:rPr sz="1800" spc="5" dirty="0">
                <a:solidFill>
                  <a:srgbClr val="FFFFFF"/>
                </a:solidFill>
                <a:latin typeface="Microsoft Sans Serif"/>
                <a:cs typeface="Microsoft Sans Serif"/>
              </a:rPr>
              <a:t> </a:t>
            </a:r>
            <a:r>
              <a:rPr sz="1800" spc="370" dirty="0">
                <a:solidFill>
                  <a:srgbClr val="FFFFFF"/>
                </a:solidFill>
                <a:latin typeface="Microsoft Sans Serif"/>
                <a:cs typeface="Microsoft Sans Serif"/>
              </a:rPr>
              <a:t>–</a:t>
            </a:r>
            <a:endParaRPr sz="1800">
              <a:latin typeface="Microsoft Sans Serif"/>
              <a:cs typeface="Microsoft Sans Serif"/>
            </a:endParaRPr>
          </a:p>
        </p:txBody>
      </p:sp>
      <p:sp>
        <p:nvSpPr>
          <p:cNvPr id="5" name="object 5"/>
          <p:cNvSpPr txBox="1"/>
          <p:nvPr/>
        </p:nvSpPr>
        <p:spPr>
          <a:xfrm>
            <a:off x="5643371" y="3493008"/>
            <a:ext cx="3590925" cy="368935"/>
          </a:xfrm>
          <a:prstGeom prst="rect">
            <a:avLst/>
          </a:prstGeom>
          <a:solidFill>
            <a:srgbClr val="0D0D0D"/>
          </a:solidFill>
        </p:spPr>
        <p:txBody>
          <a:bodyPr vert="horz" wrap="square" lIns="0" tIns="31750" rIns="0" bIns="0" rtlCol="0">
            <a:spAutoFit/>
          </a:bodyPr>
          <a:lstStyle/>
          <a:p>
            <a:pPr marL="90805">
              <a:lnSpc>
                <a:spcPct val="100000"/>
              </a:lnSpc>
              <a:spcBef>
                <a:spcPts val="250"/>
              </a:spcBef>
            </a:pPr>
            <a:r>
              <a:rPr sz="1800" dirty="0">
                <a:solidFill>
                  <a:srgbClr val="F1F1F1"/>
                </a:solidFill>
                <a:latin typeface="Consolas"/>
                <a:cs typeface="Consolas"/>
              </a:rPr>
              <a:t>$</a:t>
            </a:r>
            <a:r>
              <a:rPr sz="1800" spc="-25"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spc="-5" dirty="0">
                <a:solidFill>
                  <a:srgbClr val="FFD146"/>
                </a:solidFill>
                <a:latin typeface="Consolas"/>
                <a:cs typeface="Consolas"/>
              </a:rPr>
              <a:t>yum</a:t>
            </a:r>
            <a:r>
              <a:rPr sz="1800" spc="-25"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5179061" cy="696595"/>
          </a:xfrm>
          <a:prstGeom prst="rect">
            <a:avLst/>
          </a:prstGeom>
        </p:spPr>
        <p:txBody>
          <a:bodyPr vert="horz" wrap="square" lIns="0" tIns="12700" rIns="0" bIns="0" rtlCol="0">
            <a:spAutoFit/>
          </a:bodyPr>
          <a:lstStyle/>
          <a:p>
            <a:pPr marL="12700">
              <a:lnSpc>
                <a:spcPct val="100000"/>
              </a:lnSpc>
              <a:spcBef>
                <a:spcPts val="100"/>
              </a:spcBef>
            </a:pPr>
            <a:r>
              <a:rPr sz="4400" b="0" spc="-20" dirty="0">
                <a:solidFill>
                  <a:srgbClr val="FF6600"/>
                </a:solidFill>
                <a:latin typeface="Calibri Light"/>
                <a:cs typeface="Calibri Light"/>
              </a:rPr>
              <a:t>Install</a:t>
            </a:r>
            <a:r>
              <a:rPr sz="4400" b="0" spc="-30" dirty="0">
                <a:solidFill>
                  <a:srgbClr val="FF6600"/>
                </a:solidFill>
                <a:latin typeface="Calibri Light"/>
                <a:cs typeface="Calibri Light"/>
              </a:rPr>
              <a:t> </a:t>
            </a:r>
            <a:r>
              <a:rPr sz="4400" b="0" spc="-5" dirty="0">
                <a:solidFill>
                  <a:srgbClr val="FF6600"/>
                </a:solidFill>
                <a:latin typeface="Calibri Light"/>
                <a:cs typeface="Calibri Light"/>
              </a:rPr>
              <a:t>via</a:t>
            </a:r>
            <a:r>
              <a:rPr sz="4400" b="0" spc="-15" dirty="0">
                <a:solidFill>
                  <a:srgbClr val="FF6600"/>
                </a:solidFill>
                <a:latin typeface="Calibri Light"/>
                <a:cs typeface="Calibri Light"/>
              </a:rPr>
              <a:t> </a:t>
            </a:r>
            <a:r>
              <a:rPr sz="4400" b="0" dirty="0">
                <a:solidFill>
                  <a:srgbClr val="FF6600"/>
                </a:solidFill>
                <a:latin typeface="Calibri Light"/>
                <a:cs typeface="Calibri Light"/>
              </a:rPr>
              <a:t>PIP</a:t>
            </a:r>
            <a:endParaRPr sz="4400" dirty="0">
              <a:latin typeface="Calibri Light"/>
              <a:cs typeface="Calibri Light"/>
            </a:endParaRPr>
          </a:p>
        </p:txBody>
      </p:sp>
      <p:sp>
        <p:nvSpPr>
          <p:cNvPr id="3" name="object 3"/>
          <p:cNvSpPr txBox="1"/>
          <p:nvPr/>
        </p:nvSpPr>
        <p:spPr>
          <a:xfrm>
            <a:off x="986027" y="1690116"/>
            <a:ext cx="4200525" cy="370840"/>
          </a:xfrm>
          <a:prstGeom prst="rect">
            <a:avLst/>
          </a:prstGeom>
          <a:solidFill>
            <a:srgbClr val="0D0D0D"/>
          </a:solidFill>
        </p:spPr>
        <p:txBody>
          <a:bodyPr vert="horz" wrap="square" lIns="0" tIns="33019" rIns="0" bIns="0" rtlCol="0">
            <a:spAutoFit/>
          </a:bodyPr>
          <a:lstStyle/>
          <a:p>
            <a:pPr marL="91440">
              <a:lnSpc>
                <a:spcPct val="100000"/>
              </a:lnSpc>
              <a:spcBef>
                <a:spcPts val="259"/>
              </a:spcBef>
            </a:pPr>
            <a:r>
              <a:rPr sz="1800" dirty="0">
                <a:solidFill>
                  <a:srgbClr val="F1F1F1"/>
                </a:solidFill>
                <a:latin typeface="Consolas"/>
                <a:cs typeface="Consolas"/>
              </a:rPr>
              <a:t>$</a:t>
            </a:r>
            <a:r>
              <a:rPr sz="1800" spc="-25" dirty="0">
                <a:solidFill>
                  <a:srgbClr val="F1F1F1"/>
                </a:solidFill>
                <a:latin typeface="Consolas"/>
                <a:cs typeface="Consolas"/>
              </a:rPr>
              <a:t> </a:t>
            </a:r>
            <a:r>
              <a:rPr sz="1800" spc="-5" dirty="0">
                <a:solidFill>
                  <a:srgbClr val="7E7E7E"/>
                </a:solidFill>
                <a:latin typeface="Consolas"/>
                <a:cs typeface="Consolas"/>
              </a:rPr>
              <a:t>sudo</a:t>
            </a:r>
            <a:r>
              <a:rPr sz="1800" spc="-15" dirty="0">
                <a:solidFill>
                  <a:srgbClr val="7E7E7E"/>
                </a:solidFill>
                <a:latin typeface="Consolas"/>
                <a:cs typeface="Consolas"/>
              </a:rPr>
              <a:t> </a:t>
            </a:r>
            <a:r>
              <a:rPr sz="1800" spc="-5" dirty="0">
                <a:solidFill>
                  <a:srgbClr val="FFD146"/>
                </a:solidFill>
                <a:latin typeface="Consolas"/>
                <a:cs typeface="Consolas"/>
              </a:rPr>
              <a:t>yum</a:t>
            </a:r>
            <a:r>
              <a:rPr sz="1800" spc="-20" dirty="0">
                <a:solidFill>
                  <a:srgbClr val="FFD146"/>
                </a:solidFill>
                <a:latin typeface="Consolas"/>
                <a:cs typeface="Consolas"/>
              </a:rPr>
              <a:t> </a:t>
            </a:r>
            <a:r>
              <a:rPr sz="1800" spc="-5" dirty="0">
                <a:solidFill>
                  <a:srgbClr val="FFD146"/>
                </a:solidFill>
                <a:latin typeface="Consolas"/>
                <a:cs typeface="Consolas"/>
              </a:rPr>
              <a:t>install</a:t>
            </a:r>
            <a:r>
              <a:rPr sz="1800" spc="-20" dirty="0">
                <a:solidFill>
                  <a:srgbClr val="FFD146"/>
                </a:solidFill>
                <a:latin typeface="Consolas"/>
                <a:cs typeface="Consolas"/>
              </a:rPr>
              <a:t> </a:t>
            </a:r>
            <a:r>
              <a:rPr sz="1800" spc="-5" dirty="0">
                <a:solidFill>
                  <a:srgbClr val="FFD146"/>
                </a:solidFill>
                <a:latin typeface="Consolas"/>
                <a:cs typeface="Consolas"/>
              </a:rPr>
              <a:t>epel-release</a:t>
            </a:r>
            <a:endParaRPr sz="1800">
              <a:latin typeface="Consolas"/>
              <a:cs typeface="Consolas"/>
            </a:endParaRPr>
          </a:p>
        </p:txBody>
      </p:sp>
      <p:sp>
        <p:nvSpPr>
          <p:cNvPr id="4" name="object 4"/>
          <p:cNvSpPr txBox="1"/>
          <p:nvPr/>
        </p:nvSpPr>
        <p:spPr>
          <a:xfrm>
            <a:off x="986027" y="2261616"/>
            <a:ext cx="4200525" cy="368935"/>
          </a:xfrm>
          <a:prstGeom prst="rect">
            <a:avLst/>
          </a:prstGeom>
          <a:solidFill>
            <a:srgbClr val="0D0D0D"/>
          </a:solidFill>
        </p:spPr>
        <p:txBody>
          <a:bodyPr vert="horz" wrap="square" lIns="0" tIns="31750" rIns="0" bIns="0" rtlCol="0">
            <a:spAutoFit/>
          </a:bodyPr>
          <a:lstStyle/>
          <a:p>
            <a:pPr marL="91440">
              <a:lnSpc>
                <a:spcPct val="100000"/>
              </a:lnSpc>
              <a:spcBef>
                <a:spcPts val="250"/>
              </a:spcBef>
            </a:pPr>
            <a:r>
              <a:rPr sz="1800" dirty="0">
                <a:solidFill>
                  <a:srgbClr val="F1F1F1"/>
                </a:solidFill>
                <a:latin typeface="Consolas"/>
                <a:cs typeface="Consolas"/>
              </a:rPr>
              <a:t>$</a:t>
            </a:r>
            <a:r>
              <a:rPr sz="1800" spc="-20" dirty="0">
                <a:solidFill>
                  <a:srgbClr val="F1F1F1"/>
                </a:solidFill>
                <a:latin typeface="Consolas"/>
                <a:cs typeface="Consolas"/>
              </a:rPr>
              <a:t> </a:t>
            </a:r>
            <a:r>
              <a:rPr sz="1800" spc="-5" dirty="0">
                <a:solidFill>
                  <a:srgbClr val="7E7E7E"/>
                </a:solidFill>
                <a:latin typeface="Consolas"/>
                <a:cs typeface="Consolas"/>
              </a:rPr>
              <a:t>sudo</a:t>
            </a:r>
            <a:r>
              <a:rPr sz="1800" spc="-15" dirty="0">
                <a:solidFill>
                  <a:srgbClr val="7E7E7E"/>
                </a:solidFill>
                <a:latin typeface="Consolas"/>
                <a:cs typeface="Consolas"/>
              </a:rPr>
              <a:t> </a:t>
            </a:r>
            <a:r>
              <a:rPr sz="1800" spc="-5" dirty="0">
                <a:solidFill>
                  <a:srgbClr val="FFD146"/>
                </a:solidFill>
                <a:latin typeface="Consolas"/>
                <a:cs typeface="Consolas"/>
              </a:rPr>
              <a:t>yum</a:t>
            </a:r>
            <a:r>
              <a:rPr sz="1800" spc="-20" dirty="0">
                <a:solidFill>
                  <a:srgbClr val="FFD146"/>
                </a:solidFill>
                <a:latin typeface="Consolas"/>
                <a:cs typeface="Consolas"/>
              </a:rPr>
              <a:t> </a:t>
            </a:r>
            <a:r>
              <a:rPr sz="1800" spc="-5" dirty="0">
                <a:solidFill>
                  <a:srgbClr val="FFD146"/>
                </a:solidFill>
                <a:latin typeface="Consolas"/>
                <a:cs typeface="Consolas"/>
              </a:rPr>
              <a:t>install</a:t>
            </a:r>
            <a:r>
              <a:rPr sz="1800" spc="-20" dirty="0">
                <a:solidFill>
                  <a:srgbClr val="FFD146"/>
                </a:solidFill>
                <a:latin typeface="Consolas"/>
                <a:cs typeface="Consolas"/>
              </a:rPr>
              <a:t> </a:t>
            </a:r>
            <a:r>
              <a:rPr sz="1800" spc="-10" dirty="0">
                <a:solidFill>
                  <a:srgbClr val="FFD146"/>
                </a:solidFill>
                <a:latin typeface="Consolas"/>
                <a:cs typeface="Consolas"/>
              </a:rPr>
              <a:t>python-pip</a:t>
            </a:r>
            <a:endParaRPr sz="1800">
              <a:latin typeface="Consolas"/>
              <a:cs typeface="Consolas"/>
            </a:endParaRPr>
          </a:p>
        </p:txBody>
      </p:sp>
      <p:sp>
        <p:nvSpPr>
          <p:cNvPr id="5" name="object 5"/>
          <p:cNvSpPr/>
          <p:nvPr/>
        </p:nvSpPr>
        <p:spPr>
          <a:xfrm>
            <a:off x="986027" y="3602735"/>
            <a:ext cx="4200525" cy="370840"/>
          </a:xfrm>
          <a:custGeom>
            <a:avLst/>
            <a:gdLst/>
            <a:ahLst/>
            <a:cxnLst/>
            <a:rect l="l" t="t" r="r" b="b"/>
            <a:pathLst>
              <a:path w="4200525" h="370839">
                <a:moveTo>
                  <a:pt x="4200144" y="0"/>
                </a:moveTo>
                <a:lnTo>
                  <a:pt x="0" y="0"/>
                </a:lnTo>
                <a:lnTo>
                  <a:pt x="0" y="370331"/>
                </a:lnTo>
                <a:lnTo>
                  <a:pt x="4200144" y="370331"/>
                </a:lnTo>
                <a:lnTo>
                  <a:pt x="4200144" y="0"/>
                </a:lnTo>
                <a:close/>
              </a:path>
            </a:pathLst>
          </a:custGeom>
          <a:solidFill>
            <a:srgbClr val="0D0D0D"/>
          </a:solidFill>
        </p:spPr>
        <p:txBody>
          <a:bodyPr wrap="square" lIns="0" tIns="0" rIns="0" bIns="0" rtlCol="0"/>
          <a:lstStyle/>
          <a:p>
            <a:endParaRPr/>
          </a:p>
        </p:txBody>
      </p:sp>
      <p:sp>
        <p:nvSpPr>
          <p:cNvPr id="6" name="object 6"/>
          <p:cNvSpPr txBox="1"/>
          <p:nvPr/>
        </p:nvSpPr>
        <p:spPr>
          <a:xfrm>
            <a:off x="1065377" y="3623309"/>
            <a:ext cx="328422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0" dirty="0">
                <a:solidFill>
                  <a:srgbClr val="7E7E7E"/>
                </a:solidFill>
                <a:latin typeface="Consolas"/>
                <a:cs typeface="Consolas"/>
              </a:rPr>
              <a:t> </a:t>
            </a:r>
            <a:r>
              <a:rPr sz="1800" spc="-5" dirty="0">
                <a:solidFill>
                  <a:srgbClr val="FFD146"/>
                </a:solidFill>
                <a:latin typeface="Consolas"/>
                <a:cs typeface="Consolas"/>
              </a:rPr>
              <a:t>pip</a:t>
            </a:r>
            <a:r>
              <a:rPr sz="1800" spc="-30"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
        <p:nvSpPr>
          <p:cNvPr id="7" name="object 7"/>
          <p:cNvSpPr/>
          <p:nvPr/>
        </p:nvSpPr>
        <p:spPr>
          <a:xfrm>
            <a:off x="6376415" y="3602735"/>
            <a:ext cx="4829810" cy="370840"/>
          </a:xfrm>
          <a:custGeom>
            <a:avLst/>
            <a:gdLst/>
            <a:ahLst/>
            <a:cxnLst/>
            <a:rect l="l" t="t" r="r" b="b"/>
            <a:pathLst>
              <a:path w="4829809" h="370839">
                <a:moveTo>
                  <a:pt x="4829555" y="0"/>
                </a:moveTo>
                <a:lnTo>
                  <a:pt x="0" y="0"/>
                </a:lnTo>
                <a:lnTo>
                  <a:pt x="0" y="370331"/>
                </a:lnTo>
                <a:lnTo>
                  <a:pt x="4829555" y="370331"/>
                </a:lnTo>
                <a:lnTo>
                  <a:pt x="4829555" y="0"/>
                </a:lnTo>
                <a:close/>
              </a:path>
            </a:pathLst>
          </a:custGeom>
          <a:solidFill>
            <a:srgbClr val="0D0D0D"/>
          </a:solidFill>
        </p:spPr>
        <p:txBody>
          <a:bodyPr wrap="square" lIns="0" tIns="0" rIns="0" bIns="0" rtlCol="0"/>
          <a:lstStyle/>
          <a:p>
            <a:endParaRPr/>
          </a:p>
        </p:txBody>
      </p:sp>
      <p:sp>
        <p:nvSpPr>
          <p:cNvPr id="8" name="object 8"/>
          <p:cNvSpPr txBox="1"/>
          <p:nvPr/>
        </p:nvSpPr>
        <p:spPr>
          <a:xfrm>
            <a:off x="6456426" y="3623309"/>
            <a:ext cx="45377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1F1F1"/>
                </a:solidFill>
                <a:latin typeface="Consolas"/>
                <a:cs typeface="Consolas"/>
              </a:rPr>
              <a:t>$</a:t>
            </a:r>
            <a:r>
              <a:rPr sz="1800" spc="-25" dirty="0">
                <a:solidFill>
                  <a:srgbClr val="F1F1F1"/>
                </a:solidFill>
                <a:latin typeface="Consolas"/>
                <a:cs typeface="Consolas"/>
              </a:rPr>
              <a:t> </a:t>
            </a:r>
            <a:r>
              <a:rPr sz="1800" spc="-5" dirty="0">
                <a:solidFill>
                  <a:srgbClr val="7E7E7E"/>
                </a:solidFill>
                <a:latin typeface="Consolas"/>
                <a:cs typeface="Consolas"/>
              </a:rPr>
              <a:t>sudo</a:t>
            </a:r>
            <a:r>
              <a:rPr sz="1800" spc="-25" dirty="0">
                <a:solidFill>
                  <a:srgbClr val="7E7E7E"/>
                </a:solidFill>
                <a:latin typeface="Consolas"/>
                <a:cs typeface="Consolas"/>
              </a:rPr>
              <a:t> </a:t>
            </a:r>
            <a:r>
              <a:rPr sz="1800" spc="-5" dirty="0">
                <a:solidFill>
                  <a:srgbClr val="FFD146"/>
                </a:solidFill>
                <a:latin typeface="Consolas"/>
                <a:cs typeface="Consolas"/>
              </a:rPr>
              <a:t>pip</a:t>
            </a:r>
            <a:r>
              <a:rPr sz="1800" spc="-20" dirty="0">
                <a:solidFill>
                  <a:srgbClr val="FFD146"/>
                </a:solidFill>
                <a:latin typeface="Consolas"/>
                <a:cs typeface="Consolas"/>
              </a:rPr>
              <a:t> </a:t>
            </a:r>
            <a:r>
              <a:rPr sz="1800" spc="-5" dirty="0">
                <a:solidFill>
                  <a:srgbClr val="FFD146"/>
                </a:solidFill>
                <a:latin typeface="Consolas"/>
                <a:cs typeface="Consolas"/>
              </a:rPr>
              <a:t>install</a:t>
            </a:r>
            <a:r>
              <a:rPr sz="1800" spc="-20" dirty="0">
                <a:solidFill>
                  <a:srgbClr val="FFD146"/>
                </a:solidFill>
                <a:latin typeface="Consolas"/>
                <a:cs typeface="Consolas"/>
              </a:rPr>
              <a:t> </a:t>
            </a:r>
            <a:r>
              <a:rPr sz="1800" spc="-5" dirty="0">
                <a:solidFill>
                  <a:srgbClr val="FFD146"/>
                </a:solidFill>
                <a:latin typeface="Consolas"/>
                <a:cs typeface="Consolas"/>
              </a:rPr>
              <a:t>--upgrade</a:t>
            </a:r>
            <a:r>
              <a:rPr sz="1800" spc="-10" dirty="0">
                <a:solidFill>
                  <a:srgbClr val="FFD146"/>
                </a:solidFill>
                <a:latin typeface="Consolas"/>
                <a:cs typeface="Consolas"/>
              </a:rPr>
              <a:t> </a:t>
            </a:r>
            <a:r>
              <a:rPr sz="1800" spc="-5" dirty="0">
                <a:solidFill>
                  <a:srgbClr val="FFD146"/>
                </a:solidFill>
                <a:latin typeface="Consolas"/>
                <a:cs typeface="Consolas"/>
              </a:rPr>
              <a:t>ansible</a:t>
            </a:r>
            <a:endParaRPr sz="1800">
              <a:latin typeface="Consolas"/>
              <a:cs typeface="Consolas"/>
            </a:endParaRPr>
          </a:p>
        </p:txBody>
      </p:sp>
      <p:sp>
        <p:nvSpPr>
          <p:cNvPr id="9" name="object 9"/>
          <p:cNvSpPr txBox="1"/>
          <p:nvPr/>
        </p:nvSpPr>
        <p:spPr>
          <a:xfrm>
            <a:off x="1065377" y="1306448"/>
            <a:ext cx="222948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6600"/>
                </a:solidFill>
                <a:latin typeface="Calibri"/>
                <a:cs typeface="Calibri"/>
              </a:rPr>
              <a:t>Install</a:t>
            </a:r>
            <a:r>
              <a:rPr sz="1800" spc="-30" dirty="0">
                <a:solidFill>
                  <a:srgbClr val="FF6600"/>
                </a:solidFill>
                <a:latin typeface="Calibri"/>
                <a:cs typeface="Calibri"/>
              </a:rPr>
              <a:t> </a:t>
            </a:r>
            <a:r>
              <a:rPr sz="1800" spc="-5" dirty="0">
                <a:solidFill>
                  <a:srgbClr val="FF6600"/>
                </a:solidFill>
                <a:latin typeface="Calibri"/>
                <a:cs typeface="Calibri"/>
              </a:rPr>
              <a:t>pip</a:t>
            </a:r>
            <a:r>
              <a:rPr sz="1800" spc="5" dirty="0">
                <a:solidFill>
                  <a:srgbClr val="FF6600"/>
                </a:solidFill>
                <a:latin typeface="Calibri"/>
                <a:cs typeface="Calibri"/>
              </a:rPr>
              <a:t> </a:t>
            </a:r>
            <a:r>
              <a:rPr sz="1800" spc="-5" dirty="0">
                <a:solidFill>
                  <a:srgbClr val="FF6600"/>
                </a:solidFill>
                <a:latin typeface="Calibri"/>
                <a:cs typeface="Calibri"/>
              </a:rPr>
              <a:t>if</a:t>
            </a:r>
            <a:r>
              <a:rPr sz="1800" spc="-20" dirty="0">
                <a:solidFill>
                  <a:srgbClr val="FF6600"/>
                </a:solidFill>
                <a:latin typeface="Calibri"/>
                <a:cs typeface="Calibri"/>
              </a:rPr>
              <a:t> </a:t>
            </a:r>
            <a:r>
              <a:rPr sz="1800" spc="-5" dirty="0">
                <a:solidFill>
                  <a:srgbClr val="FF6600"/>
                </a:solidFill>
                <a:latin typeface="Calibri"/>
                <a:cs typeface="Calibri"/>
              </a:rPr>
              <a:t>not present</a:t>
            </a:r>
            <a:endParaRPr sz="1800" dirty="0">
              <a:latin typeface="Calibri"/>
              <a:cs typeface="Calibri"/>
            </a:endParaRPr>
          </a:p>
        </p:txBody>
      </p:sp>
      <p:sp>
        <p:nvSpPr>
          <p:cNvPr id="10" name="object 10"/>
          <p:cNvSpPr txBox="1"/>
          <p:nvPr/>
        </p:nvSpPr>
        <p:spPr>
          <a:xfrm>
            <a:off x="1065377" y="3219450"/>
            <a:ext cx="219646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6600"/>
                </a:solidFill>
                <a:latin typeface="Calibri"/>
                <a:cs typeface="Calibri"/>
              </a:rPr>
              <a:t>Install</a:t>
            </a:r>
            <a:r>
              <a:rPr sz="1800" spc="-35" dirty="0">
                <a:solidFill>
                  <a:srgbClr val="FF6600"/>
                </a:solidFill>
                <a:latin typeface="Calibri"/>
                <a:cs typeface="Calibri"/>
              </a:rPr>
              <a:t> </a:t>
            </a:r>
            <a:r>
              <a:rPr sz="1800" spc="-5" dirty="0">
                <a:solidFill>
                  <a:srgbClr val="FF6600"/>
                </a:solidFill>
                <a:latin typeface="Calibri"/>
                <a:cs typeface="Calibri"/>
              </a:rPr>
              <a:t>Ansible using</a:t>
            </a:r>
            <a:r>
              <a:rPr sz="1800" spc="-15" dirty="0">
                <a:solidFill>
                  <a:srgbClr val="FF6600"/>
                </a:solidFill>
                <a:latin typeface="Calibri"/>
                <a:cs typeface="Calibri"/>
              </a:rPr>
              <a:t> </a:t>
            </a:r>
            <a:r>
              <a:rPr sz="1800" spc="-5" dirty="0">
                <a:solidFill>
                  <a:srgbClr val="FF6600"/>
                </a:solidFill>
                <a:latin typeface="Calibri"/>
                <a:cs typeface="Calibri"/>
              </a:rPr>
              <a:t>pip</a:t>
            </a:r>
            <a:endParaRPr sz="1800">
              <a:latin typeface="Calibri"/>
              <a:cs typeface="Calibri"/>
            </a:endParaRPr>
          </a:p>
        </p:txBody>
      </p:sp>
      <p:sp>
        <p:nvSpPr>
          <p:cNvPr id="11" name="object 11"/>
          <p:cNvSpPr txBox="1"/>
          <p:nvPr/>
        </p:nvSpPr>
        <p:spPr>
          <a:xfrm>
            <a:off x="6456426" y="3219450"/>
            <a:ext cx="243967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6600"/>
                </a:solidFill>
                <a:latin typeface="Calibri"/>
                <a:cs typeface="Calibri"/>
              </a:rPr>
              <a:t>Upgrade </a:t>
            </a:r>
            <a:r>
              <a:rPr sz="1800" spc="-5" dirty="0">
                <a:solidFill>
                  <a:srgbClr val="FF6600"/>
                </a:solidFill>
                <a:latin typeface="Calibri"/>
                <a:cs typeface="Calibri"/>
              </a:rPr>
              <a:t>Ansible using</a:t>
            </a:r>
            <a:r>
              <a:rPr sz="1800" spc="-10" dirty="0">
                <a:solidFill>
                  <a:srgbClr val="FF6600"/>
                </a:solidFill>
                <a:latin typeface="Calibri"/>
                <a:cs typeface="Calibri"/>
              </a:rPr>
              <a:t> </a:t>
            </a:r>
            <a:r>
              <a:rPr sz="1800" spc="-5" dirty="0">
                <a:solidFill>
                  <a:srgbClr val="FF6600"/>
                </a:solidFill>
                <a:latin typeface="Calibri"/>
                <a:cs typeface="Calibri"/>
              </a:rPr>
              <a:t>pip</a:t>
            </a:r>
            <a:endParaRPr sz="1800">
              <a:latin typeface="Calibri"/>
              <a:cs typeface="Calibri"/>
            </a:endParaRPr>
          </a:p>
        </p:txBody>
      </p:sp>
      <p:sp>
        <p:nvSpPr>
          <p:cNvPr id="12" name="object 12"/>
          <p:cNvSpPr txBox="1"/>
          <p:nvPr/>
        </p:nvSpPr>
        <p:spPr>
          <a:xfrm>
            <a:off x="986027" y="4945379"/>
            <a:ext cx="4200525" cy="368935"/>
          </a:xfrm>
          <a:prstGeom prst="rect">
            <a:avLst/>
          </a:prstGeom>
          <a:solidFill>
            <a:srgbClr val="0D0D0D"/>
          </a:solidFill>
        </p:spPr>
        <p:txBody>
          <a:bodyPr vert="horz" wrap="square" lIns="0" tIns="33019" rIns="0" bIns="0" rtlCol="0">
            <a:spAutoFit/>
          </a:bodyPr>
          <a:lstStyle/>
          <a:p>
            <a:pPr marL="91440">
              <a:lnSpc>
                <a:spcPct val="100000"/>
              </a:lnSpc>
              <a:spcBef>
                <a:spcPts val="259"/>
              </a:spcBef>
            </a:pPr>
            <a:r>
              <a:rPr sz="1800" dirty="0">
                <a:solidFill>
                  <a:srgbClr val="F1F1F1"/>
                </a:solidFill>
                <a:latin typeface="Consolas"/>
                <a:cs typeface="Consolas"/>
              </a:rPr>
              <a:t>$</a:t>
            </a:r>
            <a:r>
              <a:rPr sz="1800" spc="-30" dirty="0">
                <a:solidFill>
                  <a:srgbClr val="F1F1F1"/>
                </a:solidFill>
                <a:latin typeface="Consolas"/>
                <a:cs typeface="Consolas"/>
              </a:rPr>
              <a:t> </a:t>
            </a:r>
            <a:r>
              <a:rPr sz="1800" spc="-5" dirty="0">
                <a:solidFill>
                  <a:srgbClr val="7E7E7E"/>
                </a:solidFill>
                <a:latin typeface="Consolas"/>
                <a:cs typeface="Consolas"/>
              </a:rPr>
              <a:t>sudo</a:t>
            </a:r>
            <a:r>
              <a:rPr sz="1800" spc="-20" dirty="0">
                <a:solidFill>
                  <a:srgbClr val="7E7E7E"/>
                </a:solidFill>
                <a:latin typeface="Consolas"/>
                <a:cs typeface="Consolas"/>
              </a:rPr>
              <a:t> </a:t>
            </a:r>
            <a:r>
              <a:rPr sz="1800" spc="-5" dirty="0">
                <a:solidFill>
                  <a:srgbClr val="FFD146"/>
                </a:solidFill>
                <a:latin typeface="Consolas"/>
                <a:cs typeface="Consolas"/>
              </a:rPr>
              <a:t>pip</a:t>
            </a:r>
            <a:r>
              <a:rPr sz="1800" spc="-25" dirty="0">
                <a:solidFill>
                  <a:srgbClr val="FFD146"/>
                </a:solidFill>
                <a:latin typeface="Consolas"/>
                <a:cs typeface="Consolas"/>
              </a:rPr>
              <a:t> </a:t>
            </a:r>
            <a:r>
              <a:rPr sz="1800" spc="-5" dirty="0">
                <a:solidFill>
                  <a:srgbClr val="FFD146"/>
                </a:solidFill>
                <a:latin typeface="Consolas"/>
                <a:cs typeface="Consolas"/>
              </a:rPr>
              <a:t>install</a:t>
            </a:r>
            <a:r>
              <a:rPr sz="1800" spc="-25" dirty="0">
                <a:solidFill>
                  <a:srgbClr val="FFD146"/>
                </a:solidFill>
                <a:latin typeface="Consolas"/>
                <a:cs typeface="Consolas"/>
              </a:rPr>
              <a:t> </a:t>
            </a:r>
            <a:r>
              <a:rPr sz="1800" spc="-5" dirty="0">
                <a:solidFill>
                  <a:srgbClr val="FFD146"/>
                </a:solidFill>
                <a:latin typeface="Consolas"/>
                <a:cs typeface="Consolas"/>
              </a:rPr>
              <a:t>ansible</a:t>
            </a:r>
            <a:r>
              <a:rPr sz="1800" spc="-5" dirty="0">
                <a:solidFill>
                  <a:srgbClr val="FF0000"/>
                </a:solidFill>
                <a:latin typeface="Consolas"/>
                <a:cs typeface="Consolas"/>
              </a:rPr>
              <a:t>==</a:t>
            </a:r>
            <a:r>
              <a:rPr sz="1800" spc="-5" dirty="0">
                <a:solidFill>
                  <a:srgbClr val="FFD146"/>
                </a:solidFill>
                <a:latin typeface="Consolas"/>
                <a:cs typeface="Consolas"/>
              </a:rPr>
              <a:t>2.4</a:t>
            </a:r>
            <a:endParaRPr sz="1800">
              <a:latin typeface="Consolas"/>
              <a:cs typeface="Consolas"/>
            </a:endParaRPr>
          </a:p>
        </p:txBody>
      </p:sp>
      <p:sp>
        <p:nvSpPr>
          <p:cNvPr id="13" name="object 13"/>
          <p:cNvSpPr txBox="1"/>
          <p:nvPr/>
        </p:nvSpPr>
        <p:spPr>
          <a:xfrm>
            <a:off x="1065377" y="4561713"/>
            <a:ext cx="3942079"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6600"/>
                </a:solidFill>
                <a:latin typeface="Calibri"/>
                <a:cs typeface="Calibri"/>
              </a:rPr>
              <a:t>Install</a:t>
            </a:r>
            <a:r>
              <a:rPr sz="1800" spc="-15" dirty="0">
                <a:solidFill>
                  <a:srgbClr val="FF6600"/>
                </a:solidFill>
                <a:latin typeface="Calibri"/>
                <a:cs typeface="Calibri"/>
              </a:rPr>
              <a:t> </a:t>
            </a:r>
            <a:r>
              <a:rPr sz="1800" spc="-5" dirty="0">
                <a:solidFill>
                  <a:srgbClr val="FF6600"/>
                </a:solidFill>
                <a:latin typeface="Calibri"/>
                <a:cs typeface="Calibri"/>
              </a:rPr>
              <a:t>Specific</a:t>
            </a:r>
            <a:r>
              <a:rPr sz="1800" spc="10" dirty="0">
                <a:solidFill>
                  <a:srgbClr val="FF6600"/>
                </a:solidFill>
                <a:latin typeface="Calibri"/>
                <a:cs typeface="Calibri"/>
              </a:rPr>
              <a:t> </a:t>
            </a:r>
            <a:r>
              <a:rPr sz="1800" spc="-25" dirty="0">
                <a:solidFill>
                  <a:srgbClr val="FF6600"/>
                </a:solidFill>
                <a:latin typeface="Calibri"/>
                <a:cs typeface="Calibri"/>
              </a:rPr>
              <a:t>Version</a:t>
            </a:r>
            <a:r>
              <a:rPr sz="1800" spc="10" dirty="0">
                <a:solidFill>
                  <a:srgbClr val="FF6600"/>
                </a:solidFill>
                <a:latin typeface="Calibri"/>
                <a:cs typeface="Calibri"/>
              </a:rPr>
              <a:t> </a:t>
            </a:r>
            <a:r>
              <a:rPr sz="1800" spc="-5" dirty="0">
                <a:solidFill>
                  <a:srgbClr val="FF6600"/>
                </a:solidFill>
                <a:latin typeface="Calibri"/>
                <a:cs typeface="Calibri"/>
              </a:rPr>
              <a:t>of</a:t>
            </a:r>
            <a:r>
              <a:rPr sz="1800" spc="15" dirty="0">
                <a:solidFill>
                  <a:srgbClr val="FF6600"/>
                </a:solidFill>
                <a:latin typeface="Calibri"/>
                <a:cs typeface="Calibri"/>
              </a:rPr>
              <a:t> </a:t>
            </a:r>
            <a:r>
              <a:rPr sz="1800" spc="-5" dirty="0">
                <a:solidFill>
                  <a:srgbClr val="FF6600"/>
                </a:solidFill>
                <a:latin typeface="Calibri"/>
                <a:cs typeface="Calibri"/>
              </a:rPr>
              <a:t>Ansible using</a:t>
            </a:r>
            <a:r>
              <a:rPr sz="1800" dirty="0">
                <a:solidFill>
                  <a:srgbClr val="FF6600"/>
                </a:solidFill>
                <a:latin typeface="Calibri"/>
                <a:cs typeface="Calibri"/>
              </a:rPr>
              <a:t> </a:t>
            </a:r>
            <a:r>
              <a:rPr sz="1800" spc="-5" dirty="0">
                <a:solidFill>
                  <a:srgbClr val="FF6600"/>
                </a:solidFill>
                <a:latin typeface="Calibri"/>
                <a:cs typeface="Calibri"/>
              </a:rPr>
              <a:t>pip</a:t>
            </a:r>
            <a:endParaRPr sz="1800">
              <a:latin typeface="Calibri"/>
              <a:cs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a:p>
        </p:txBody>
      </p:sp>
      <p:sp>
        <p:nvSpPr>
          <p:cNvPr id="6" name="object 6"/>
          <p:cNvSpPr txBox="1">
            <a:spLocks noGrp="1"/>
          </p:cNvSpPr>
          <p:nvPr>
            <p:ph type="title"/>
          </p:nvPr>
        </p:nvSpPr>
        <p:spPr>
          <a:xfrm>
            <a:off x="4074921" y="718769"/>
            <a:ext cx="4044950" cy="1489075"/>
          </a:xfrm>
          <a:prstGeom prst="rect">
            <a:avLst/>
          </a:prstGeom>
        </p:spPr>
        <p:txBody>
          <a:bodyPr vert="horz" wrap="square" lIns="0" tIns="12700" rIns="0" bIns="0" rtlCol="0">
            <a:spAutoFit/>
          </a:bodyPr>
          <a:lstStyle/>
          <a:p>
            <a:pPr marL="12700">
              <a:lnSpc>
                <a:spcPct val="100000"/>
              </a:lnSpc>
              <a:spcBef>
                <a:spcPts val="100"/>
              </a:spcBef>
            </a:pPr>
            <a:r>
              <a:rPr sz="9600" spc="-35" dirty="0">
                <a:solidFill>
                  <a:srgbClr val="FF0000"/>
                </a:solidFill>
              </a:rPr>
              <a:t>DEMO</a:t>
            </a:r>
            <a:endParaRPr sz="9600" dirty="0">
              <a:solidFill>
                <a:srgbClr val="FF0000"/>
              </a:solidFill>
            </a:endParaRPr>
          </a:p>
        </p:txBody>
      </p:sp>
      <p:grpSp>
        <p:nvGrpSpPr>
          <p:cNvPr id="7" name="object 7"/>
          <p:cNvGrpSpPr/>
          <p:nvPr/>
        </p:nvGrpSpPr>
        <p:grpSpPr>
          <a:xfrm>
            <a:off x="0" y="0"/>
            <a:ext cx="12192000" cy="6555105"/>
            <a:chOff x="0" y="0"/>
            <a:chExt cx="12192000" cy="6555105"/>
          </a:xfrm>
        </p:grpSpPr>
        <p:sp>
          <p:nvSpPr>
            <p:cNvPr id="8" name="object 8"/>
            <p:cNvSpPr/>
            <p:nvPr/>
          </p:nvSpPr>
          <p:spPr>
            <a:xfrm>
              <a:off x="9225026" y="1545589"/>
              <a:ext cx="1376680" cy="2004695"/>
            </a:xfrm>
            <a:custGeom>
              <a:avLst/>
              <a:gdLst/>
              <a:ahLst/>
              <a:cxnLst/>
              <a:rect l="l" t="t" r="r" b="b"/>
              <a:pathLst>
                <a:path w="1376679" h="2004695">
                  <a:moveTo>
                    <a:pt x="261239" y="23114"/>
                  </a:moveTo>
                  <a:lnTo>
                    <a:pt x="0" y="0"/>
                  </a:lnTo>
                  <a:lnTo>
                    <a:pt x="110617" y="236728"/>
                  </a:lnTo>
                  <a:lnTo>
                    <a:pt x="261239" y="23114"/>
                  </a:lnTo>
                  <a:close/>
                </a:path>
                <a:path w="1376679" h="2004695">
                  <a:moveTo>
                    <a:pt x="1376400" y="1886178"/>
                  </a:moveTo>
                  <a:lnTo>
                    <a:pt x="1371231" y="1836508"/>
                  </a:lnTo>
                  <a:lnTo>
                    <a:pt x="1346581" y="1791081"/>
                  </a:lnTo>
                  <a:lnTo>
                    <a:pt x="1306169" y="1758810"/>
                  </a:lnTo>
                  <a:lnTo>
                    <a:pt x="1258201" y="1745005"/>
                  </a:lnTo>
                  <a:lnTo>
                    <a:pt x="1208544" y="1750174"/>
                  </a:lnTo>
                  <a:lnTo>
                    <a:pt x="1163066" y="1774825"/>
                  </a:lnTo>
                  <a:lnTo>
                    <a:pt x="1130782" y="1815261"/>
                  </a:lnTo>
                  <a:lnTo>
                    <a:pt x="1116990" y="1863255"/>
                  </a:lnTo>
                  <a:lnTo>
                    <a:pt x="1122197" y="1912924"/>
                  </a:lnTo>
                  <a:lnTo>
                    <a:pt x="1146937" y="1958340"/>
                  </a:lnTo>
                  <a:lnTo>
                    <a:pt x="1187284" y="1990623"/>
                  </a:lnTo>
                  <a:lnTo>
                    <a:pt x="1235240" y="2004428"/>
                  </a:lnTo>
                  <a:lnTo>
                    <a:pt x="1284897" y="1999259"/>
                  </a:lnTo>
                  <a:lnTo>
                    <a:pt x="1330325" y="1974596"/>
                  </a:lnTo>
                  <a:lnTo>
                    <a:pt x="1362595" y="1934171"/>
                  </a:lnTo>
                  <a:lnTo>
                    <a:pt x="1376400" y="1886178"/>
                  </a:lnTo>
                  <a:close/>
                </a:path>
              </a:pathLst>
            </a:custGeom>
            <a:solidFill>
              <a:srgbClr val="FF3300"/>
            </a:solidFill>
          </p:spPr>
          <p:txBody>
            <a:bodyPr wrap="square" lIns="0" tIns="0" rIns="0" bIns="0" rtlCol="0"/>
            <a:lstStyle/>
            <a:p>
              <a:endParaRPr/>
            </a:p>
          </p:txBody>
        </p:sp>
        <p:pic>
          <p:nvPicPr>
            <p:cNvPr id="9" name="object 9"/>
            <p:cNvPicPr/>
            <p:nvPr/>
          </p:nvPicPr>
          <p:blipFill>
            <a:blip r:embed="rId2" cstate="print"/>
            <a:stretch>
              <a:fillRect/>
            </a:stretch>
          </p:blipFill>
          <p:spPr>
            <a:xfrm>
              <a:off x="10570209" y="1834514"/>
              <a:ext cx="241681" cy="241681"/>
            </a:xfrm>
            <a:prstGeom prst="rect">
              <a:avLst/>
            </a:prstGeom>
          </p:spPr>
        </p:pic>
        <p:pic>
          <p:nvPicPr>
            <p:cNvPr id="10" name="object 10"/>
            <p:cNvPicPr/>
            <p:nvPr/>
          </p:nvPicPr>
          <p:blipFill>
            <a:blip r:embed="rId3" cstate="print"/>
            <a:stretch>
              <a:fillRect/>
            </a:stretch>
          </p:blipFill>
          <p:spPr>
            <a:xfrm>
              <a:off x="1620238" y="2464935"/>
              <a:ext cx="193474" cy="193456"/>
            </a:xfrm>
            <a:prstGeom prst="rect">
              <a:avLst/>
            </a:prstGeom>
          </p:spPr>
        </p:pic>
        <p:sp>
          <p:nvSpPr>
            <p:cNvPr id="11" name="object 11"/>
            <p:cNvSpPr/>
            <p:nvPr/>
          </p:nvSpPr>
          <p:spPr>
            <a:xfrm>
              <a:off x="2291842" y="546988"/>
              <a:ext cx="196215" cy="170815"/>
            </a:xfrm>
            <a:custGeom>
              <a:avLst/>
              <a:gdLst/>
              <a:ahLst/>
              <a:cxnLst/>
              <a:rect l="l" t="t" r="r" b="b"/>
              <a:pathLst>
                <a:path w="196214" h="170815">
                  <a:moveTo>
                    <a:pt x="97662" y="0"/>
                  </a:moveTo>
                  <a:lnTo>
                    <a:pt x="0" y="169925"/>
                  </a:lnTo>
                  <a:lnTo>
                    <a:pt x="195960" y="170307"/>
                  </a:lnTo>
                  <a:lnTo>
                    <a:pt x="97662" y="0"/>
                  </a:lnTo>
                  <a:close/>
                </a:path>
              </a:pathLst>
            </a:custGeom>
            <a:solidFill>
              <a:srgbClr val="FF3300"/>
            </a:solidFill>
          </p:spPr>
          <p:txBody>
            <a:bodyPr wrap="square" lIns="0" tIns="0" rIns="0" bIns="0" rtlCol="0"/>
            <a:lstStyle/>
            <a:p>
              <a:endParaRPr/>
            </a:p>
          </p:txBody>
        </p:sp>
        <p:pic>
          <p:nvPicPr>
            <p:cNvPr id="12" name="object 12"/>
            <p:cNvPicPr/>
            <p:nvPr/>
          </p:nvPicPr>
          <p:blipFill>
            <a:blip r:embed="rId4" cstate="print"/>
            <a:stretch>
              <a:fillRect/>
            </a:stretch>
          </p:blipFill>
          <p:spPr>
            <a:xfrm>
              <a:off x="2798952" y="1556766"/>
              <a:ext cx="199517" cy="199517"/>
            </a:xfrm>
            <a:prstGeom prst="rect">
              <a:avLst/>
            </a:prstGeom>
          </p:spPr>
        </p:pic>
        <p:pic>
          <p:nvPicPr>
            <p:cNvPr id="13" name="object 13"/>
            <p:cNvPicPr/>
            <p:nvPr/>
          </p:nvPicPr>
          <p:blipFill>
            <a:blip r:embed="rId5" cstate="print"/>
            <a:stretch>
              <a:fillRect/>
            </a:stretch>
          </p:blipFill>
          <p:spPr>
            <a:xfrm>
              <a:off x="10879835" y="2598458"/>
              <a:ext cx="1312163" cy="2996184"/>
            </a:xfrm>
            <a:prstGeom prst="rect">
              <a:avLst/>
            </a:prstGeom>
          </p:spPr>
        </p:pic>
        <p:sp>
          <p:nvSpPr>
            <p:cNvPr id="14" name="object 14"/>
            <p:cNvSpPr/>
            <p:nvPr/>
          </p:nvSpPr>
          <p:spPr>
            <a:xfrm>
              <a:off x="11111483" y="2844647"/>
              <a:ext cx="1080770" cy="2517775"/>
            </a:xfrm>
            <a:custGeom>
              <a:avLst/>
              <a:gdLst/>
              <a:ahLst/>
              <a:cxnLst/>
              <a:rect l="l" t="t" r="r" b="b"/>
              <a:pathLst>
                <a:path w="1080770" h="2517775">
                  <a:moveTo>
                    <a:pt x="1080515" y="0"/>
                  </a:moveTo>
                  <a:lnTo>
                    <a:pt x="1039372" y="6864"/>
                  </a:lnTo>
                  <a:lnTo>
                    <a:pt x="994162" y="16115"/>
                  </a:lnTo>
                  <a:lnTo>
                    <a:pt x="949549" y="26948"/>
                  </a:lnTo>
                  <a:lnTo>
                    <a:pt x="905565" y="39332"/>
                  </a:lnTo>
                  <a:lnTo>
                    <a:pt x="862239" y="53237"/>
                  </a:lnTo>
                  <a:lnTo>
                    <a:pt x="819602" y="68632"/>
                  </a:lnTo>
                  <a:lnTo>
                    <a:pt x="777686" y="85486"/>
                  </a:lnTo>
                  <a:lnTo>
                    <a:pt x="736521" y="103768"/>
                  </a:lnTo>
                  <a:lnTo>
                    <a:pt x="696138" y="123448"/>
                  </a:lnTo>
                  <a:lnTo>
                    <a:pt x="656567" y="144494"/>
                  </a:lnTo>
                  <a:lnTo>
                    <a:pt x="617840" y="166876"/>
                  </a:lnTo>
                  <a:lnTo>
                    <a:pt x="579987" y="190563"/>
                  </a:lnTo>
                  <a:lnTo>
                    <a:pt x="543039" y="215525"/>
                  </a:lnTo>
                  <a:lnTo>
                    <a:pt x="507027" y="241730"/>
                  </a:lnTo>
                  <a:lnTo>
                    <a:pt x="471981" y="269148"/>
                  </a:lnTo>
                  <a:lnTo>
                    <a:pt x="437933" y="297748"/>
                  </a:lnTo>
                  <a:lnTo>
                    <a:pt x="404912" y="327500"/>
                  </a:lnTo>
                  <a:lnTo>
                    <a:pt x="372951" y="358371"/>
                  </a:lnTo>
                  <a:lnTo>
                    <a:pt x="342079" y="390333"/>
                  </a:lnTo>
                  <a:lnTo>
                    <a:pt x="312328" y="423353"/>
                  </a:lnTo>
                  <a:lnTo>
                    <a:pt x="283728" y="457401"/>
                  </a:lnTo>
                  <a:lnTo>
                    <a:pt x="256310" y="492447"/>
                  </a:lnTo>
                  <a:lnTo>
                    <a:pt x="230105" y="528459"/>
                  </a:lnTo>
                  <a:lnTo>
                    <a:pt x="205143" y="565407"/>
                  </a:lnTo>
                  <a:lnTo>
                    <a:pt x="181456" y="603260"/>
                  </a:lnTo>
                  <a:lnTo>
                    <a:pt x="159073" y="641987"/>
                  </a:lnTo>
                  <a:lnTo>
                    <a:pt x="138027" y="681558"/>
                  </a:lnTo>
                  <a:lnTo>
                    <a:pt x="118348" y="721941"/>
                  </a:lnTo>
                  <a:lnTo>
                    <a:pt x="100066" y="763106"/>
                  </a:lnTo>
                  <a:lnTo>
                    <a:pt x="83212" y="805023"/>
                  </a:lnTo>
                  <a:lnTo>
                    <a:pt x="67817" y="847659"/>
                  </a:lnTo>
                  <a:lnTo>
                    <a:pt x="53912" y="890985"/>
                  </a:lnTo>
                  <a:lnTo>
                    <a:pt x="41528" y="934970"/>
                  </a:lnTo>
                  <a:lnTo>
                    <a:pt x="30695" y="979583"/>
                  </a:lnTo>
                  <a:lnTo>
                    <a:pt x="21444" y="1024792"/>
                  </a:lnTo>
                  <a:lnTo>
                    <a:pt x="13806" y="1070569"/>
                  </a:lnTo>
                  <a:lnTo>
                    <a:pt x="7812" y="1116880"/>
                  </a:lnTo>
                  <a:lnTo>
                    <a:pt x="3492" y="1163697"/>
                  </a:lnTo>
                  <a:lnTo>
                    <a:pt x="878" y="1210988"/>
                  </a:lnTo>
                  <a:lnTo>
                    <a:pt x="0" y="1258722"/>
                  </a:lnTo>
                  <a:lnTo>
                    <a:pt x="878" y="1306456"/>
                  </a:lnTo>
                  <a:lnTo>
                    <a:pt x="3492" y="1353747"/>
                  </a:lnTo>
                  <a:lnTo>
                    <a:pt x="7812" y="1400563"/>
                  </a:lnTo>
                  <a:lnTo>
                    <a:pt x="13806" y="1446875"/>
                  </a:lnTo>
                  <a:lnTo>
                    <a:pt x="21444" y="1492652"/>
                  </a:lnTo>
                  <a:lnTo>
                    <a:pt x="30695" y="1537861"/>
                  </a:lnTo>
                  <a:lnTo>
                    <a:pt x="41528" y="1582474"/>
                  </a:lnTo>
                  <a:lnTo>
                    <a:pt x="53912" y="1626459"/>
                  </a:lnTo>
                  <a:lnTo>
                    <a:pt x="67817" y="1669785"/>
                  </a:lnTo>
                  <a:lnTo>
                    <a:pt x="83212" y="1712421"/>
                  </a:lnTo>
                  <a:lnTo>
                    <a:pt x="100066" y="1754337"/>
                  </a:lnTo>
                  <a:lnTo>
                    <a:pt x="118348" y="1795503"/>
                  </a:lnTo>
                  <a:lnTo>
                    <a:pt x="138027" y="1835886"/>
                  </a:lnTo>
                  <a:lnTo>
                    <a:pt x="159073" y="1875456"/>
                  </a:lnTo>
                  <a:lnTo>
                    <a:pt x="181456" y="1914184"/>
                  </a:lnTo>
                  <a:lnTo>
                    <a:pt x="205143" y="1952037"/>
                  </a:lnTo>
                  <a:lnTo>
                    <a:pt x="230105" y="1988985"/>
                  </a:lnTo>
                  <a:lnTo>
                    <a:pt x="256310" y="2024997"/>
                  </a:lnTo>
                  <a:lnTo>
                    <a:pt x="283728" y="2060043"/>
                  </a:lnTo>
                  <a:lnTo>
                    <a:pt x="312328" y="2094091"/>
                  </a:lnTo>
                  <a:lnTo>
                    <a:pt x="342079" y="2127111"/>
                  </a:lnTo>
                  <a:lnTo>
                    <a:pt x="372951" y="2159073"/>
                  </a:lnTo>
                  <a:lnTo>
                    <a:pt x="404912" y="2189944"/>
                  </a:lnTo>
                  <a:lnTo>
                    <a:pt x="437933" y="2219696"/>
                  </a:lnTo>
                  <a:lnTo>
                    <a:pt x="471981" y="2248296"/>
                  </a:lnTo>
                  <a:lnTo>
                    <a:pt x="507027" y="2275714"/>
                  </a:lnTo>
                  <a:lnTo>
                    <a:pt x="543039" y="2301919"/>
                  </a:lnTo>
                  <a:lnTo>
                    <a:pt x="579987" y="2326880"/>
                  </a:lnTo>
                  <a:lnTo>
                    <a:pt x="617840" y="2350568"/>
                  </a:lnTo>
                  <a:lnTo>
                    <a:pt x="656567" y="2372950"/>
                  </a:lnTo>
                  <a:lnTo>
                    <a:pt x="696138" y="2393996"/>
                  </a:lnTo>
                  <a:lnTo>
                    <a:pt x="736521" y="2413676"/>
                  </a:lnTo>
                  <a:lnTo>
                    <a:pt x="777686" y="2431958"/>
                  </a:lnTo>
                  <a:lnTo>
                    <a:pt x="819602" y="2448812"/>
                  </a:lnTo>
                  <a:lnTo>
                    <a:pt x="862239" y="2464206"/>
                  </a:lnTo>
                  <a:lnTo>
                    <a:pt x="905565" y="2478111"/>
                  </a:lnTo>
                  <a:lnTo>
                    <a:pt x="949549" y="2490496"/>
                  </a:lnTo>
                  <a:lnTo>
                    <a:pt x="994162" y="2501329"/>
                  </a:lnTo>
                  <a:lnTo>
                    <a:pt x="1039372" y="2510580"/>
                  </a:lnTo>
                  <a:lnTo>
                    <a:pt x="1080515" y="2517444"/>
                  </a:lnTo>
                  <a:lnTo>
                    <a:pt x="1080515" y="1976851"/>
                  </a:lnTo>
                  <a:lnTo>
                    <a:pt x="1038315" y="1964277"/>
                  </a:lnTo>
                  <a:lnTo>
                    <a:pt x="994634" y="1948188"/>
                  </a:lnTo>
                  <a:lnTo>
                    <a:pt x="952287" y="1929491"/>
                  </a:lnTo>
                  <a:lnTo>
                    <a:pt x="911371" y="1908284"/>
                  </a:lnTo>
                  <a:lnTo>
                    <a:pt x="871986" y="1884665"/>
                  </a:lnTo>
                  <a:lnTo>
                    <a:pt x="834229" y="1858733"/>
                  </a:lnTo>
                  <a:lnTo>
                    <a:pt x="798198" y="1830585"/>
                  </a:lnTo>
                  <a:lnTo>
                    <a:pt x="763990" y="1800319"/>
                  </a:lnTo>
                  <a:lnTo>
                    <a:pt x="731704" y="1768033"/>
                  </a:lnTo>
                  <a:lnTo>
                    <a:pt x="701439" y="1733826"/>
                  </a:lnTo>
                  <a:lnTo>
                    <a:pt x="673291" y="1697794"/>
                  </a:lnTo>
                  <a:lnTo>
                    <a:pt x="647358" y="1660037"/>
                  </a:lnTo>
                  <a:lnTo>
                    <a:pt x="623740" y="1620652"/>
                  </a:lnTo>
                  <a:lnTo>
                    <a:pt x="602533" y="1579737"/>
                  </a:lnTo>
                  <a:lnTo>
                    <a:pt x="583836" y="1537390"/>
                  </a:lnTo>
                  <a:lnTo>
                    <a:pt x="567746" y="1493709"/>
                  </a:lnTo>
                  <a:lnTo>
                    <a:pt x="554363" y="1448791"/>
                  </a:lnTo>
                  <a:lnTo>
                    <a:pt x="543782" y="1402736"/>
                  </a:lnTo>
                  <a:lnTo>
                    <a:pt x="536104" y="1355641"/>
                  </a:lnTo>
                  <a:lnTo>
                    <a:pt x="531425" y="1307603"/>
                  </a:lnTo>
                  <a:lnTo>
                    <a:pt x="529844" y="1258722"/>
                  </a:lnTo>
                  <a:lnTo>
                    <a:pt x="531425" y="1209840"/>
                  </a:lnTo>
                  <a:lnTo>
                    <a:pt x="536104" y="1161803"/>
                  </a:lnTo>
                  <a:lnTo>
                    <a:pt x="543782" y="1114708"/>
                  </a:lnTo>
                  <a:lnTo>
                    <a:pt x="554363" y="1068653"/>
                  </a:lnTo>
                  <a:lnTo>
                    <a:pt x="567746" y="1023735"/>
                  </a:lnTo>
                  <a:lnTo>
                    <a:pt x="583836" y="980054"/>
                  </a:lnTo>
                  <a:lnTo>
                    <a:pt x="602533" y="937707"/>
                  </a:lnTo>
                  <a:lnTo>
                    <a:pt x="623740" y="896792"/>
                  </a:lnTo>
                  <a:lnTo>
                    <a:pt x="647358" y="857407"/>
                  </a:lnTo>
                  <a:lnTo>
                    <a:pt x="673291" y="819649"/>
                  </a:lnTo>
                  <a:lnTo>
                    <a:pt x="701439" y="783618"/>
                  </a:lnTo>
                  <a:lnTo>
                    <a:pt x="731704" y="749411"/>
                  </a:lnTo>
                  <a:lnTo>
                    <a:pt x="763990" y="717125"/>
                  </a:lnTo>
                  <a:lnTo>
                    <a:pt x="798198" y="686859"/>
                  </a:lnTo>
                  <a:lnTo>
                    <a:pt x="834229" y="658711"/>
                  </a:lnTo>
                  <a:lnTo>
                    <a:pt x="871986" y="632779"/>
                  </a:lnTo>
                  <a:lnTo>
                    <a:pt x="911371" y="609160"/>
                  </a:lnTo>
                  <a:lnTo>
                    <a:pt x="952287" y="587953"/>
                  </a:lnTo>
                  <a:lnTo>
                    <a:pt x="994634" y="569256"/>
                  </a:lnTo>
                  <a:lnTo>
                    <a:pt x="1038315" y="553167"/>
                  </a:lnTo>
                  <a:lnTo>
                    <a:pt x="1080515" y="540593"/>
                  </a:lnTo>
                  <a:lnTo>
                    <a:pt x="1080515" y="0"/>
                  </a:lnTo>
                  <a:close/>
                </a:path>
              </a:pathLst>
            </a:custGeom>
            <a:solidFill>
              <a:srgbClr val="FF3300">
                <a:alpha val="10195"/>
              </a:srgbClr>
            </a:solidFill>
          </p:spPr>
          <p:txBody>
            <a:bodyPr wrap="square" lIns="0" tIns="0" rIns="0" bIns="0" rtlCol="0"/>
            <a:lstStyle/>
            <a:p>
              <a:endParaRPr/>
            </a:p>
          </p:txBody>
        </p:sp>
        <p:pic>
          <p:nvPicPr>
            <p:cNvPr id="15" name="object 15"/>
            <p:cNvPicPr/>
            <p:nvPr/>
          </p:nvPicPr>
          <p:blipFill>
            <a:blip r:embed="rId6" cstate="print"/>
            <a:stretch>
              <a:fillRect/>
            </a:stretch>
          </p:blipFill>
          <p:spPr>
            <a:xfrm>
              <a:off x="0" y="0"/>
              <a:ext cx="1491869" cy="1878964"/>
            </a:xfrm>
            <a:prstGeom prst="rect">
              <a:avLst/>
            </a:prstGeom>
          </p:spPr>
        </p:pic>
        <p:sp>
          <p:nvSpPr>
            <p:cNvPr id="16" name="object 16"/>
            <p:cNvSpPr/>
            <p:nvPr/>
          </p:nvSpPr>
          <p:spPr>
            <a:xfrm>
              <a:off x="0" y="0"/>
              <a:ext cx="1274445" cy="1661160"/>
            </a:xfrm>
            <a:custGeom>
              <a:avLst/>
              <a:gdLst/>
              <a:ahLst/>
              <a:cxnLst/>
              <a:rect l="l" t="t" r="r" b="b"/>
              <a:pathLst>
                <a:path w="1274445" h="1661160">
                  <a:moveTo>
                    <a:pt x="1213659" y="0"/>
                  </a:moveTo>
                  <a:lnTo>
                    <a:pt x="634665" y="0"/>
                  </a:lnTo>
                  <a:lnTo>
                    <a:pt x="650229" y="25927"/>
                  </a:lnTo>
                  <a:lnTo>
                    <a:pt x="671457" y="66843"/>
                  </a:lnTo>
                  <a:lnTo>
                    <a:pt x="690173" y="109190"/>
                  </a:lnTo>
                  <a:lnTo>
                    <a:pt x="706279" y="152871"/>
                  </a:lnTo>
                  <a:lnTo>
                    <a:pt x="719676" y="197788"/>
                  </a:lnTo>
                  <a:lnTo>
                    <a:pt x="730267" y="243843"/>
                  </a:lnTo>
                  <a:lnTo>
                    <a:pt x="737953" y="290939"/>
                  </a:lnTo>
                  <a:lnTo>
                    <a:pt x="742636" y="338976"/>
                  </a:lnTo>
                  <a:lnTo>
                    <a:pt x="744220" y="387858"/>
                  </a:lnTo>
                  <a:lnTo>
                    <a:pt x="742636" y="436739"/>
                  </a:lnTo>
                  <a:lnTo>
                    <a:pt x="737953" y="484776"/>
                  </a:lnTo>
                  <a:lnTo>
                    <a:pt x="730267" y="531872"/>
                  </a:lnTo>
                  <a:lnTo>
                    <a:pt x="719676" y="577927"/>
                  </a:lnTo>
                  <a:lnTo>
                    <a:pt x="706279" y="622844"/>
                  </a:lnTo>
                  <a:lnTo>
                    <a:pt x="690173" y="666525"/>
                  </a:lnTo>
                  <a:lnTo>
                    <a:pt x="671457" y="708872"/>
                  </a:lnTo>
                  <a:lnTo>
                    <a:pt x="650229" y="749788"/>
                  </a:lnTo>
                  <a:lnTo>
                    <a:pt x="626587" y="789173"/>
                  </a:lnTo>
                  <a:lnTo>
                    <a:pt x="600629" y="826930"/>
                  </a:lnTo>
                  <a:lnTo>
                    <a:pt x="572452" y="862961"/>
                  </a:lnTo>
                  <a:lnTo>
                    <a:pt x="542156" y="897169"/>
                  </a:lnTo>
                  <a:lnTo>
                    <a:pt x="509837" y="929455"/>
                  </a:lnTo>
                  <a:lnTo>
                    <a:pt x="475595" y="959720"/>
                  </a:lnTo>
                  <a:lnTo>
                    <a:pt x="439527" y="987868"/>
                  </a:lnTo>
                  <a:lnTo>
                    <a:pt x="401731" y="1013801"/>
                  </a:lnTo>
                  <a:lnTo>
                    <a:pt x="362305" y="1037419"/>
                  </a:lnTo>
                  <a:lnTo>
                    <a:pt x="321348" y="1058626"/>
                  </a:lnTo>
                  <a:lnTo>
                    <a:pt x="278957" y="1077323"/>
                  </a:lnTo>
                  <a:lnTo>
                    <a:pt x="235231" y="1093413"/>
                  </a:lnTo>
                  <a:lnTo>
                    <a:pt x="190267" y="1106796"/>
                  </a:lnTo>
                  <a:lnTo>
                    <a:pt x="144164" y="1117377"/>
                  </a:lnTo>
                  <a:lnTo>
                    <a:pt x="97020" y="1125055"/>
                  </a:lnTo>
                  <a:lnTo>
                    <a:pt x="48932" y="1129734"/>
                  </a:lnTo>
                  <a:lnTo>
                    <a:pt x="0" y="1131315"/>
                  </a:lnTo>
                  <a:lnTo>
                    <a:pt x="0" y="1661159"/>
                  </a:lnTo>
                  <a:lnTo>
                    <a:pt x="47764" y="1660281"/>
                  </a:lnTo>
                  <a:lnTo>
                    <a:pt x="95084" y="1657667"/>
                  </a:lnTo>
                  <a:lnTo>
                    <a:pt x="141930" y="1653347"/>
                  </a:lnTo>
                  <a:lnTo>
                    <a:pt x="188271" y="1647353"/>
                  </a:lnTo>
                  <a:lnTo>
                    <a:pt x="234075" y="1639715"/>
                  </a:lnTo>
                  <a:lnTo>
                    <a:pt x="279313" y="1630464"/>
                  </a:lnTo>
                  <a:lnTo>
                    <a:pt x="323953" y="1619631"/>
                  </a:lnTo>
                  <a:lnTo>
                    <a:pt x="367965" y="1607247"/>
                  </a:lnTo>
                  <a:lnTo>
                    <a:pt x="411317" y="1593342"/>
                  </a:lnTo>
                  <a:lnTo>
                    <a:pt x="453980" y="1577947"/>
                  </a:lnTo>
                  <a:lnTo>
                    <a:pt x="495922" y="1561093"/>
                  </a:lnTo>
                  <a:lnTo>
                    <a:pt x="537112" y="1542811"/>
                  </a:lnTo>
                  <a:lnTo>
                    <a:pt x="577519" y="1523132"/>
                  </a:lnTo>
                  <a:lnTo>
                    <a:pt x="617114" y="1502086"/>
                  </a:lnTo>
                  <a:lnTo>
                    <a:pt x="655864" y="1479703"/>
                  </a:lnTo>
                  <a:lnTo>
                    <a:pt x="693740" y="1456016"/>
                  </a:lnTo>
                  <a:lnTo>
                    <a:pt x="730709" y="1431054"/>
                  </a:lnTo>
                  <a:lnTo>
                    <a:pt x="766743" y="1404849"/>
                  </a:lnTo>
                  <a:lnTo>
                    <a:pt x="801810" y="1377431"/>
                  </a:lnTo>
                  <a:lnTo>
                    <a:pt x="835878" y="1348831"/>
                  </a:lnTo>
                  <a:lnTo>
                    <a:pt x="868918" y="1319080"/>
                  </a:lnTo>
                  <a:lnTo>
                    <a:pt x="900898" y="1288208"/>
                  </a:lnTo>
                  <a:lnTo>
                    <a:pt x="931788" y="1256247"/>
                  </a:lnTo>
                  <a:lnTo>
                    <a:pt x="961556" y="1223226"/>
                  </a:lnTo>
                  <a:lnTo>
                    <a:pt x="990173" y="1189178"/>
                  </a:lnTo>
                  <a:lnTo>
                    <a:pt x="1017607" y="1154132"/>
                  </a:lnTo>
                  <a:lnTo>
                    <a:pt x="1043827" y="1118120"/>
                  </a:lnTo>
                  <a:lnTo>
                    <a:pt x="1068803" y="1081172"/>
                  </a:lnTo>
                  <a:lnTo>
                    <a:pt x="1092504" y="1043319"/>
                  </a:lnTo>
                  <a:lnTo>
                    <a:pt x="1114899" y="1004592"/>
                  </a:lnTo>
                  <a:lnTo>
                    <a:pt x="1135958" y="965021"/>
                  </a:lnTo>
                  <a:lnTo>
                    <a:pt x="1155648" y="924638"/>
                  </a:lnTo>
                  <a:lnTo>
                    <a:pt x="1173941" y="883473"/>
                  </a:lnTo>
                  <a:lnTo>
                    <a:pt x="1190804" y="841557"/>
                  </a:lnTo>
                  <a:lnTo>
                    <a:pt x="1206208" y="798920"/>
                  </a:lnTo>
                  <a:lnTo>
                    <a:pt x="1220121" y="755594"/>
                  </a:lnTo>
                  <a:lnTo>
                    <a:pt x="1232512" y="711610"/>
                  </a:lnTo>
                  <a:lnTo>
                    <a:pt x="1243351" y="666997"/>
                  </a:lnTo>
                  <a:lnTo>
                    <a:pt x="1252607" y="621787"/>
                  </a:lnTo>
                  <a:lnTo>
                    <a:pt x="1260249" y="576011"/>
                  </a:lnTo>
                  <a:lnTo>
                    <a:pt x="1266247" y="529699"/>
                  </a:lnTo>
                  <a:lnTo>
                    <a:pt x="1270569" y="482882"/>
                  </a:lnTo>
                  <a:lnTo>
                    <a:pt x="1273185" y="435592"/>
                  </a:lnTo>
                  <a:lnTo>
                    <a:pt x="1274064" y="387858"/>
                  </a:lnTo>
                  <a:lnTo>
                    <a:pt x="1273185" y="340123"/>
                  </a:lnTo>
                  <a:lnTo>
                    <a:pt x="1270569" y="292833"/>
                  </a:lnTo>
                  <a:lnTo>
                    <a:pt x="1266247" y="246016"/>
                  </a:lnTo>
                  <a:lnTo>
                    <a:pt x="1260249" y="199704"/>
                  </a:lnTo>
                  <a:lnTo>
                    <a:pt x="1252607" y="153928"/>
                  </a:lnTo>
                  <a:lnTo>
                    <a:pt x="1243351" y="108718"/>
                  </a:lnTo>
                  <a:lnTo>
                    <a:pt x="1232512" y="64105"/>
                  </a:lnTo>
                  <a:lnTo>
                    <a:pt x="1220121" y="20121"/>
                  </a:lnTo>
                  <a:lnTo>
                    <a:pt x="1213659" y="0"/>
                  </a:lnTo>
                  <a:close/>
                </a:path>
              </a:pathLst>
            </a:custGeom>
            <a:solidFill>
              <a:srgbClr val="FF3300">
                <a:alpha val="10195"/>
              </a:srgbClr>
            </a:solidFill>
          </p:spPr>
          <p:txBody>
            <a:bodyPr wrap="square" lIns="0" tIns="0" rIns="0" bIns="0" rtlCol="0"/>
            <a:lstStyle/>
            <a:p>
              <a:endParaRPr/>
            </a:p>
          </p:txBody>
        </p:sp>
        <p:pic>
          <p:nvPicPr>
            <p:cNvPr id="17" name="object 17"/>
            <p:cNvPicPr/>
            <p:nvPr/>
          </p:nvPicPr>
          <p:blipFill>
            <a:blip r:embed="rId7" cstate="print"/>
            <a:stretch>
              <a:fillRect/>
            </a:stretch>
          </p:blipFill>
          <p:spPr>
            <a:xfrm>
              <a:off x="10544556" y="213347"/>
              <a:ext cx="1450213" cy="1209179"/>
            </a:xfrm>
            <a:prstGeom prst="rect">
              <a:avLst/>
            </a:prstGeom>
          </p:spPr>
        </p:pic>
        <p:sp>
          <p:nvSpPr>
            <p:cNvPr id="18" name="object 18"/>
            <p:cNvSpPr/>
            <p:nvPr/>
          </p:nvSpPr>
          <p:spPr>
            <a:xfrm>
              <a:off x="11009457" y="209558"/>
              <a:ext cx="1004569" cy="765810"/>
            </a:xfrm>
            <a:custGeom>
              <a:avLst/>
              <a:gdLst/>
              <a:ahLst/>
              <a:cxnLst/>
              <a:rect l="l" t="t" r="r" b="b"/>
              <a:pathLst>
                <a:path w="1004570" h="765810">
                  <a:moveTo>
                    <a:pt x="475313" y="0"/>
                  </a:moveTo>
                  <a:lnTo>
                    <a:pt x="409895" y="6618"/>
                  </a:lnTo>
                  <a:lnTo>
                    <a:pt x="354424" y="30142"/>
                  </a:lnTo>
                  <a:lnTo>
                    <a:pt x="304230" y="65349"/>
                  </a:lnTo>
                  <a:lnTo>
                    <a:pt x="254642" y="107016"/>
                  </a:lnTo>
                  <a:lnTo>
                    <a:pt x="228615" y="128640"/>
                  </a:lnTo>
                  <a:lnTo>
                    <a:pt x="200989" y="149920"/>
                  </a:lnTo>
                  <a:lnTo>
                    <a:pt x="171179" y="170205"/>
                  </a:lnTo>
                  <a:lnTo>
                    <a:pt x="138602" y="188840"/>
                  </a:lnTo>
                  <a:lnTo>
                    <a:pt x="90976" y="217064"/>
                  </a:lnTo>
                  <a:lnTo>
                    <a:pt x="53776" y="247251"/>
                  </a:lnTo>
                  <a:lnTo>
                    <a:pt x="26540" y="279035"/>
                  </a:lnTo>
                  <a:lnTo>
                    <a:pt x="114" y="345922"/>
                  </a:lnTo>
                  <a:lnTo>
                    <a:pt x="0" y="380292"/>
                  </a:lnTo>
                  <a:lnTo>
                    <a:pt x="8001" y="414790"/>
                  </a:lnTo>
                  <a:lnTo>
                    <a:pt x="46506" y="482703"/>
                  </a:lnTo>
                  <a:lnTo>
                    <a:pt x="76085" y="515385"/>
                  </a:lnTo>
                  <a:lnTo>
                    <a:pt x="111932" y="546726"/>
                  </a:lnTo>
                  <a:lnTo>
                    <a:pt x="159662" y="578473"/>
                  </a:lnTo>
                  <a:lnTo>
                    <a:pt x="207710" y="600602"/>
                  </a:lnTo>
                  <a:lnTo>
                    <a:pt x="255723" y="614934"/>
                  </a:lnTo>
                  <a:lnTo>
                    <a:pt x="303344" y="623294"/>
                  </a:lnTo>
                  <a:lnTo>
                    <a:pt x="350219" y="627505"/>
                  </a:lnTo>
                  <a:lnTo>
                    <a:pt x="395994" y="629391"/>
                  </a:lnTo>
                  <a:lnTo>
                    <a:pt x="440313" y="630775"/>
                  </a:lnTo>
                  <a:lnTo>
                    <a:pt x="482820" y="633480"/>
                  </a:lnTo>
                  <a:lnTo>
                    <a:pt x="523162" y="639330"/>
                  </a:lnTo>
                  <a:lnTo>
                    <a:pt x="560984" y="650147"/>
                  </a:lnTo>
                  <a:lnTo>
                    <a:pt x="595929" y="667757"/>
                  </a:lnTo>
                  <a:lnTo>
                    <a:pt x="650344" y="700786"/>
                  </a:lnTo>
                  <a:lnTo>
                    <a:pt x="701456" y="727358"/>
                  </a:lnTo>
                  <a:lnTo>
                    <a:pt x="749082" y="747160"/>
                  </a:lnTo>
                  <a:lnTo>
                    <a:pt x="793042" y="759878"/>
                  </a:lnTo>
                  <a:lnTo>
                    <a:pt x="833156" y="765199"/>
                  </a:lnTo>
                  <a:lnTo>
                    <a:pt x="869243" y="762809"/>
                  </a:lnTo>
                  <a:lnTo>
                    <a:pt x="928610" y="733642"/>
                  </a:lnTo>
                  <a:lnTo>
                    <a:pt x="966321" y="680432"/>
                  </a:lnTo>
                  <a:lnTo>
                    <a:pt x="990097" y="619897"/>
                  </a:lnTo>
                  <a:lnTo>
                    <a:pt x="1003018" y="549454"/>
                  </a:lnTo>
                  <a:lnTo>
                    <a:pt x="1004239" y="511265"/>
                  </a:lnTo>
                  <a:lnTo>
                    <a:pt x="1001345" y="471494"/>
                  </a:lnTo>
                  <a:lnTo>
                    <a:pt x="993868" y="430442"/>
                  </a:lnTo>
                  <a:lnTo>
                    <a:pt x="981341" y="388405"/>
                  </a:lnTo>
                  <a:lnTo>
                    <a:pt x="963298" y="345683"/>
                  </a:lnTo>
                  <a:lnTo>
                    <a:pt x="939270" y="302575"/>
                  </a:lnTo>
                  <a:lnTo>
                    <a:pt x="908792" y="259379"/>
                  </a:lnTo>
                  <a:lnTo>
                    <a:pt x="871395" y="216393"/>
                  </a:lnTo>
                  <a:lnTo>
                    <a:pt x="826613" y="173916"/>
                  </a:lnTo>
                  <a:lnTo>
                    <a:pt x="773978" y="132247"/>
                  </a:lnTo>
                  <a:lnTo>
                    <a:pt x="713023" y="91685"/>
                  </a:lnTo>
                  <a:lnTo>
                    <a:pt x="654670" y="58367"/>
                  </a:lnTo>
                  <a:lnTo>
                    <a:pt x="602306" y="33193"/>
                  </a:lnTo>
                  <a:lnTo>
                    <a:pt x="555348" y="15508"/>
                  </a:lnTo>
                  <a:lnTo>
                    <a:pt x="513211" y="4662"/>
                  </a:lnTo>
                  <a:lnTo>
                    <a:pt x="475313" y="0"/>
                  </a:lnTo>
                  <a:close/>
                </a:path>
              </a:pathLst>
            </a:custGeom>
            <a:solidFill>
              <a:srgbClr val="FF3300"/>
            </a:solidFill>
          </p:spPr>
          <p:txBody>
            <a:bodyPr wrap="square" lIns="0" tIns="0" rIns="0" bIns="0" rtlCol="0"/>
            <a:lstStyle/>
            <a:p>
              <a:endParaRPr/>
            </a:p>
          </p:txBody>
        </p:sp>
        <p:pic>
          <p:nvPicPr>
            <p:cNvPr id="19" name="object 19"/>
            <p:cNvPicPr/>
            <p:nvPr/>
          </p:nvPicPr>
          <p:blipFill>
            <a:blip r:embed="rId8" cstate="print"/>
            <a:stretch>
              <a:fillRect/>
            </a:stretch>
          </p:blipFill>
          <p:spPr>
            <a:xfrm>
              <a:off x="947927" y="3861866"/>
              <a:ext cx="2983992" cy="2692908"/>
            </a:xfrm>
            <a:prstGeom prst="rect">
              <a:avLst/>
            </a:prstGeom>
          </p:spPr>
        </p:pic>
        <p:sp>
          <p:nvSpPr>
            <p:cNvPr id="20" name="object 20"/>
            <p:cNvSpPr/>
            <p:nvPr/>
          </p:nvSpPr>
          <p:spPr>
            <a:xfrm>
              <a:off x="1179575" y="4090415"/>
              <a:ext cx="2534920" cy="2249805"/>
            </a:xfrm>
            <a:custGeom>
              <a:avLst/>
              <a:gdLst/>
              <a:ahLst/>
              <a:cxnLst/>
              <a:rect l="l" t="t" r="r" b="b"/>
              <a:pathLst>
                <a:path w="2534920" h="2249804">
                  <a:moveTo>
                    <a:pt x="1261237" y="0"/>
                  </a:moveTo>
                  <a:lnTo>
                    <a:pt x="1211575" y="951"/>
                  </a:lnTo>
                  <a:lnTo>
                    <a:pt x="1162396" y="3781"/>
                  </a:lnTo>
                  <a:lnTo>
                    <a:pt x="1113733" y="8455"/>
                  </a:lnTo>
                  <a:lnTo>
                    <a:pt x="1065620" y="14938"/>
                  </a:lnTo>
                  <a:lnTo>
                    <a:pt x="1018094" y="23197"/>
                  </a:lnTo>
                  <a:lnTo>
                    <a:pt x="971187" y="33196"/>
                  </a:lnTo>
                  <a:lnTo>
                    <a:pt x="924936" y="44900"/>
                  </a:lnTo>
                  <a:lnTo>
                    <a:pt x="879374" y="58275"/>
                  </a:lnTo>
                  <a:lnTo>
                    <a:pt x="834536" y="73287"/>
                  </a:lnTo>
                  <a:lnTo>
                    <a:pt x="790458" y="89899"/>
                  </a:lnTo>
                  <a:lnTo>
                    <a:pt x="747173" y="108078"/>
                  </a:lnTo>
                  <a:lnTo>
                    <a:pt x="704716" y="127790"/>
                  </a:lnTo>
                  <a:lnTo>
                    <a:pt x="663122" y="148999"/>
                  </a:lnTo>
                  <a:lnTo>
                    <a:pt x="622426" y="171670"/>
                  </a:lnTo>
                  <a:lnTo>
                    <a:pt x="582662" y="195769"/>
                  </a:lnTo>
                  <a:lnTo>
                    <a:pt x="543865" y="221262"/>
                  </a:lnTo>
                  <a:lnTo>
                    <a:pt x="506070" y="248113"/>
                  </a:lnTo>
                  <a:lnTo>
                    <a:pt x="469311" y="276288"/>
                  </a:lnTo>
                  <a:lnTo>
                    <a:pt x="433622" y="305752"/>
                  </a:lnTo>
                  <a:lnTo>
                    <a:pt x="399040" y="336471"/>
                  </a:lnTo>
                  <a:lnTo>
                    <a:pt x="365597" y="368410"/>
                  </a:lnTo>
                  <a:lnTo>
                    <a:pt x="333330" y="401533"/>
                  </a:lnTo>
                  <a:lnTo>
                    <a:pt x="302272" y="435808"/>
                  </a:lnTo>
                  <a:lnTo>
                    <a:pt x="272459" y="471198"/>
                  </a:lnTo>
                  <a:lnTo>
                    <a:pt x="243924" y="507669"/>
                  </a:lnTo>
                  <a:lnTo>
                    <a:pt x="216703" y="545186"/>
                  </a:lnTo>
                  <a:lnTo>
                    <a:pt x="190830" y="583715"/>
                  </a:lnTo>
                  <a:lnTo>
                    <a:pt x="166340" y="623221"/>
                  </a:lnTo>
                  <a:lnTo>
                    <a:pt x="143267" y="663669"/>
                  </a:lnTo>
                  <a:lnTo>
                    <a:pt x="121647" y="705025"/>
                  </a:lnTo>
                  <a:lnTo>
                    <a:pt x="101514" y="747254"/>
                  </a:lnTo>
                  <a:lnTo>
                    <a:pt x="82902" y="790321"/>
                  </a:lnTo>
                  <a:lnTo>
                    <a:pt x="65847" y="834192"/>
                  </a:lnTo>
                  <a:lnTo>
                    <a:pt x="50382" y="878831"/>
                  </a:lnTo>
                  <a:lnTo>
                    <a:pt x="36543" y="924205"/>
                  </a:lnTo>
                  <a:lnTo>
                    <a:pt x="24364" y="970278"/>
                  </a:lnTo>
                  <a:lnTo>
                    <a:pt x="13881" y="1017015"/>
                  </a:lnTo>
                  <a:lnTo>
                    <a:pt x="0" y="1154683"/>
                  </a:lnTo>
                  <a:lnTo>
                    <a:pt x="166624" y="1195323"/>
                  </a:lnTo>
                  <a:lnTo>
                    <a:pt x="213458" y="1209877"/>
                  </a:lnTo>
                  <a:lnTo>
                    <a:pt x="261351" y="1226664"/>
                  </a:lnTo>
                  <a:lnTo>
                    <a:pt x="310261" y="1245568"/>
                  </a:lnTo>
                  <a:lnTo>
                    <a:pt x="360143" y="1266472"/>
                  </a:lnTo>
                  <a:lnTo>
                    <a:pt x="410957" y="1289259"/>
                  </a:lnTo>
                  <a:lnTo>
                    <a:pt x="462661" y="1313814"/>
                  </a:lnTo>
                  <a:lnTo>
                    <a:pt x="525144" y="1346199"/>
                  </a:lnTo>
                  <a:lnTo>
                    <a:pt x="517779" y="1273682"/>
                  </a:lnTo>
                  <a:lnTo>
                    <a:pt x="519360" y="1224786"/>
                  </a:lnTo>
                  <a:lnTo>
                    <a:pt x="524039" y="1176733"/>
                  </a:lnTo>
                  <a:lnTo>
                    <a:pt x="531717" y="1129623"/>
                  </a:lnTo>
                  <a:lnTo>
                    <a:pt x="542298" y="1083553"/>
                  </a:lnTo>
                  <a:lnTo>
                    <a:pt x="555681" y="1038621"/>
                  </a:lnTo>
                  <a:lnTo>
                    <a:pt x="571771" y="994925"/>
                  </a:lnTo>
                  <a:lnTo>
                    <a:pt x="590468" y="952564"/>
                  </a:lnTo>
                  <a:lnTo>
                    <a:pt x="611675" y="911635"/>
                  </a:lnTo>
                  <a:lnTo>
                    <a:pt x="635293" y="872236"/>
                  </a:lnTo>
                  <a:lnTo>
                    <a:pt x="661226" y="834466"/>
                  </a:lnTo>
                  <a:lnTo>
                    <a:pt x="689374" y="798422"/>
                  </a:lnTo>
                  <a:lnTo>
                    <a:pt x="719639" y="764202"/>
                  </a:lnTo>
                  <a:lnTo>
                    <a:pt x="751925" y="731905"/>
                  </a:lnTo>
                  <a:lnTo>
                    <a:pt x="786133" y="701628"/>
                  </a:lnTo>
                  <a:lnTo>
                    <a:pt x="822164" y="673470"/>
                  </a:lnTo>
                  <a:lnTo>
                    <a:pt x="859921" y="647529"/>
                  </a:lnTo>
                  <a:lnTo>
                    <a:pt x="899306" y="623902"/>
                  </a:lnTo>
                  <a:lnTo>
                    <a:pt x="940222" y="602687"/>
                  </a:lnTo>
                  <a:lnTo>
                    <a:pt x="982569" y="583983"/>
                  </a:lnTo>
                  <a:lnTo>
                    <a:pt x="1026250" y="567888"/>
                  </a:lnTo>
                  <a:lnTo>
                    <a:pt x="1071167" y="554499"/>
                  </a:lnTo>
                  <a:lnTo>
                    <a:pt x="1117222" y="543915"/>
                  </a:lnTo>
                  <a:lnTo>
                    <a:pt x="1164318" y="536233"/>
                  </a:lnTo>
                  <a:lnTo>
                    <a:pt x="1212355" y="531553"/>
                  </a:lnTo>
                  <a:lnTo>
                    <a:pt x="1261237" y="529970"/>
                  </a:lnTo>
                  <a:lnTo>
                    <a:pt x="1310117" y="531553"/>
                  </a:lnTo>
                  <a:lnTo>
                    <a:pt x="1358153" y="536233"/>
                  </a:lnTo>
                  <a:lnTo>
                    <a:pt x="1405246" y="543915"/>
                  </a:lnTo>
                  <a:lnTo>
                    <a:pt x="1451297" y="554499"/>
                  </a:lnTo>
                  <a:lnTo>
                    <a:pt x="1496210" y="567888"/>
                  </a:lnTo>
                  <a:lnTo>
                    <a:pt x="1539886" y="583983"/>
                  </a:lnTo>
                  <a:lnTo>
                    <a:pt x="1582227" y="602687"/>
                  </a:lnTo>
                  <a:lnTo>
                    <a:pt x="1623136" y="623902"/>
                  </a:lnTo>
                  <a:lnTo>
                    <a:pt x="1662514" y="647529"/>
                  </a:lnTo>
                  <a:lnTo>
                    <a:pt x="1700264" y="673470"/>
                  </a:lnTo>
                  <a:lnTo>
                    <a:pt x="1736288" y="701628"/>
                  </a:lnTo>
                  <a:lnTo>
                    <a:pt x="1770488" y="731905"/>
                  </a:lnTo>
                  <a:lnTo>
                    <a:pt x="1802766" y="764202"/>
                  </a:lnTo>
                  <a:lnTo>
                    <a:pt x="1833025" y="798422"/>
                  </a:lnTo>
                  <a:lnTo>
                    <a:pt x="1861165" y="834466"/>
                  </a:lnTo>
                  <a:lnTo>
                    <a:pt x="1887090" y="872236"/>
                  </a:lnTo>
                  <a:lnTo>
                    <a:pt x="1910702" y="911635"/>
                  </a:lnTo>
                  <a:lnTo>
                    <a:pt x="1931902" y="952564"/>
                  </a:lnTo>
                  <a:lnTo>
                    <a:pt x="1950594" y="994925"/>
                  </a:lnTo>
                  <a:lnTo>
                    <a:pt x="1966678" y="1038621"/>
                  </a:lnTo>
                  <a:lnTo>
                    <a:pt x="1980057" y="1083553"/>
                  </a:lnTo>
                  <a:lnTo>
                    <a:pt x="1990634" y="1129623"/>
                  </a:lnTo>
                  <a:lnTo>
                    <a:pt x="1998309" y="1176733"/>
                  </a:lnTo>
                  <a:lnTo>
                    <a:pt x="2002987" y="1224786"/>
                  </a:lnTo>
                  <a:lnTo>
                    <a:pt x="2004568" y="1273682"/>
                  </a:lnTo>
                  <a:lnTo>
                    <a:pt x="2002853" y="1324597"/>
                  </a:lnTo>
                  <a:lnTo>
                    <a:pt x="1997782" y="1374591"/>
                  </a:lnTo>
                  <a:lnTo>
                    <a:pt x="1989466" y="1423553"/>
                  </a:lnTo>
                  <a:lnTo>
                    <a:pt x="1978015" y="1471373"/>
                  </a:lnTo>
                  <a:lnTo>
                    <a:pt x="1963540" y="1517941"/>
                  </a:lnTo>
                  <a:lnTo>
                    <a:pt x="1946152" y="1563145"/>
                  </a:lnTo>
                  <a:lnTo>
                    <a:pt x="1925962" y="1606874"/>
                  </a:lnTo>
                  <a:lnTo>
                    <a:pt x="1903079" y="1649018"/>
                  </a:lnTo>
                  <a:lnTo>
                    <a:pt x="1877615" y="1689466"/>
                  </a:lnTo>
                  <a:lnTo>
                    <a:pt x="1849681" y="1728107"/>
                  </a:lnTo>
                  <a:lnTo>
                    <a:pt x="1819386" y="1764831"/>
                  </a:lnTo>
                  <a:lnTo>
                    <a:pt x="1786842" y="1799526"/>
                  </a:lnTo>
                  <a:lnTo>
                    <a:pt x="1752160" y="1832083"/>
                  </a:lnTo>
                  <a:lnTo>
                    <a:pt x="1715450" y="1862389"/>
                  </a:lnTo>
                  <a:lnTo>
                    <a:pt x="1676822" y="1890334"/>
                  </a:lnTo>
                  <a:lnTo>
                    <a:pt x="1636388" y="1915808"/>
                  </a:lnTo>
                  <a:lnTo>
                    <a:pt x="1594258" y="1938700"/>
                  </a:lnTo>
                  <a:lnTo>
                    <a:pt x="1550543" y="1958898"/>
                  </a:lnTo>
                  <a:lnTo>
                    <a:pt x="1548130" y="1959660"/>
                  </a:lnTo>
                  <a:lnTo>
                    <a:pt x="1684401" y="2040737"/>
                  </a:lnTo>
                  <a:lnTo>
                    <a:pt x="1730314" y="2067137"/>
                  </a:lnTo>
                  <a:lnTo>
                    <a:pt x="1776220" y="2093087"/>
                  </a:lnTo>
                  <a:lnTo>
                    <a:pt x="1822099" y="2118541"/>
                  </a:lnTo>
                  <a:lnTo>
                    <a:pt x="1867931" y="2143452"/>
                  </a:lnTo>
                  <a:lnTo>
                    <a:pt x="1913699" y="2167770"/>
                  </a:lnTo>
                  <a:lnTo>
                    <a:pt x="1959381" y="2191449"/>
                  </a:lnTo>
                  <a:lnTo>
                    <a:pt x="2004960" y="2214441"/>
                  </a:lnTo>
                  <a:lnTo>
                    <a:pt x="2050415" y="2236698"/>
                  </a:lnTo>
                  <a:lnTo>
                    <a:pt x="2078863" y="2249423"/>
                  </a:lnTo>
                  <a:lnTo>
                    <a:pt x="2161540" y="2174290"/>
                  </a:lnTo>
                  <a:lnTo>
                    <a:pt x="2195430" y="2139064"/>
                  </a:lnTo>
                  <a:lnTo>
                    <a:pt x="2227962" y="2102560"/>
                  </a:lnTo>
                  <a:lnTo>
                    <a:pt x="2259093" y="2064818"/>
                  </a:lnTo>
                  <a:lnTo>
                    <a:pt x="2288783" y="2025881"/>
                  </a:lnTo>
                  <a:lnTo>
                    <a:pt x="2316991" y="1985789"/>
                  </a:lnTo>
                  <a:lnTo>
                    <a:pt x="2343677" y="1944583"/>
                  </a:lnTo>
                  <a:lnTo>
                    <a:pt x="2368798" y="1902305"/>
                  </a:lnTo>
                  <a:lnTo>
                    <a:pt x="2392314" y="1858994"/>
                  </a:lnTo>
                  <a:lnTo>
                    <a:pt x="2414184" y="1814692"/>
                  </a:lnTo>
                  <a:lnTo>
                    <a:pt x="2434367" y="1769440"/>
                  </a:lnTo>
                  <a:lnTo>
                    <a:pt x="2452823" y="1723279"/>
                  </a:lnTo>
                  <a:lnTo>
                    <a:pt x="2469509" y="1676250"/>
                  </a:lnTo>
                  <a:lnTo>
                    <a:pt x="2484386" y="1628393"/>
                  </a:lnTo>
                  <a:lnTo>
                    <a:pt x="2497413" y="1579751"/>
                  </a:lnTo>
                  <a:lnTo>
                    <a:pt x="2508547" y="1530363"/>
                  </a:lnTo>
                  <a:lnTo>
                    <a:pt x="2517749" y="1480272"/>
                  </a:lnTo>
                  <a:lnTo>
                    <a:pt x="2524977" y="1429517"/>
                  </a:lnTo>
                  <a:lnTo>
                    <a:pt x="2530191" y="1378140"/>
                  </a:lnTo>
                  <a:lnTo>
                    <a:pt x="2533350" y="1326181"/>
                  </a:lnTo>
                  <a:lnTo>
                    <a:pt x="2534412" y="1273682"/>
                  </a:lnTo>
                  <a:lnTo>
                    <a:pt x="2533533" y="1225931"/>
                  </a:lnTo>
                  <a:lnTo>
                    <a:pt x="2530920" y="1178624"/>
                  </a:lnTo>
                  <a:lnTo>
                    <a:pt x="2526601" y="1131791"/>
                  </a:lnTo>
                  <a:lnTo>
                    <a:pt x="2520608" y="1085463"/>
                  </a:lnTo>
                  <a:lnTo>
                    <a:pt x="2512972" y="1039671"/>
                  </a:lnTo>
                  <a:lnTo>
                    <a:pt x="2503723" y="994446"/>
                  </a:lnTo>
                  <a:lnTo>
                    <a:pt x="2492892" y="949819"/>
                  </a:lnTo>
                  <a:lnTo>
                    <a:pt x="2480510" y="905820"/>
                  </a:lnTo>
                  <a:lnTo>
                    <a:pt x="2466608" y="862480"/>
                  </a:lnTo>
                  <a:lnTo>
                    <a:pt x="2451216" y="819830"/>
                  </a:lnTo>
                  <a:lnTo>
                    <a:pt x="2434365" y="777900"/>
                  </a:lnTo>
                  <a:lnTo>
                    <a:pt x="2416087" y="736722"/>
                  </a:lnTo>
                  <a:lnTo>
                    <a:pt x="2396410" y="696327"/>
                  </a:lnTo>
                  <a:lnTo>
                    <a:pt x="2375368" y="656744"/>
                  </a:lnTo>
                  <a:lnTo>
                    <a:pt x="2352990" y="618005"/>
                  </a:lnTo>
                  <a:lnTo>
                    <a:pt x="2329306" y="580141"/>
                  </a:lnTo>
                  <a:lnTo>
                    <a:pt x="2304349" y="543182"/>
                  </a:lnTo>
                  <a:lnTo>
                    <a:pt x="2278148" y="507160"/>
                  </a:lnTo>
                  <a:lnTo>
                    <a:pt x="2250734" y="472104"/>
                  </a:lnTo>
                  <a:lnTo>
                    <a:pt x="2222138" y="438046"/>
                  </a:lnTo>
                  <a:lnTo>
                    <a:pt x="2192391" y="405016"/>
                  </a:lnTo>
                  <a:lnTo>
                    <a:pt x="2161524" y="373046"/>
                  </a:lnTo>
                  <a:lnTo>
                    <a:pt x="2129567" y="342166"/>
                  </a:lnTo>
                  <a:lnTo>
                    <a:pt x="2096551" y="312407"/>
                  </a:lnTo>
                  <a:lnTo>
                    <a:pt x="2062507" y="283799"/>
                  </a:lnTo>
                  <a:lnTo>
                    <a:pt x="2027465" y="256374"/>
                  </a:lnTo>
                  <a:lnTo>
                    <a:pt x="1991457" y="230161"/>
                  </a:lnTo>
                  <a:lnTo>
                    <a:pt x="1954513" y="205193"/>
                  </a:lnTo>
                  <a:lnTo>
                    <a:pt x="1916664" y="181500"/>
                  </a:lnTo>
                  <a:lnTo>
                    <a:pt x="1877941" y="159112"/>
                  </a:lnTo>
                  <a:lnTo>
                    <a:pt x="1838374" y="138060"/>
                  </a:lnTo>
                  <a:lnTo>
                    <a:pt x="1797994" y="118376"/>
                  </a:lnTo>
                  <a:lnTo>
                    <a:pt x="1756832" y="100089"/>
                  </a:lnTo>
                  <a:lnTo>
                    <a:pt x="1714919" y="83231"/>
                  </a:lnTo>
                  <a:lnTo>
                    <a:pt x="1672286" y="67833"/>
                  </a:lnTo>
                  <a:lnTo>
                    <a:pt x="1628962" y="53925"/>
                  </a:lnTo>
                  <a:lnTo>
                    <a:pt x="1584980" y="41537"/>
                  </a:lnTo>
                  <a:lnTo>
                    <a:pt x="1540369" y="30702"/>
                  </a:lnTo>
                  <a:lnTo>
                    <a:pt x="1495162" y="21449"/>
                  </a:lnTo>
                  <a:lnTo>
                    <a:pt x="1449387" y="13809"/>
                  </a:lnTo>
                  <a:lnTo>
                    <a:pt x="1403076" y="7814"/>
                  </a:lnTo>
                  <a:lnTo>
                    <a:pt x="1356260" y="3493"/>
                  </a:lnTo>
                  <a:lnTo>
                    <a:pt x="1308970" y="878"/>
                  </a:lnTo>
                  <a:lnTo>
                    <a:pt x="1261237" y="0"/>
                  </a:lnTo>
                  <a:close/>
                </a:path>
              </a:pathLst>
            </a:custGeom>
            <a:solidFill>
              <a:srgbClr val="FF3300">
                <a:alpha val="10195"/>
              </a:srgbClr>
            </a:solidFill>
          </p:spPr>
          <p:txBody>
            <a:bodyPr wrap="square" lIns="0" tIns="0" rIns="0" bIns="0" rtlCol="0"/>
            <a:lstStyle/>
            <a:p>
              <a:endParaRPr/>
            </a:p>
          </p:txBody>
        </p:sp>
        <p:sp>
          <p:nvSpPr>
            <p:cNvPr id="21" name="object 21"/>
            <p:cNvSpPr/>
            <p:nvPr/>
          </p:nvSpPr>
          <p:spPr>
            <a:xfrm>
              <a:off x="4146422" y="4978527"/>
              <a:ext cx="261620" cy="236854"/>
            </a:xfrm>
            <a:custGeom>
              <a:avLst/>
              <a:gdLst/>
              <a:ahLst/>
              <a:cxnLst/>
              <a:rect l="l" t="t" r="r" b="b"/>
              <a:pathLst>
                <a:path w="261620" h="236854">
                  <a:moveTo>
                    <a:pt x="0" y="0"/>
                  </a:moveTo>
                  <a:lnTo>
                    <a:pt x="110743" y="236728"/>
                  </a:lnTo>
                  <a:lnTo>
                    <a:pt x="261238" y="23114"/>
                  </a:lnTo>
                  <a:lnTo>
                    <a:pt x="0" y="0"/>
                  </a:lnTo>
                  <a:close/>
                </a:path>
              </a:pathLst>
            </a:custGeom>
            <a:solidFill>
              <a:srgbClr val="FF3300"/>
            </a:solidFill>
          </p:spPr>
          <p:txBody>
            <a:bodyPr wrap="square" lIns="0" tIns="0" rIns="0" bIns="0" rtlCol="0"/>
            <a:lstStyle/>
            <a:p>
              <a:endParaRPr/>
            </a:p>
          </p:txBody>
        </p:sp>
        <p:pic>
          <p:nvPicPr>
            <p:cNvPr id="22" name="object 22"/>
            <p:cNvPicPr/>
            <p:nvPr/>
          </p:nvPicPr>
          <p:blipFill>
            <a:blip r:embed="rId9" cstate="print"/>
            <a:stretch>
              <a:fillRect/>
            </a:stretch>
          </p:blipFill>
          <p:spPr>
            <a:xfrm>
              <a:off x="8903334" y="4699253"/>
              <a:ext cx="241681" cy="241681"/>
            </a:xfrm>
            <a:prstGeom prst="rect">
              <a:avLst/>
            </a:prstGeom>
          </p:spPr>
        </p:pic>
        <p:sp>
          <p:nvSpPr>
            <p:cNvPr id="23" name="object 23"/>
            <p:cNvSpPr/>
            <p:nvPr/>
          </p:nvSpPr>
          <p:spPr>
            <a:xfrm>
              <a:off x="11641677" y="4582842"/>
              <a:ext cx="259715" cy="259715"/>
            </a:xfrm>
            <a:custGeom>
              <a:avLst/>
              <a:gdLst/>
              <a:ahLst/>
              <a:cxnLst/>
              <a:rect l="l" t="t" r="r" b="b"/>
              <a:pathLst>
                <a:path w="259715" h="259714">
                  <a:moveTo>
                    <a:pt x="141208" y="0"/>
                  </a:moveTo>
                  <a:lnTo>
                    <a:pt x="91557" y="5193"/>
                  </a:lnTo>
                  <a:lnTo>
                    <a:pt x="46132" y="29924"/>
                  </a:lnTo>
                  <a:lnTo>
                    <a:pt x="13839" y="70276"/>
                  </a:lnTo>
                  <a:lnTo>
                    <a:pt x="0" y="118237"/>
                  </a:lnTo>
                  <a:lnTo>
                    <a:pt x="5163" y="167888"/>
                  </a:lnTo>
                  <a:lnTo>
                    <a:pt x="29876" y="213312"/>
                  </a:lnTo>
                  <a:lnTo>
                    <a:pt x="70282" y="245606"/>
                  </a:lnTo>
                  <a:lnTo>
                    <a:pt x="118236" y="259445"/>
                  </a:lnTo>
                  <a:lnTo>
                    <a:pt x="167858" y="254281"/>
                  </a:lnTo>
                  <a:lnTo>
                    <a:pt x="213264" y="229568"/>
                  </a:lnTo>
                  <a:lnTo>
                    <a:pt x="245612" y="189216"/>
                  </a:lnTo>
                  <a:lnTo>
                    <a:pt x="259445" y="141255"/>
                  </a:lnTo>
                  <a:lnTo>
                    <a:pt x="254252" y="91604"/>
                  </a:lnTo>
                  <a:lnTo>
                    <a:pt x="229520" y="46180"/>
                  </a:lnTo>
                  <a:lnTo>
                    <a:pt x="189168" y="13833"/>
                  </a:lnTo>
                  <a:lnTo>
                    <a:pt x="141208" y="0"/>
                  </a:lnTo>
                  <a:close/>
                </a:path>
              </a:pathLst>
            </a:custGeom>
            <a:solidFill>
              <a:srgbClr val="FF3300"/>
            </a:solidFill>
          </p:spPr>
          <p:txBody>
            <a:bodyPr wrap="square" lIns="0" tIns="0" rIns="0" bIns="0" rtlCol="0"/>
            <a:lstStyle/>
            <a:p>
              <a:endParaRPr/>
            </a:p>
          </p:txBody>
        </p:sp>
        <p:pic>
          <p:nvPicPr>
            <p:cNvPr id="24" name="object 24"/>
            <p:cNvPicPr/>
            <p:nvPr/>
          </p:nvPicPr>
          <p:blipFill>
            <a:blip r:embed="rId10" cstate="print"/>
            <a:stretch>
              <a:fillRect/>
            </a:stretch>
          </p:blipFill>
          <p:spPr>
            <a:xfrm>
              <a:off x="2919849" y="3757267"/>
              <a:ext cx="193456" cy="193456"/>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068067" y="1844014"/>
            <a:ext cx="8215376" cy="3993007"/>
          </a:xfrm>
          <a:prstGeom prst="rect">
            <a:avLst/>
          </a:prstGeom>
        </p:spPr>
      </p:pic>
      <p:sp>
        <p:nvSpPr>
          <p:cNvPr id="3" name="object 3"/>
          <p:cNvSpPr txBox="1"/>
          <p:nvPr/>
        </p:nvSpPr>
        <p:spPr>
          <a:xfrm>
            <a:off x="3616578" y="2895091"/>
            <a:ext cx="5172710" cy="1366520"/>
          </a:xfrm>
          <a:prstGeom prst="rect">
            <a:avLst/>
          </a:prstGeom>
        </p:spPr>
        <p:txBody>
          <a:bodyPr vert="horz" wrap="square" lIns="0" tIns="12065" rIns="0" bIns="0" rtlCol="0">
            <a:spAutoFit/>
          </a:bodyPr>
          <a:lstStyle/>
          <a:p>
            <a:pPr marL="12700">
              <a:lnSpc>
                <a:spcPct val="100000"/>
              </a:lnSpc>
              <a:spcBef>
                <a:spcPts val="95"/>
              </a:spcBef>
            </a:pPr>
            <a:r>
              <a:rPr sz="8800" b="1" spc="95" dirty="0">
                <a:solidFill>
                  <a:srgbClr val="FFFFFF"/>
                </a:solidFill>
                <a:latin typeface="Arial"/>
                <a:cs typeface="Arial"/>
              </a:rPr>
              <a:t>Inventory</a:t>
            </a:r>
            <a:endParaRPr sz="8800">
              <a:latin typeface="Arial"/>
              <a:cs typeface="Arial"/>
            </a:endParaRPr>
          </a:p>
        </p:txBody>
      </p:sp>
      <p:pic>
        <p:nvPicPr>
          <p:cNvPr id="4" name="object 4"/>
          <p:cNvPicPr/>
          <p:nvPr/>
        </p:nvPicPr>
        <p:blipFill>
          <a:blip r:embed="rId3" cstate="print"/>
          <a:stretch>
            <a:fillRect/>
          </a:stretch>
        </p:blipFill>
        <p:spPr>
          <a:xfrm>
            <a:off x="3124200" y="807262"/>
            <a:ext cx="5403215" cy="2828036"/>
          </a:xfrm>
          <a:prstGeom prst="rect">
            <a:avLst/>
          </a:prstGeom>
        </p:spPr>
      </p:pic>
      <p:sp>
        <p:nvSpPr>
          <p:cNvPr id="5" name="object 5"/>
          <p:cNvSpPr txBox="1">
            <a:spLocks noGrp="1"/>
          </p:cNvSpPr>
          <p:nvPr>
            <p:ph type="ctrTitle"/>
          </p:nvPr>
        </p:nvSpPr>
        <p:spPr>
          <a:xfrm>
            <a:off x="3616578" y="1479550"/>
            <a:ext cx="5172710" cy="1031239"/>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84960" y="1249680"/>
            <a:ext cx="8686800" cy="4799330"/>
            <a:chOff x="1584960" y="1249680"/>
            <a:chExt cx="8686800" cy="4799330"/>
          </a:xfrm>
        </p:grpSpPr>
        <p:pic>
          <p:nvPicPr>
            <p:cNvPr id="3" name="object 3"/>
            <p:cNvPicPr/>
            <p:nvPr/>
          </p:nvPicPr>
          <p:blipFill>
            <a:blip r:embed="rId2" cstate="print"/>
            <a:stretch>
              <a:fillRect/>
            </a:stretch>
          </p:blipFill>
          <p:spPr>
            <a:xfrm>
              <a:off x="5292851" y="4829556"/>
              <a:ext cx="1219200" cy="1219200"/>
            </a:xfrm>
            <a:prstGeom prst="rect">
              <a:avLst/>
            </a:prstGeom>
          </p:spPr>
        </p:pic>
        <p:pic>
          <p:nvPicPr>
            <p:cNvPr id="4" name="object 4"/>
            <p:cNvPicPr/>
            <p:nvPr/>
          </p:nvPicPr>
          <p:blipFill>
            <a:blip r:embed="rId3" cstate="print"/>
            <a:stretch>
              <a:fillRect/>
            </a:stretch>
          </p:blipFill>
          <p:spPr>
            <a:xfrm>
              <a:off x="6105144" y="5326380"/>
              <a:ext cx="403859" cy="403859"/>
            </a:xfrm>
            <a:prstGeom prst="rect">
              <a:avLst/>
            </a:prstGeom>
          </p:spPr>
        </p:pic>
        <p:pic>
          <p:nvPicPr>
            <p:cNvPr id="5" name="object 5"/>
            <p:cNvPicPr/>
            <p:nvPr/>
          </p:nvPicPr>
          <p:blipFill>
            <a:blip r:embed="rId2" cstate="print"/>
            <a:stretch>
              <a:fillRect/>
            </a:stretch>
          </p:blipFill>
          <p:spPr>
            <a:xfrm>
              <a:off x="1584960" y="1249680"/>
              <a:ext cx="1219200" cy="1219200"/>
            </a:xfrm>
            <a:prstGeom prst="rect">
              <a:avLst/>
            </a:prstGeom>
          </p:spPr>
        </p:pic>
        <p:pic>
          <p:nvPicPr>
            <p:cNvPr id="6" name="object 6"/>
            <p:cNvPicPr/>
            <p:nvPr/>
          </p:nvPicPr>
          <p:blipFill>
            <a:blip r:embed="rId2" cstate="print"/>
            <a:stretch>
              <a:fillRect/>
            </a:stretch>
          </p:blipFill>
          <p:spPr>
            <a:xfrm>
              <a:off x="3078480" y="1249680"/>
              <a:ext cx="1219199" cy="1219200"/>
            </a:xfrm>
            <a:prstGeom prst="rect">
              <a:avLst/>
            </a:prstGeom>
          </p:spPr>
        </p:pic>
        <p:pic>
          <p:nvPicPr>
            <p:cNvPr id="7" name="object 7"/>
            <p:cNvPicPr/>
            <p:nvPr/>
          </p:nvPicPr>
          <p:blipFill>
            <a:blip r:embed="rId2" cstate="print"/>
            <a:stretch>
              <a:fillRect/>
            </a:stretch>
          </p:blipFill>
          <p:spPr>
            <a:xfrm>
              <a:off x="4572000" y="1249680"/>
              <a:ext cx="1219200" cy="1219200"/>
            </a:xfrm>
            <a:prstGeom prst="rect">
              <a:avLst/>
            </a:prstGeom>
          </p:spPr>
        </p:pic>
        <p:pic>
          <p:nvPicPr>
            <p:cNvPr id="8" name="object 8"/>
            <p:cNvPicPr/>
            <p:nvPr/>
          </p:nvPicPr>
          <p:blipFill>
            <a:blip r:embed="rId2" cstate="print"/>
            <a:stretch>
              <a:fillRect/>
            </a:stretch>
          </p:blipFill>
          <p:spPr>
            <a:xfrm>
              <a:off x="6065519" y="1249680"/>
              <a:ext cx="1219200" cy="1219200"/>
            </a:xfrm>
            <a:prstGeom prst="rect">
              <a:avLst/>
            </a:prstGeom>
          </p:spPr>
        </p:pic>
        <p:sp>
          <p:nvSpPr>
            <p:cNvPr id="9" name="object 9"/>
            <p:cNvSpPr/>
            <p:nvPr/>
          </p:nvSpPr>
          <p:spPr>
            <a:xfrm>
              <a:off x="2156460" y="2468879"/>
              <a:ext cx="4556760" cy="2857500"/>
            </a:xfrm>
            <a:custGeom>
              <a:avLst/>
              <a:gdLst/>
              <a:ahLst/>
              <a:cxnLst/>
              <a:rect l="l" t="t" r="r" b="b"/>
              <a:pathLst>
                <a:path w="4556759" h="2857500">
                  <a:moveTo>
                    <a:pt x="44450" y="1395603"/>
                  </a:moveTo>
                  <a:lnTo>
                    <a:pt x="31750" y="1395603"/>
                  </a:lnTo>
                  <a:lnTo>
                    <a:pt x="31750" y="1408303"/>
                  </a:lnTo>
                  <a:lnTo>
                    <a:pt x="44450" y="1408303"/>
                  </a:lnTo>
                  <a:lnTo>
                    <a:pt x="44450" y="1395603"/>
                  </a:lnTo>
                  <a:close/>
                </a:path>
                <a:path w="4556759" h="2857500">
                  <a:moveTo>
                    <a:pt x="44450" y="1255903"/>
                  </a:moveTo>
                  <a:lnTo>
                    <a:pt x="31750" y="1255903"/>
                  </a:lnTo>
                  <a:lnTo>
                    <a:pt x="31750" y="1357503"/>
                  </a:lnTo>
                  <a:lnTo>
                    <a:pt x="44450" y="1357503"/>
                  </a:lnTo>
                  <a:lnTo>
                    <a:pt x="44450" y="1255903"/>
                  </a:lnTo>
                  <a:close/>
                </a:path>
                <a:path w="4556759" h="2857500">
                  <a:moveTo>
                    <a:pt x="44450" y="1205103"/>
                  </a:moveTo>
                  <a:lnTo>
                    <a:pt x="31750" y="1205103"/>
                  </a:lnTo>
                  <a:lnTo>
                    <a:pt x="31750" y="1217803"/>
                  </a:lnTo>
                  <a:lnTo>
                    <a:pt x="44450" y="1217803"/>
                  </a:lnTo>
                  <a:lnTo>
                    <a:pt x="44450" y="1205103"/>
                  </a:lnTo>
                  <a:close/>
                </a:path>
                <a:path w="4556759" h="2857500">
                  <a:moveTo>
                    <a:pt x="44450" y="1154303"/>
                  </a:moveTo>
                  <a:lnTo>
                    <a:pt x="31750" y="1154303"/>
                  </a:lnTo>
                  <a:lnTo>
                    <a:pt x="31750" y="1167003"/>
                  </a:lnTo>
                  <a:lnTo>
                    <a:pt x="44450" y="1167003"/>
                  </a:lnTo>
                  <a:lnTo>
                    <a:pt x="44450" y="1154303"/>
                  </a:lnTo>
                  <a:close/>
                </a:path>
                <a:path w="4556759" h="2857500">
                  <a:moveTo>
                    <a:pt x="44450" y="1014603"/>
                  </a:moveTo>
                  <a:lnTo>
                    <a:pt x="31750" y="1014603"/>
                  </a:lnTo>
                  <a:lnTo>
                    <a:pt x="31750" y="1116215"/>
                  </a:lnTo>
                  <a:lnTo>
                    <a:pt x="44450" y="1116215"/>
                  </a:lnTo>
                  <a:lnTo>
                    <a:pt x="44450" y="1014603"/>
                  </a:lnTo>
                  <a:close/>
                </a:path>
                <a:path w="4556759" h="2857500">
                  <a:moveTo>
                    <a:pt x="44450" y="963803"/>
                  </a:moveTo>
                  <a:lnTo>
                    <a:pt x="31750" y="963803"/>
                  </a:lnTo>
                  <a:lnTo>
                    <a:pt x="31750" y="976503"/>
                  </a:lnTo>
                  <a:lnTo>
                    <a:pt x="44450" y="976503"/>
                  </a:lnTo>
                  <a:lnTo>
                    <a:pt x="44450" y="963803"/>
                  </a:lnTo>
                  <a:close/>
                </a:path>
                <a:path w="4556759" h="2857500">
                  <a:moveTo>
                    <a:pt x="44450" y="913003"/>
                  </a:moveTo>
                  <a:lnTo>
                    <a:pt x="31750" y="913003"/>
                  </a:lnTo>
                  <a:lnTo>
                    <a:pt x="31750" y="925703"/>
                  </a:lnTo>
                  <a:lnTo>
                    <a:pt x="44450" y="925703"/>
                  </a:lnTo>
                  <a:lnTo>
                    <a:pt x="44450" y="913003"/>
                  </a:lnTo>
                  <a:close/>
                </a:path>
                <a:path w="4556759" h="2857500">
                  <a:moveTo>
                    <a:pt x="44450" y="773303"/>
                  </a:moveTo>
                  <a:lnTo>
                    <a:pt x="31750" y="773303"/>
                  </a:lnTo>
                  <a:lnTo>
                    <a:pt x="31750" y="874903"/>
                  </a:lnTo>
                  <a:lnTo>
                    <a:pt x="44450" y="874903"/>
                  </a:lnTo>
                  <a:lnTo>
                    <a:pt x="44450" y="773303"/>
                  </a:lnTo>
                  <a:close/>
                </a:path>
                <a:path w="4556759" h="2857500">
                  <a:moveTo>
                    <a:pt x="44450" y="722503"/>
                  </a:moveTo>
                  <a:lnTo>
                    <a:pt x="31750" y="722503"/>
                  </a:lnTo>
                  <a:lnTo>
                    <a:pt x="31750" y="735203"/>
                  </a:lnTo>
                  <a:lnTo>
                    <a:pt x="44450" y="735203"/>
                  </a:lnTo>
                  <a:lnTo>
                    <a:pt x="44450" y="722503"/>
                  </a:lnTo>
                  <a:close/>
                </a:path>
                <a:path w="4556759" h="2857500">
                  <a:moveTo>
                    <a:pt x="44450" y="671703"/>
                  </a:moveTo>
                  <a:lnTo>
                    <a:pt x="31750" y="671703"/>
                  </a:lnTo>
                  <a:lnTo>
                    <a:pt x="31750" y="684403"/>
                  </a:lnTo>
                  <a:lnTo>
                    <a:pt x="44450" y="684403"/>
                  </a:lnTo>
                  <a:lnTo>
                    <a:pt x="44450" y="671703"/>
                  </a:lnTo>
                  <a:close/>
                </a:path>
                <a:path w="4556759" h="2857500">
                  <a:moveTo>
                    <a:pt x="44450" y="532003"/>
                  </a:moveTo>
                  <a:lnTo>
                    <a:pt x="31750" y="532003"/>
                  </a:lnTo>
                  <a:lnTo>
                    <a:pt x="31750" y="633603"/>
                  </a:lnTo>
                  <a:lnTo>
                    <a:pt x="44450" y="633603"/>
                  </a:lnTo>
                  <a:lnTo>
                    <a:pt x="44450" y="532003"/>
                  </a:lnTo>
                  <a:close/>
                </a:path>
                <a:path w="4556759" h="2857500">
                  <a:moveTo>
                    <a:pt x="44450" y="481203"/>
                  </a:moveTo>
                  <a:lnTo>
                    <a:pt x="31750" y="481203"/>
                  </a:lnTo>
                  <a:lnTo>
                    <a:pt x="31750" y="493903"/>
                  </a:lnTo>
                  <a:lnTo>
                    <a:pt x="44450" y="493903"/>
                  </a:lnTo>
                  <a:lnTo>
                    <a:pt x="44450" y="481203"/>
                  </a:lnTo>
                  <a:close/>
                </a:path>
                <a:path w="4556759" h="2857500">
                  <a:moveTo>
                    <a:pt x="44450" y="430403"/>
                  </a:moveTo>
                  <a:lnTo>
                    <a:pt x="31750" y="430403"/>
                  </a:lnTo>
                  <a:lnTo>
                    <a:pt x="31750" y="443103"/>
                  </a:lnTo>
                  <a:lnTo>
                    <a:pt x="44450" y="443103"/>
                  </a:lnTo>
                  <a:lnTo>
                    <a:pt x="44450" y="430403"/>
                  </a:lnTo>
                  <a:close/>
                </a:path>
                <a:path w="4556759" h="2857500">
                  <a:moveTo>
                    <a:pt x="44450" y="290703"/>
                  </a:moveTo>
                  <a:lnTo>
                    <a:pt x="31750" y="290703"/>
                  </a:lnTo>
                  <a:lnTo>
                    <a:pt x="31750" y="392303"/>
                  </a:lnTo>
                  <a:lnTo>
                    <a:pt x="44450" y="392303"/>
                  </a:lnTo>
                  <a:lnTo>
                    <a:pt x="44450" y="290703"/>
                  </a:lnTo>
                  <a:close/>
                </a:path>
                <a:path w="4556759" h="2857500">
                  <a:moveTo>
                    <a:pt x="44450" y="239903"/>
                  </a:moveTo>
                  <a:lnTo>
                    <a:pt x="31750" y="239903"/>
                  </a:lnTo>
                  <a:lnTo>
                    <a:pt x="31750" y="252603"/>
                  </a:lnTo>
                  <a:lnTo>
                    <a:pt x="44450" y="252603"/>
                  </a:lnTo>
                  <a:lnTo>
                    <a:pt x="44450" y="239903"/>
                  </a:lnTo>
                  <a:close/>
                </a:path>
                <a:path w="4556759" h="2857500">
                  <a:moveTo>
                    <a:pt x="44450" y="189103"/>
                  </a:moveTo>
                  <a:lnTo>
                    <a:pt x="31750" y="189103"/>
                  </a:lnTo>
                  <a:lnTo>
                    <a:pt x="31750" y="201803"/>
                  </a:lnTo>
                  <a:lnTo>
                    <a:pt x="44450" y="201803"/>
                  </a:lnTo>
                  <a:lnTo>
                    <a:pt x="44450" y="189103"/>
                  </a:lnTo>
                  <a:close/>
                </a:path>
                <a:path w="4556759" h="2857500">
                  <a:moveTo>
                    <a:pt x="68580" y="1422146"/>
                  </a:moveTo>
                  <a:lnTo>
                    <a:pt x="55880" y="1422146"/>
                  </a:lnTo>
                  <a:lnTo>
                    <a:pt x="55880" y="1434846"/>
                  </a:lnTo>
                  <a:lnTo>
                    <a:pt x="68580" y="1434846"/>
                  </a:lnTo>
                  <a:lnTo>
                    <a:pt x="68580" y="1422146"/>
                  </a:lnTo>
                  <a:close/>
                </a:path>
                <a:path w="4556759" h="2857500">
                  <a:moveTo>
                    <a:pt x="76200" y="76200"/>
                  </a:moveTo>
                  <a:lnTo>
                    <a:pt x="69850" y="63500"/>
                  </a:lnTo>
                  <a:lnTo>
                    <a:pt x="38100" y="0"/>
                  </a:lnTo>
                  <a:lnTo>
                    <a:pt x="0" y="76200"/>
                  </a:lnTo>
                  <a:lnTo>
                    <a:pt x="31750" y="76200"/>
                  </a:lnTo>
                  <a:lnTo>
                    <a:pt x="31750" y="151003"/>
                  </a:lnTo>
                  <a:lnTo>
                    <a:pt x="44450" y="151003"/>
                  </a:lnTo>
                  <a:lnTo>
                    <a:pt x="44450" y="76200"/>
                  </a:lnTo>
                  <a:lnTo>
                    <a:pt x="76200" y="76200"/>
                  </a:lnTo>
                  <a:close/>
                </a:path>
                <a:path w="4556759" h="2857500">
                  <a:moveTo>
                    <a:pt x="208280" y="1422146"/>
                  </a:moveTo>
                  <a:lnTo>
                    <a:pt x="106680" y="1422146"/>
                  </a:lnTo>
                  <a:lnTo>
                    <a:pt x="106680" y="1434846"/>
                  </a:lnTo>
                  <a:lnTo>
                    <a:pt x="208280" y="1434846"/>
                  </a:lnTo>
                  <a:lnTo>
                    <a:pt x="208280" y="1422146"/>
                  </a:lnTo>
                  <a:close/>
                </a:path>
                <a:path w="4556759" h="2857500">
                  <a:moveTo>
                    <a:pt x="259080" y="1422146"/>
                  </a:moveTo>
                  <a:lnTo>
                    <a:pt x="246380" y="1422146"/>
                  </a:lnTo>
                  <a:lnTo>
                    <a:pt x="246380" y="1434846"/>
                  </a:lnTo>
                  <a:lnTo>
                    <a:pt x="259080" y="1434846"/>
                  </a:lnTo>
                  <a:lnTo>
                    <a:pt x="259080" y="1422146"/>
                  </a:lnTo>
                  <a:close/>
                </a:path>
                <a:path w="4556759" h="2857500">
                  <a:moveTo>
                    <a:pt x="309880" y="1422146"/>
                  </a:moveTo>
                  <a:lnTo>
                    <a:pt x="297180" y="1422146"/>
                  </a:lnTo>
                  <a:lnTo>
                    <a:pt x="297180" y="1434846"/>
                  </a:lnTo>
                  <a:lnTo>
                    <a:pt x="309880" y="1434846"/>
                  </a:lnTo>
                  <a:lnTo>
                    <a:pt x="309880" y="1422146"/>
                  </a:lnTo>
                  <a:close/>
                </a:path>
                <a:path w="4556759" h="2857500">
                  <a:moveTo>
                    <a:pt x="449580" y="1422146"/>
                  </a:moveTo>
                  <a:lnTo>
                    <a:pt x="347980" y="1422146"/>
                  </a:lnTo>
                  <a:lnTo>
                    <a:pt x="347980" y="1434846"/>
                  </a:lnTo>
                  <a:lnTo>
                    <a:pt x="449580" y="1434846"/>
                  </a:lnTo>
                  <a:lnTo>
                    <a:pt x="449580" y="1422146"/>
                  </a:lnTo>
                  <a:close/>
                </a:path>
                <a:path w="4556759" h="2857500">
                  <a:moveTo>
                    <a:pt x="500380" y="1422146"/>
                  </a:moveTo>
                  <a:lnTo>
                    <a:pt x="487680" y="1422146"/>
                  </a:lnTo>
                  <a:lnTo>
                    <a:pt x="487680" y="1434846"/>
                  </a:lnTo>
                  <a:lnTo>
                    <a:pt x="500380" y="1434846"/>
                  </a:lnTo>
                  <a:lnTo>
                    <a:pt x="500380" y="1422146"/>
                  </a:lnTo>
                  <a:close/>
                </a:path>
                <a:path w="4556759" h="2857500">
                  <a:moveTo>
                    <a:pt x="551180" y="1422146"/>
                  </a:moveTo>
                  <a:lnTo>
                    <a:pt x="538480" y="1422146"/>
                  </a:lnTo>
                  <a:lnTo>
                    <a:pt x="538480" y="1434846"/>
                  </a:lnTo>
                  <a:lnTo>
                    <a:pt x="551180" y="1434846"/>
                  </a:lnTo>
                  <a:lnTo>
                    <a:pt x="551180" y="1422146"/>
                  </a:lnTo>
                  <a:close/>
                </a:path>
                <a:path w="4556759" h="2857500">
                  <a:moveTo>
                    <a:pt x="690880" y="1422146"/>
                  </a:moveTo>
                  <a:lnTo>
                    <a:pt x="589280" y="1422146"/>
                  </a:lnTo>
                  <a:lnTo>
                    <a:pt x="589280" y="1434846"/>
                  </a:lnTo>
                  <a:lnTo>
                    <a:pt x="690880" y="1434846"/>
                  </a:lnTo>
                  <a:lnTo>
                    <a:pt x="690880" y="1422146"/>
                  </a:lnTo>
                  <a:close/>
                </a:path>
                <a:path w="4556759" h="2857500">
                  <a:moveTo>
                    <a:pt x="741680" y="1422146"/>
                  </a:moveTo>
                  <a:lnTo>
                    <a:pt x="728980" y="1422146"/>
                  </a:lnTo>
                  <a:lnTo>
                    <a:pt x="728980" y="1434846"/>
                  </a:lnTo>
                  <a:lnTo>
                    <a:pt x="741680" y="1434846"/>
                  </a:lnTo>
                  <a:lnTo>
                    <a:pt x="741680" y="1422146"/>
                  </a:lnTo>
                  <a:close/>
                </a:path>
                <a:path w="4556759" h="2857500">
                  <a:moveTo>
                    <a:pt x="792480" y="1422146"/>
                  </a:moveTo>
                  <a:lnTo>
                    <a:pt x="779780" y="1422146"/>
                  </a:lnTo>
                  <a:lnTo>
                    <a:pt x="779780" y="1434846"/>
                  </a:lnTo>
                  <a:lnTo>
                    <a:pt x="792480" y="1434846"/>
                  </a:lnTo>
                  <a:lnTo>
                    <a:pt x="792480" y="1422146"/>
                  </a:lnTo>
                  <a:close/>
                </a:path>
                <a:path w="4556759" h="2857500">
                  <a:moveTo>
                    <a:pt x="932180" y="1422146"/>
                  </a:moveTo>
                  <a:lnTo>
                    <a:pt x="830580" y="1422146"/>
                  </a:lnTo>
                  <a:lnTo>
                    <a:pt x="830580" y="1434846"/>
                  </a:lnTo>
                  <a:lnTo>
                    <a:pt x="932180" y="1434846"/>
                  </a:lnTo>
                  <a:lnTo>
                    <a:pt x="932180" y="1422146"/>
                  </a:lnTo>
                  <a:close/>
                </a:path>
                <a:path w="4556759" h="2857500">
                  <a:moveTo>
                    <a:pt x="982980" y="1422146"/>
                  </a:moveTo>
                  <a:lnTo>
                    <a:pt x="970280" y="1422146"/>
                  </a:lnTo>
                  <a:lnTo>
                    <a:pt x="970280" y="1434846"/>
                  </a:lnTo>
                  <a:lnTo>
                    <a:pt x="982980" y="1434846"/>
                  </a:lnTo>
                  <a:lnTo>
                    <a:pt x="982980" y="1422146"/>
                  </a:lnTo>
                  <a:close/>
                </a:path>
                <a:path w="4556759" h="2857500">
                  <a:moveTo>
                    <a:pt x="1033780" y="1422146"/>
                  </a:moveTo>
                  <a:lnTo>
                    <a:pt x="1021080" y="1422146"/>
                  </a:lnTo>
                  <a:lnTo>
                    <a:pt x="1021080" y="1434846"/>
                  </a:lnTo>
                  <a:lnTo>
                    <a:pt x="1033780" y="1434846"/>
                  </a:lnTo>
                  <a:lnTo>
                    <a:pt x="1033780" y="1422146"/>
                  </a:lnTo>
                  <a:close/>
                </a:path>
                <a:path w="4556759" h="2857500">
                  <a:moveTo>
                    <a:pt x="1173480" y="1422146"/>
                  </a:moveTo>
                  <a:lnTo>
                    <a:pt x="1071880" y="1422146"/>
                  </a:lnTo>
                  <a:lnTo>
                    <a:pt x="1071880" y="1434846"/>
                  </a:lnTo>
                  <a:lnTo>
                    <a:pt x="1173480" y="1434846"/>
                  </a:lnTo>
                  <a:lnTo>
                    <a:pt x="1173480" y="1422146"/>
                  </a:lnTo>
                  <a:close/>
                </a:path>
                <a:path w="4556759" h="2857500">
                  <a:moveTo>
                    <a:pt x="1224280" y="1422146"/>
                  </a:moveTo>
                  <a:lnTo>
                    <a:pt x="1211580" y="1422146"/>
                  </a:lnTo>
                  <a:lnTo>
                    <a:pt x="1211580" y="1434846"/>
                  </a:lnTo>
                  <a:lnTo>
                    <a:pt x="1224280" y="1434846"/>
                  </a:lnTo>
                  <a:lnTo>
                    <a:pt x="1224280" y="1422146"/>
                  </a:lnTo>
                  <a:close/>
                </a:path>
                <a:path w="4556759" h="2857500">
                  <a:moveTo>
                    <a:pt x="1275080" y="1422146"/>
                  </a:moveTo>
                  <a:lnTo>
                    <a:pt x="1262380" y="1422146"/>
                  </a:lnTo>
                  <a:lnTo>
                    <a:pt x="1262380" y="1434846"/>
                  </a:lnTo>
                  <a:lnTo>
                    <a:pt x="1275080" y="1434846"/>
                  </a:lnTo>
                  <a:lnTo>
                    <a:pt x="1275080" y="1422146"/>
                  </a:lnTo>
                  <a:close/>
                </a:path>
                <a:path w="4556759" h="2857500">
                  <a:moveTo>
                    <a:pt x="1414780" y="1422146"/>
                  </a:moveTo>
                  <a:lnTo>
                    <a:pt x="1313180" y="1422146"/>
                  </a:lnTo>
                  <a:lnTo>
                    <a:pt x="1313180" y="1434846"/>
                  </a:lnTo>
                  <a:lnTo>
                    <a:pt x="1414780" y="1434846"/>
                  </a:lnTo>
                  <a:lnTo>
                    <a:pt x="1414780" y="1422146"/>
                  </a:lnTo>
                  <a:close/>
                </a:path>
                <a:path w="4556759" h="2857500">
                  <a:moveTo>
                    <a:pt x="1465580" y="1422146"/>
                  </a:moveTo>
                  <a:lnTo>
                    <a:pt x="1452880" y="1422146"/>
                  </a:lnTo>
                  <a:lnTo>
                    <a:pt x="1452880" y="1434846"/>
                  </a:lnTo>
                  <a:lnTo>
                    <a:pt x="1465580" y="1434846"/>
                  </a:lnTo>
                  <a:lnTo>
                    <a:pt x="1465580" y="1422146"/>
                  </a:lnTo>
                  <a:close/>
                </a:path>
                <a:path w="4556759" h="2857500">
                  <a:moveTo>
                    <a:pt x="1516380" y="1422146"/>
                  </a:moveTo>
                  <a:lnTo>
                    <a:pt x="1503680" y="1422146"/>
                  </a:lnTo>
                  <a:lnTo>
                    <a:pt x="1503680" y="1434846"/>
                  </a:lnTo>
                  <a:lnTo>
                    <a:pt x="1516380" y="1434846"/>
                  </a:lnTo>
                  <a:lnTo>
                    <a:pt x="1516380" y="1422146"/>
                  </a:lnTo>
                  <a:close/>
                </a:path>
                <a:path w="4556759" h="2857500">
                  <a:moveTo>
                    <a:pt x="1537970" y="1400683"/>
                  </a:moveTo>
                  <a:lnTo>
                    <a:pt x="1525270" y="1400683"/>
                  </a:lnTo>
                  <a:lnTo>
                    <a:pt x="1525270" y="1413383"/>
                  </a:lnTo>
                  <a:lnTo>
                    <a:pt x="1537970" y="1413383"/>
                  </a:lnTo>
                  <a:lnTo>
                    <a:pt x="1537970" y="1400683"/>
                  </a:lnTo>
                  <a:close/>
                </a:path>
                <a:path w="4556759" h="2857500">
                  <a:moveTo>
                    <a:pt x="1537970" y="1349883"/>
                  </a:moveTo>
                  <a:lnTo>
                    <a:pt x="1525270" y="1349883"/>
                  </a:lnTo>
                  <a:lnTo>
                    <a:pt x="1525270" y="1362583"/>
                  </a:lnTo>
                  <a:lnTo>
                    <a:pt x="1537970" y="1362583"/>
                  </a:lnTo>
                  <a:lnTo>
                    <a:pt x="1537970" y="1349883"/>
                  </a:lnTo>
                  <a:close/>
                </a:path>
                <a:path w="4556759" h="2857500">
                  <a:moveTo>
                    <a:pt x="1537970" y="1210183"/>
                  </a:moveTo>
                  <a:lnTo>
                    <a:pt x="1525270" y="1210183"/>
                  </a:lnTo>
                  <a:lnTo>
                    <a:pt x="1525270" y="1311783"/>
                  </a:lnTo>
                  <a:lnTo>
                    <a:pt x="1537970" y="1311783"/>
                  </a:lnTo>
                  <a:lnTo>
                    <a:pt x="1537970" y="1210183"/>
                  </a:lnTo>
                  <a:close/>
                </a:path>
                <a:path w="4556759" h="2857500">
                  <a:moveTo>
                    <a:pt x="1537970" y="1159383"/>
                  </a:moveTo>
                  <a:lnTo>
                    <a:pt x="1525270" y="1159383"/>
                  </a:lnTo>
                  <a:lnTo>
                    <a:pt x="1525270" y="1172083"/>
                  </a:lnTo>
                  <a:lnTo>
                    <a:pt x="1537970" y="1172083"/>
                  </a:lnTo>
                  <a:lnTo>
                    <a:pt x="1537970" y="1159383"/>
                  </a:lnTo>
                  <a:close/>
                </a:path>
                <a:path w="4556759" h="2857500">
                  <a:moveTo>
                    <a:pt x="1537970" y="1108583"/>
                  </a:moveTo>
                  <a:lnTo>
                    <a:pt x="1525270" y="1108583"/>
                  </a:lnTo>
                  <a:lnTo>
                    <a:pt x="1525270" y="1121283"/>
                  </a:lnTo>
                  <a:lnTo>
                    <a:pt x="1537970" y="1121283"/>
                  </a:lnTo>
                  <a:lnTo>
                    <a:pt x="1537970" y="1108583"/>
                  </a:lnTo>
                  <a:close/>
                </a:path>
                <a:path w="4556759" h="2857500">
                  <a:moveTo>
                    <a:pt x="1537970" y="968883"/>
                  </a:moveTo>
                  <a:lnTo>
                    <a:pt x="1525270" y="968883"/>
                  </a:lnTo>
                  <a:lnTo>
                    <a:pt x="1525270" y="1070483"/>
                  </a:lnTo>
                  <a:lnTo>
                    <a:pt x="1537970" y="1070483"/>
                  </a:lnTo>
                  <a:lnTo>
                    <a:pt x="1537970" y="968883"/>
                  </a:lnTo>
                  <a:close/>
                </a:path>
                <a:path w="4556759" h="2857500">
                  <a:moveTo>
                    <a:pt x="1537970" y="918083"/>
                  </a:moveTo>
                  <a:lnTo>
                    <a:pt x="1525270" y="918083"/>
                  </a:lnTo>
                  <a:lnTo>
                    <a:pt x="1525270" y="930783"/>
                  </a:lnTo>
                  <a:lnTo>
                    <a:pt x="1537970" y="930783"/>
                  </a:lnTo>
                  <a:lnTo>
                    <a:pt x="1537970" y="918083"/>
                  </a:lnTo>
                  <a:close/>
                </a:path>
                <a:path w="4556759" h="2857500">
                  <a:moveTo>
                    <a:pt x="1537970" y="867283"/>
                  </a:moveTo>
                  <a:lnTo>
                    <a:pt x="1525270" y="867283"/>
                  </a:lnTo>
                  <a:lnTo>
                    <a:pt x="1525270" y="879983"/>
                  </a:lnTo>
                  <a:lnTo>
                    <a:pt x="1537970" y="879983"/>
                  </a:lnTo>
                  <a:lnTo>
                    <a:pt x="1537970" y="867283"/>
                  </a:lnTo>
                  <a:close/>
                </a:path>
                <a:path w="4556759" h="2857500">
                  <a:moveTo>
                    <a:pt x="1537970" y="727583"/>
                  </a:moveTo>
                  <a:lnTo>
                    <a:pt x="1525270" y="727583"/>
                  </a:lnTo>
                  <a:lnTo>
                    <a:pt x="1525270" y="829183"/>
                  </a:lnTo>
                  <a:lnTo>
                    <a:pt x="1537970" y="829183"/>
                  </a:lnTo>
                  <a:lnTo>
                    <a:pt x="1537970" y="727583"/>
                  </a:lnTo>
                  <a:close/>
                </a:path>
                <a:path w="4556759" h="2857500">
                  <a:moveTo>
                    <a:pt x="1537970" y="676783"/>
                  </a:moveTo>
                  <a:lnTo>
                    <a:pt x="1525270" y="676783"/>
                  </a:lnTo>
                  <a:lnTo>
                    <a:pt x="1525270" y="689483"/>
                  </a:lnTo>
                  <a:lnTo>
                    <a:pt x="1537970" y="689483"/>
                  </a:lnTo>
                  <a:lnTo>
                    <a:pt x="1537970" y="676783"/>
                  </a:lnTo>
                  <a:close/>
                </a:path>
                <a:path w="4556759" h="2857500">
                  <a:moveTo>
                    <a:pt x="1537970" y="625983"/>
                  </a:moveTo>
                  <a:lnTo>
                    <a:pt x="1525270" y="625983"/>
                  </a:lnTo>
                  <a:lnTo>
                    <a:pt x="1525270" y="638683"/>
                  </a:lnTo>
                  <a:lnTo>
                    <a:pt x="1537970" y="638683"/>
                  </a:lnTo>
                  <a:lnTo>
                    <a:pt x="1537970" y="625983"/>
                  </a:lnTo>
                  <a:close/>
                </a:path>
                <a:path w="4556759" h="2857500">
                  <a:moveTo>
                    <a:pt x="1537970" y="486283"/>
                  </a:moveTo>
                  <a:lnTo>
                    <a:pt x="1525270" y="486283"/>
                  </a:lnTo>
                  <a:lnTo>
                    <a:pt x="1525270" y="587883"/>
                  </a:lnTo>
                  <a:lnTo>
                    <a:pt x="1537970" y="587883"/>
                  </a:lnTo>
                  <a:lnTo>
                    <a:pt x="1537970" y="486283"/>
                  </a:lnTo>
                  <a:close/>
                </a:path>
                <a:path w="4556759" h="2857500">
                  <a:moveTo>
                    <a:pt x="1537970" y="435483"/>
                  </a:moveTo>
                  <a:lnTo>
                    <a:pt x="1525270" y="435483"/>
                  </a:lnTo>
                  <a:lnTo>
                    <a:pt x="1525270" y="448183"/>
                  </a:lnTo>
                  <a:lnTo>
                    <a:pt x="1537970" y="448183"/>
                  </a:lnTo>
                  <a:lnTo>
                    <a:pt x="1537970" y="435483"/>
                  </a:lnTo>
                  <a:close/>
                </a:path>
                <a:path w="4556759" h="2857500">
                  <a:moveTo>
                    <a:pt x="1537970" y="384683"/>
                  </a:moveTo>
                  <a:lnTo>
                    <a:pt x="1525270" y="384683"/>
                  </a:lnTo>
                  <a:lnTo>
                    <a:pt x="1525270" y="397383"/>
                  </a:lnTo>
                  <a:lnTo>
                    <a:pt x="1537970" y="397383"/>
                  </a:lnTo>
                  <a:lnTo>
                    <a:pt x="1537970" y="384683"/>
                  </a:lnTo>
                  <a:close/>
                </a:path>
                <a:path w="4556759" h="2857500">
                  <a:moveTo>
                    <a:pt x="1537970" y="244983"/>
                  </a:moveTo>
                  <a:lnTo>
                    <a:pt x="1525270" y="244983"/>
                  </a:lnTo>
                  <a:lnTo>
                    <a:pt x="1525270" y="346583"/>
                  </a:lnTo>
                  <a:lnTo>
                    <a:pt x="1537970" y="346583"/>
                  </a:lnTo>
                  <a:lnTo>
                    <a:pt x="1537970" y="244983"/>
                  </a:lnTo>
                  <a:close/>
                </a:path>
                <a:path w="4556759" h="2857500">
                  <a:moveTo>
                    <a:pt x="1537970" y="194183"/>
                  </a:moveTo>
                  <a:lnTo>
                    <a:pt x="1525270" y="194183"/>
                  </a:lnTo>
                  <a:lnTo>
                    <a:pt x="1525270" y="206883"/>
                  </a:lnTo>
                  <a:lnTo>
                    <a:pt x="1537970" y="206883"/>
                  </a:lnTo>
                  <a:lnTo>
                    <a:pt x="1537970" y="194183"/>
                  </a:lnTo>
                  <a:close/>
                </a:path>
                <a:path w="4556759" h="2857500">
                  <a:moveTo>
                    <a:pt x="1537970" y="143383"/>
                  </a:moveTo>
                  <a:lnTo>
                    <a:pt x="1525270" y="143383"/>
                  </a:lnTo>
                  <a:lnTo>
                    <a:pt x="1525270" y="156083"/>
                  </a:lnTo>
                  <a:lnTo>
                    <a:pt x="1537970" y="156083"/>
                  </a:lnTo>
                  <a:lnTo>
                    <a:pt x="1537970" y="143383"/>
                  </a:lnTo>
                  <a:close/>
                </a:path>
                <a:path w="4556759" h="2857500">
                  <a:moveTo>
                    <a:pt x="1569720" y="76200"/>
                  </a:moveTo>
                  <a:lnTo>
                    <a:pt x="1563370" y="63500"/>
                  </a:lnTo>
                  <a:lnTo>
                    <a:pt x="1531620" y="0"/>
                  </a:lnTo>
                  <a:lnTo>
                    <a:pt x="1493520" y="76200"/>
                  </a:lnTo>
                  <a:lnTo>
                    <a:pt x="1525270" y="76200"/>
                  </a:lnTo>
                  <a:lnTo>
                    <a:pt x="1525270" y="105283"/>
                  </a:lnTo>
                  <a:lnTo>
                    <a:pt x="1537970" y="105283"/>
                  </a:lnTo>
                  <a:lnTo>
                    <a:pt x="1537970" y="76200"/>
                  </a:lnTo>
                  <a:lnTo>
                    <a:pt x="1569720" y="76200"/>
                  </a:lnTo>
                  <a:close/>
                </a:path>
                <a:path w="4556759" h="2857500">
                  <a:moveTo>
                    <a:pt x="1656080" y="1422146"/>
                  </a:moveTo>
                  <a:lnTo>
                    <a:pt x="1554480" y="1422146"/>
                  </a:lnTo>
                  <a:lnTo>
                    <a:pt x="1554480" y="1434846"/>
                  </a:lnTo>
                  <a:lnTo>
                    <a:pt x="1656080" y="1434846"/>
                  </a:lnTo>
                  <a:lnTo>
                    <a:pt x="1656080" y="1422146"/>
                  </a:lnTo>
                  <a:close/>
                </a:path>
                <a:path w="4556759" h="2857500">
                  <a:moveTo>
                    <a:pt x="1706880" y="1422146"/>
                  </a:moveTo>
                  <a:lnTo>
                    <a:pt x="1694180" y="1422146"/>
                  </a:lnTo>
                  <a:lnTo>
                    <a:pt x="1694180" y="1434846"/>
                  </a:lnTo>
                  <a:lnTo>
                    <a:pt x="1706880" y="1434846"/>
                  </a:lnTo>
                  <a:lnTo>
                    <a:pt x="1706880" y="1422146"/>
                  </a:lnTo>
                  <a:close/>
                </a:path>
                <a:path w="4556759" h="2857500">
                  <a:moveTo>
                    <a:pt x="1757680" y="1422146"/>
                  </a:moveTo>
                  <a:lnTo>
                    <a:pt x="1744980" y="1422146"/>
                  </a:lnTo>
                  <a:lnTo>
                    <a:pt x="1744980" y="1434846"/>
                  </a:lnTo>
                  <a:lnTo>
                    <a:pt x="1757680" y="1434846"/>
                  </a:lnTo>
                  <a:lnTo>
                    <a:pt x="1757680" y="1422146"/>
                  </a:lnTo>
                  <a:close/>
                </a:path>
                <a:path w="4556759" h="2857500">
                  <a:moveTo>
                    <a:pt x="1897380" y="1422146"/>
                  </a:moveTo>
                  <a:lnTo>
                    <a:pt x="1795780" y="1422146"/>
                  </a:lnTo>
                  <a:lnTo>
                    <a:pt x="1795780" y="1434846"/>
                  </a:lnTo>
                  <a:lnTo>
                    <a:pt x="1897380" y="1434846"/>
                  </a:lnTo>
                  <a:lnTo>
                    <a:pt x="1897380" y="1422146"/>
                  </a:lnTo>
                  <a:close/>
                </a:path>
                <a:path w="4556759" h="2857500">
                  <a:moveTo>
                    <a:pt x="1948180" y="1422146"/>
                  </a:moveTo>
                  <a:lnTo>
                    <a:pt x="1935480" y="1422146"/>
                  </a:lnTo>
                  <a:lnTo>
                    <a:pt x="1935480" y="1434846"/>
                  </a:lnTo>
                  <a:lnTo>
                    <a:pt x="1948180" y="1434846"/>
                  </a:lnTo>
                  <a:lnTo>
                    <a:pt x="1948180" y="1422146"/>
                  </a:lnTo>
                  <a:close/>
                </a:path>
                <a:path w="4556759" h="2857500">
                  <a:moveTo>
                    <a:pt x="1998980" y="1422146"/>
                  </a:moveTo>
                  <a:lnTo>
                    <a:pt x="1986280" y="1422146"/>
                  </a:lnTo>
                  <a:lnTo>
                    <a:pt x="1986280" y="1434846"/>
                  </a:lnTo>
                  <a:lnTo>
                    <a:pt x="1998980" y="1434846"/>
                  </a:lnTo>
                  <a:lnTo>
                    <a:pt x="1998980" y="1422146"/>
                  </a:lnTo>
                  <a:close/>
                </a:path>
                <a:path w="4556759" h="2857500">
                  <a:moveTo>
                    <a:pt x="2138680" y="1422146"/>
                  </a:moveTo>
                  <a:lnTo>
                    <a:pt x="2037080" y="1422146"/>
                  </a:lnTo>
                  <a:lnTo>
                    <a:pt x="2037080" y="1434846"/>
                  </a:lnTo>
                  <a:lnTo>
                    <a:pt x="2138680" y="1434846"/>
                  </a:lnTo>
                  <a:lnTo>
                    <a:pt x="2138680" y="1422146"/>
                  </a:lnTo>
                  <a:close/>
                </a:path>
                <a:path w="4556759" h="2857500">
                  <a:moveTo>
                    <a:pt x="2189480" y="1422146"/>
                  </a:moveTo>
                  <a:lnTo>
                    <a:pt x="2176780" y="1422146"/>
                  </a:lnTo>
                  <a:lnTo>
                    <a:pt x="2176780" y="1434846"/>
                  </a:lnTo>
                  <a:lnTo>
                    <a:pt x="2189480" y="1434846"/>
                  </a:lnTo>
                  <a:lnTo>
                    <a:pt x="2189480" y="1422146"/>
                  </a:lnTo>
                  <a:close/>
                </a:path>
                <a:path w="4556759" h="2857500">
                  <a:moveTo>
                    <a:pt x="2240280" y="1422146"/>
                  </a:moveTo>
                  <a:lnTo>
                    <a:pt x="2227580" y="1422146"/>
                  </a:lnTo>
                  <a:lnTo>
                    <a:pt x="2227580" y="1434846"/>
                  </a:lnTo>
                  <a:lnTo>
                    <a:pt x="2240280" y="1434846"/>
                  </a:lnTo>
                  <a:lnTo>
                    <a:pt x="2240280" y="1422146"/>
                  </a:lnTo>
                  <a:close/>
                </a:path>
                <a:path w="4556759" h="2857500">
                  <a:moveTo>
                    <a:pt x="2379980" y="1422146"/>
                  </a:moveTo>
                  <a:lnTo>
                    <a:pt x="2278380" y="1422146"/>
                  </a:lnTo>
                  <a:lnTo>
                    <a:pt x="2278380" y="1434846"/>
                  </a:lnTo>
                  <a:lnTo>
                    <a:pt x="2379980" y="1434846"/>
                  </a:lnTo>
                  <a:lnTo>
                    <a:pt x="2379980" y="1422146"/>
                  </a:lnTo>
                  <a:close/>
                </a:path>
                <a:path w="4556759" h="2857500">
                  <a:moveTo>
                    <a:pt x="2430780" y="1422146"/>
                  </a:moveTo>
                  <a:lnTo>
                    <a:pt x="2418080" y="1422146"/>
                  </a:lnTo>
                  <a:lnTo>
                    <a:pt x="2418080" y="1434846"/>
                  </a:lnTo>
                  <a:lnTo>
                    <a:pt x="2430780" y="1434846"/>
                  </a:lnTo>
                  <a:lnTo>
                    <a:pt x="2430780" y="1422146"/>
                  </a:lnTo>
                  <a:close/>
                </a:path>
                <a:path w="4556759" h="2857500">
                  <a:moveTo>
                    <a:pt x="2481580" y="1422146"/>
                  </a:moveTo>
                  <a:lnTo>
                    <a:pt x="2468880" y="1422146"/>
                  </a:lnTo>
                  <a:lnTo>
                    <a:pt x="2468880" y="1434846"/>
                  </a:lnTo>
                  <a:lnTo>
                    <a:pt x="2481580" y="1434846"/>
                  </a:lnTo>
                  <a:lnTo>
                    <a:pt x="2481580" y="1422146"/>
                  </a:lnTo>
                  <a:close/>
                </a:path>
                <a:path w="4556759" h="2857500">
                  <a:moveTo>
                    <a:pt x="2621280" y="1422146"/>
                  </a:moveTo>
                  <a:lnTo>
                    <a:pt x="2519680" y="1422146"/>
                  </a:lnTo>
                  <a:lnTo>
                    <a:pt x="2519680" y="1434846"/>
                  </a:lnTo>
                  <a:lnTo>
                    <a:pt x="2621280" y="1434846"/>
                  </a:lnTo>
                  <a:lnTo>
                    <a:pt x="2621280" y="1422146"/>
                  </a:lnTo>
                  <a:close/>
                </a:path>
                <a:path w="4556759" h="2857500">
                  <a:moveTo>
                    <a:pt x="2672080" y="1422146"/>
                  </a:moveTo>
                  <a:lnTo>
                    <a:pt x="2659380" y="1422146"/>
                  </a:lnTo>
                  <a:lnTo>
                    <a:pt x="2659380" y="1434846"/>
                  </a:lnTo>
                  <a:lnTo>
                    <a:pt x="2672080" y="1434846"/>
                  </a:lnTo>
                  <a:lnTo>
                    <a:pt x="2672080" y="1422146"/>
                  </a:lnTo>
                  <a:close/>
                </a:path>
                <a:path w="4556759" h="2857500">
                  <a:moveTo>
                    <a:pt x="2722880" y="1422146"/>
                  </a:moveTo>
                  <a:lnTo>
                    <a:pt x="2710180" y="1422146"/>
                  </a:lnTo>
                  <a:lnTo>
                    <a:pt x="2710180" y="1434846"/>
                  </a:lnTo>
                  <a:lnTo>
                    <a:pt x="2722880" y="1434846"/>
                  </a:lnTo>
                  <a:lnTo>
                    <a:pt x="2722880" y="1422146"/>
                  </a:lnTo>
                  <a:close/>
                </a:path>
                <a:path w="4556759" h="2857500">
                  <a:moveTo>
                    <a:pt x="2862580" y="1422146"/>
                  </a:moveTo>
                  <a:lnTo>
                    <a:pt x="2760980" y="1422146"/>
                  </a:lnTo>
                  <a:lnTo>
                    <a:pt x="2760980" y="1434846"/>
                  </a:lnTo>
                  <a:lnTo>
                    <a:pt x="2862580" y="1434846"/>
                  </a:lnTo>
                  <a:lnTo>
                    <a:pt x="2862580" y="1422146"/>
                  </a:lnTo>
                  <a:close/>
                </a:path>
                <a:path w="4556759" h="2857500">
                  <a:moveTo>
                    <a:pt x="2913380" y="1422146"/>
                  </a:moveTo>
                  <a:lnTo>
                    <a:pt x="2900680" y="1422146"/>
                  </a:lnTo>
                  <a:lnTo>
                    <a:pt x="2900680" y="1434846"/>
                  </a:lnTo>
                  <a:lnTo>
                    <a:pt x="2913380" y="1434846"/>
                  </a:lnTo>
                  <a:lnTo>
                    <a:pt x="2913380" y="1422146"/>
                  </a:lnTo>
                  <a:close/>
                </a:path>
                <a:path w="4556759" h="2857500">
                  <a:moveTo>
                    <a:pt x="2964180" y="1422146"/>
                  </a:moveTo>
                  <a:lnTo>
                    <a:pt x="2951480" y="1422146"/>
                  </a:lnTo>
                  <a:lnTo>
                    <a:pt x="2951480" y="1434846"/>
                  </a:lnTo>
                  <a:lnTo>
                    <a:pt x="2964180" y="1434846"/>
                  </a:lnTo>
                  <a:lnTo>
                    <a:pt x="2964180" y="1422146"/>
                  </a:lnTo>
                  <a:close/>
                </a:path>
                <a:path w="4556759" h="2857500">
                  <a:moveTo>
                    <a:pt x="3031490" y="1354963"/>
                  </a:moveTo>
                  <a:lnTo>
                    <a:pt x="3018790" y="1354963"/>
                  </a:lnTo>
                  <a:lnTo>
                    <a:pt x="3018790" y="1367663"/>
                  </a:lnTo>
                  <a:lnTo>
                    <a:pt x="3031490" y="1367663"/>
                  </a:lnTo>
                  <a:lnTo>
                    <a:pt x="3031490" y="1354963"/>
                  </a:lnTo>
                  <a:close/>
                </a:path>
                <a:path w="4556759" h="2857500">
                  <a:moveTo>
                    <a:pt x="3031490" y="1304163"/>
                  </a:moveTo>
                  <a:lnTo>
                    <a:pt x="3018790" y="1304163"/>
                  </a:lnTo>
                  <a:lnTo>
                    <a:pt x="3018790" y="1316863"/>
                  </a:lnTo>
                  <a:lnTo>
                    <a:pt x="3031490" y="1316863"/>
                  </a:lnTo>
                  <a:lnTo>
                    <a:pt x="3031490" y="1304163"/>
                  </a:lnTo>
                  <a:close/>
                </a:path>
                <a:path w="4556759" h="2857500">
                  <a:moveTo>
                    <a:pt x="3031490" y="1164463"/>
                  </a:moveTo>
                  <a:lnTo>
                    <a:pt x="3018790" y="1164463"/>
                  </a:lnTo>
                  <a:lnTo>
                    <a:pt x="3018790" y="1266063"/>
                  </a:lnTo>
                  <a:lnTo>
                    <a:pt x="3031490" y="1266063"/>
                  </a:lnTo>
                  <a:lnTo>
                    <a:pt x="3031490" y="1164463"/>
                  </a:lnTo>
                  <a:close/>
                </a:path>
                <a:path w="4556759" h="2857500">
                  <a:moveTo>
                    <a:pt x="3031490" y="1113663"/>
                  </a:moveTo>
                  <a:lnTo>
                    <a:pt x="3018790" y="1113663"/>
                  </a:lnTo>
                  <a:lnTo>
                    <a:pt x="3018790" y="1126363"/>
                  </a:lnTo>
                  <a:lnTo>
                    <a:pt x="3031490" y="1126363"/>
                  </a:lnTo>
                  <a:lnTo>
                    <a:pt x="3031490" y="1113663"/>
                  </a:lnTo>
                  <a:close/>
                </a:path>
                <a:path w="4556759" h="2857500">
                  <a:moveTo>
                    <a:pt x="3031490" y="1062863"/>
                  </a:moveTo>
                  <a:lnTo>
                    <a:pt x="3018790" y="1062863"/>
                  </a:lnTo>
                  <a:lnTo>
                    <a:pt x="3018790" y="1075563"/>
                  </a:lnTo>
                  <a:lnTo>
                    <a:pt x="3031490" y="1075563"/>
                  </a:lnTo>
                  <a:lnTo>
                    <a:pt x="3031490" y="1062863"/>
                  </a:lnTo>
                  <a:close/>
                </a:path>
                <a:path w="4556759" h="2857500">
                  <a:moveTo>
                    <a:pt x="3031490" y="923163"/>
                  </a:moveTo>
                  <a:lnTo>
                    <a:pt x="3018790" y="923163"/>
                  </a:lnTo>
                  <a:lnTo>
                    <a:pt x="3018790" y="1024763"/>
                  </a:lnTo>
                  <a:lnTo>
                    <a:pt x="3031490" y="1024763"/>
                  </a:lnTo>
                  <a:lnTo>
                    <a:pt x="3031490" y="923163"/>
                  </a:lnTo>
                  <a:close/>
                </a:path>
                <a:path w="4556759" h="2857500">
                  <a:moveTo>
                    <a:pt x="3031490" y="872363"/>
                  </a:moveTo>
                  <a:lnTo>
                    <a:pt x="3018790" y="872363"/>
                  </a:lnTo>
                  <a:lnTo>
                    <a:pt x="3018790" y="885063"/>
                  </a:lnTo>
                  <a:lnTo>
                    <a:pt x="3031490" y="885063"/>
                  </a:lnTo>
                  <a:lnTo>
                    <a:pt x="3031490" y="872363"/>
                  </a:lnTo>
                  <a:close/>
                </a:path>
                <a:path w="4556759" h="2857500">
                  <a:moveTo>
                    <a:pt x="3031490" y="821563"/>
                  </a:moveTo>
                  <a:lnTo>
                    <a:pt x="3018790" y="821563"/>
                  </a:lnTo>
                  <a:lnTo>
                    <a:pt x="3018790" y="834263"/>
                  </a:lnTo>
                  <a:lnTo>
                    <a:pt x="3031490" y="834263"/>
                  </a:lnTo>
                  <a:lnTo>
                    <a:pt x="3031490" y="821563"/>
                  </a:lnTo>
                  <a:close/>
                </a:path>
                <a:path w="4556759" h="2857500">
                  <a:moveTo>
                    <a:pt x="3031490" y="681863"/>
                  </a:moveTo>
                  <a:lnTo>
                    <a:pt x="3018790" y="681863"/>
                  </a:lnTo>
                  <a:lnTo>
                    <a:pt x="3018790" y="783463"/>
                  </a:lnTo>
                  <a:lnTo>
                    <a:pt x="3031490" y="783463"/>
                  </a:lnTo>
                  <a:lnTo>
                    <a:pt x="3031490" y="681863"/>
                  </a:lnTo>
                  <a:close/>
                </a:path>
                <a:path w="4556759" h="2857500">
                  <a:moveTo>
                    <a:pt x="3031490" y="631063"/>
                  </a:moveTo>
                  <a:lnTo>
                    <a:pt x="3018790" y="631063"/>
                  </a:lnTo>
                  <a:lnTo>
                    <a:pt x="3018790" y="643763"/>
                  </a:lnTo>
                  <a:lnTo>
                    <a:pt x="3031490" y="643763"/>
                  </a:lnTo>
                  <a:lnTo>
                    <a:pt x="3031490" y="631063"/>
                  </a:lnTo>
                  <a:close/>
                </a:path>
                <a:path w="4556759" h="2857500">
                  <a:moveTo>
                    <a:pt x="3031490" y="580263"/>
                  </a:moveTo>
                  <a:lnTo>
                    <a:pt x="3018790" y="580263"/>
                  </a:lnTo>
                  <a:lnTo>
                    <a:pt x="3018790" y="592963"/>
                  </a:lnTo>
                  <a:lnTo>
                    <a:pt x="3031490" y="592963"/>
                  </a:lnTo>
                  <a:lnTo>
                    <a:pt x="3031490" y="580263"/>
                  </a:lnTo>
                  <a:close/>
                </a:path>
                <a:path w="4556759" h="2857500">
                  <a:moveTo>
                    <a:pt x="3031490" y="440563"/>
                  </a:moveTo>
                  <a:lnTo>
                    <a:pt x="3018790" y="440563"/>
                  </a:lnTo>
                  <a:lnTo>
                    <a:pt x="3018790" y="542163"/>
                  </a:lnTo>
                  <a:lnTo>
                    <a:pt x="3031490" y="542163"/>
                  </a:lnTo>
                  <a:lnTo>
                    <a:pt x="3031490" y="440563"/>
                  </a:lnTo>
                  <a:close/>
                </a:path>
                <a:path w="4556759" h="2857500">
                  <a:moveTo>
                    <a:pt x="3031490" y="389763"/>
                  </a:moveTo>
                  <a:lnTo>
                    <a:pt x="3018790" y="389763"/>
                  </a:lnTo>
                  <a:lnTo>
                    <a:pt x="3018790" y="402463"/>
                  </a:lnTo>
                  <a:lnTo>
                    <a:pt x="3031490" y="402463"/>
                  </a:lnTo>
                  <a:lnTo>
                    <a:pt x="3031490" y="389763"/>
                  </a:lnTo>
                  <a:close/>
                </a:path>
                <a:path w="4556759" h="2857500">
                  <a:moveTo>
                    <a:pt x="3031490" y="338963"/>
                  </a:moveTo>
                  <a:lnTo>
                    <a:pt x="3018790" y="338963"/>
                  </a:lnTo>
                  <a:lnTo>
                    <a:pt x="3018790" y="351663"/>
                  </a:lnTo>
                  <a:lnTo>
                    <a:pt x="3031490" y="351663"/>
                  </a:lnTo>
                  <a:lnTo>
                    <a:pt x="3031490" y="338963"/>
                  </a:lnTo>
                  <a:close/>
                </a:path>
                <a:path w="4556759" h="2857500">
                  <a:moveTo>
                    <a:pt x="3031490" y="199263"/>
                  </a:moveTo>
                  <a:lnTo>
                    <a:pt x="3018790" y="199263"/>
                  </a:lnTo>
                  <a:lnTo>
                    <a:pt x="3018790" y="300863"/>
                  </a:lnTo>
                  <a:lnTo>
                    <a:pt x="3031490" y="300863"/>
                  </a:lnTo>
                  <a:lnTo>
                    <a:pt x="3031490" y="199263"/>
                  </a:lnTo>
                  <a:close/>
                </a:path>
                <a:path w="4556759" h="2857500">
                  <a:moveTo>
                    <a:pt x="3031490" y="148463"/>
                  </a:moveTo>
                  <a:lnTo>
                    <a:pt x="3018790" y="148463"/>
                  </a:lnTo>
                  <a:lnTo>
                    <a:pt x="3018790" y="161163"/>
                  </a:lnTo>
                  <a:lnTo>
                    <a:pt x="3031490" y="161163"/>
                  </a:lnTo>
                  <a:lnTo>
                    <a:pt x="3031490" y="148463"/>
                  </a:lnTo>
                  <a:close/>
                </a:path>
                <a:path w="4556759" h="2857500">
                  <a:moveTo>
                    <a:pt x="3031490" y="97663"/>
                  </a:moveTo>
                  <a:lnTo>
                    <a:pt x="3018790" y="97663"/>
                  </a:lnTo>
                  <a:lnTo>
                    <a:pt x="3018790" y="110363"/>
                  </a:lnTo>
                  <a:lnTo>
                    <a:pt x="3031490" y="110363"/>
                  </a:lnTo>
                  <a:lnTo>
                    <a:pt x="3031490" y="97663"/>
                  </a:lnTo>
                  <a:close/>
                </a:path>
                <a:path w="4556759" h="2857500">
                  <a:moveTo>
                    <a:pt x="3063240" y="76200"/>
                  </a:moveTo>
                  <a:lnTo>
                    <a:pt x="3025140" y="0"/>
                  </a:lnTo>
                  <a:lnTo>
                    <a:pt x="2987040" y="76200"/>
                  </a:lnTo>
                  <a:lnTo>
                    <a:pt x="3063240" y="76200"/>
                  </a:lnTo>
                  <a:close/>
                </a:path>
                <a:path w="4556759" h="2857500">
                  <a:moveTo>
                    <a:pt x="3103880" y="1422146"/>
                  </a:moveTo>
                  <a:lnTo>
                    <a:pt x="3031490" y="1422146"/>
                  </a:lnTo>
                  <a:lnTo>
                    <a:pt x="3031490" y="1405763"/>
                  </a:lnTo>
                  <a:lnTo>
                    <a:pt x="3018790" y="1405763"/>
                  </a:lnTo>
                  <a:lnTo>
                    <a:pt x="3018790" y="1422146"/>
                  </a:lnTo>
                  <a:lnTo>
                    <a:pt x="3002280" y="1422146"/>
                  </a:lnTo>
                  <a:lnTo>
                    <a:pt x="3002280" y="1434846"/>
                  </a:lnTo>
                  <a:lnTo>
                    <a:pt x="3018790" y="1434846"/>
                  </a:lnTo>
                  <a:lnTo>
                    <a:pt x="3103880" y="1434846"/>
                  </a:lnTo>
                  <a:lnTo>
                    <a:pt x="3103880" y="1428496"/>
                  </a:lnTo>
                  <a:lnTo>
                    <a:pt x="3103880" y="1422146"/>
                  </a:lnTo>
                  <a:close/>
                </a:path>
                <a:path w="4556759" h="2857500">
                  <a:moveTo>
                    <a:pt x="3154680" y="1422146"/>
                  </a:moveTo>
                  <a:lnTo>
                    <a:pt x="3141980" y="1422146"/>
                  </a:lnTo>
                  <a:lnTo>
                    <a:pt x="3141980" y="1434846"/>
                  </a:lnTo>
                  <a:lnTo>
                    <a:pt x="3154680" y="1434846"/>
                  </a:lnTo>
                  <a:lnTo>
                    <a:pt x="3154680" y="1422146"/>
                  </a:lnTo>
                  <a:close/>
                </a:path>
                <a:path w="4556759" h="2857500">
                  <a:moveTo>
                    <a:pt x="3205480" y="1422146"/>
                  </a:moveTo>
                  <a:lnTo>
                    <a:pt x="3192780" y="1422146"/>
                  </a:lnTo>
                  <a:lnTo>
                    <a:pt x="3192780" y="1434846"/>
                  </a:lnTo>
                  <a:lnTo>
                    <a:pt x="3205480" y="1434846"/>
                  </a:lnTo>
                  <a:lnTo>
                    <a:pt x="3205480" y="1422146"/>
                  </a:lnTo>
                  <a:close/>
                </a:path>
                <a:path w="4556759" h="2857500">
                  <a:moveTo>
                    <a:pt x="3345180" y="1422146"/>
                  </a:moveTo>
                  <a:lnTo>
                    <a:pt x="3243580" y="1422146"/>
                  </a:lnTo>
                  <a:lnTo>
                    <a:pt x="3243580" y="1434846"/>
                  </a:lnTo>
                  <a:lnTo>
                    <a:pt x="3345180" y="1434846"/>
                  </a:lnTo>
                  <a:lnTo>
                    <a:pt x="3345180" y="1422146"/>
                  </a:lnTo>
                  <a:close/>
                </a:path>
                <a:path w="4556759" h="2857500">
                  <a:moveTo>
                    <a:pt x="3395980" y="1422146"/>
                  </a:moveTo>
                  <a:lnTo>
                    <a:pt x="3383280" y="1422146"/>
                  </a:lnTo>
                  <a:lnTo>
                    <a:pt x="3383280" y="1434846"/>
                  </a:lnTo>
                  <a:lnTo>
                    <a:pt x="3395980" y="1434846"/>
                  </a:lnTo>
                  <a:lnTo>
                    <a:pt x="3395980" y="1422146"/>
                  </a:lnTo>
                  <a:close/>
                </a:path>
                <a:path w="4556759" h="2857500">
                  <a:moveTo>
                    <a:pt x="3446780" y="1422146"/>
                  </a:moveTo>
                  <a:lnTo>
                    <a:pt x="3434080" y="1422146"/>
                  </a:lnTo>
                  <a:lnTo>
                    <a:pt x="3434080" y="1434846"/>
                  </a:lnTo>
                  <a:lnTo>
                    <a:pt x="3446780" y="1434846"/>
                  </a:lnTo>
                  <a:lnTo>
                    <a:pt x="3446780" y="1422146"/>
                  </a:lnTo>
                  <a:close/>
                </a:path>
                <a:path w="4556759" h="2857500">
                  <a:moveTo>
                    <a:pt x="3586480" y="1422146"/>
                  </a:moveTo>
                  <a:lnTo>
                    <a:pt x="3484880" y="1422146"/>
                  </a:lnTo>
                  <a:lnTo>
                    <a:pt x="3484880" y="1434846"/>
                  </a:lnTo>
                  <a:lnTo>
                    <a:pt x="3586480" y="1434846"/>
                  </a:lnTo>
                  <a:lnTo>
                    <a:pt x="3586480" y="1422146"/>
                  </a:lnTo>
                  <a:close/>
                </a:path>
                <a:path w="4556759" h="2857500">
                  <a:moveTo>
                    <a:pt x="3637280" y="1422146"/>
                  </a:moveTo>
                  <a:lnTo>
                    <a:pt x="3624580" y="1422146"/>
                  </a:lnTo>
                  <a:lnTo>
                    <a:pt x="3624580" y="1434846"/>
                  </a:lnTo>
                  <a:lnTo>
                    <a:pt x="3637280" y="1434846"/>
                  </a:lnTo>
                  <a:lnTo>
                    <a:pt x="3637280" y="1422146"/>
                  </a:lnTo>
                  <a:close/>
                </a:path>
                <a:path w="4556759" h="2857500">
                  <a:moveTo>
                    <a:pt x="3688080" y="1422146"/>
                  </a:moveTo>
                  <a:lnTo>
                    <a:pt x="3675380" y="1422146"/>
                  </a:lnTo>
                  <a:lnTo>
                    <a:pt x="3675380" y="1434846"/>
                  </a:lnTo>
                  <a:lnTo>
                    <a:pt x="3688080" y="1434846"/>
                  </a:lnTo>
                  <a:lnTo>
                    <a:pt x="3688080" y="1422146"/>
                  </a:lnTo>
                  <a:close/>
                </a:path>
                <a:path w="4556759" h="2857500">
                  <a:moveTo>
                    <a:pt x="3827780" y="1422146"/>
                  </a:moveTo>
                  <a:lnTo>
                    <a:pt x="3726180" y="1422146"/>
                  </a:lnTo>
                  <a:lnTo>
                    <a:pt x="3726180" y="1434846"/>
                  </a:lnTo>
                  <a:lnTo>
                    <a:pt x="3827780" y="1434846"/>
                  </a:lnTo>
                  <a:lnTo>
                    <a:pt x="3827780" y="1422146"/>
                  </a:lnTo>
                  <a:close/>
                </a:path>
                <a:path w="4556759" h="2857500">
                  <a:moveTo>
                    <a:pt x="3878580" y="1422146"/>
                  </a:moveTo>
                  <a:lnTo>
                    <a:pt x="3865880" y="1422146"/>
                  </a:lnTo>
                  <a:lnTo>
                    <a:pt x="3865880" y="1434846"/>
                  </a:lnTo>
                  <a:lnTo>
                    <a:pt x="3878580" y="1434846"/>
                  </a:lnTo>
                  <a:lnTo>
                    <a:pt x="3878580" y="1422146"/>
                  </a:lnTo>
                  <a:close/>
                </a:path>
                <a:path w="4556759" h="2857500">
                  <a:moveTo>
                    <a:pt x="3929380" y="1422146"/>
                  </a:moveTo>
                  <a:lnTo>
                    <a:pt x="3916680" y="1422146"/>
                  </a:lnTo>
                  <a:lnTo>
                    <a:pt x="3916680" y="1434846"/>
                  </a:lnTo>
                  <a:lnTo>
                    <a:pt x="3929380" y="1434846"/>
                  </a:lnTo>
                  <a:lnTo>
                    <a:pt x="3929380" y="1422146"/>
                  </a:lnTo>
                  <a:close/>
                </a:path>
                <a:path w="4556759" h="2857500">
                  <a:moveTo>
                    <a:pt x="4069080" y="1422146"/>
                  </a:moveTo>
                  <a:lnTo>
                    <a:pt x="3967480" y="1422146"/>
                  </a:lnTo>
                  <a:lnTo>
                    <a:pt x="3967480" y="1434846"/>
                  </a:lnTo>
                  <a:lnTo>
                    <a:pt x="4069080" y="1434846"/>
                  </a:lnTo>
                  <a:lnTo>
                    <a:pt x="4069080" y="1422146"/>
                  </a:lnTo>
                  <a:close/>
                </a:path>
                <a:path w="4556759" h="2857500">
                  <a:moveTo>
                    <a:pt x="4119880" y="1422146"/>
                  </a:moveTo>
                  <a:lnTo>
                    <a:pt x="4107180" y="1422146"/>
                  </a:lnTo>
                  <a:lnTo>
                    <a:pt x="4107180" y="1434846"/>
                  </a:lnTo>
                  <a:lnTo>
                    <a:pt x="4119880" y="1434846"/>
                  </a:lnTo>
                  <a:lnTo>
                    <a:pt x="4119880" y="1422146"/>
                  </a:lnTo>
                  <a:close/>
                </a:path>
                <a:path w="4556759" h="2857500">
                  <a:moveTo>
                    <a:pt x="4158234" y="2641219"/>
                  </a:moveTo>
                  <a:lnTo>
                    <a:pt x="4157726" y="2641219"/>
                  </a:lnTo>
                  <a:lnTo>
                    <a:pt x="4145534" y="2641219"/>
                  </a:lnTo>
                  <a:lnTo>
                    <a:pt x="4145026" y="2641219"/>
                  </a:lnTo>
                  <a:lnTo>
                    <a:pt x="4145026" y="2653919"/>
                  </a:lnTo>
                  <a:lnTo>
                    <a:pt x="4145534" y="2653919"/>
                  </a:lnTo>
                  <a:lnTo>
                    <a:pt x="4157726" y="2653919"/>
                  </a:lnTo>
                  <a:lnTo>
                    <a:pt x="4158234" y="2653919"/>
                  </a:lnTo>
                  <a:lnTo>
                    <a:pt x="4158234" y="2641219"/>
                  </a:lnTo>
                  <a:close/>
                </a:path>
                <a:path w="4556759" h="2857500">
                  <a:moveTo>
                    <a:pt x="4158234" y="2590419"/>
                  </a:moveTo>
                  <a:lnTo>
                    <a:pt x="4157726" y="2590419"/>
                  </a:lnTo>
                  <a:lnTo>
                    <a:pt x="4145534" y="2590419"/>
                  </a:lnTo>
                  <a:lnTo>
                    <a:pt x="4145026" y="2590419"/>
                  </a:lnTo>
                  <a:lnTo>
                    <a:pt x="4145026" y="2603119"/>
                  </a:lnTo>
                  <a:lnTo>
                    <a:pt x="4145534" y="2603119"/>
                  </a:lnTo>
                  <a:lnTo>
                    <a:pt x="4157726" y="2603119"/>
                  </a:lnTo>
                  <a:lnTo>
                    <a:pt x="4158234" y="2603119"/>
                  </a:lnTo>
                  <a:lnTo>
                    <a:pt x="4158234" y="2590419"/>
                  </a:lnTo>
                  <a:close/>
                </a:path>
                <a:path w="4556759" h="2857500">
                  <a:moveTo>
                    <a:pt x="4158234" y="2450719"/>
                  </a:moveTo>
                  <a:lnTo>
                    <a:pt x="4157726" y="2450719"/>
                  </a:lnTo>
                  <a:lnTo>
                    <a:pt x="4145534" y="2450719"/>
                  </a:lnTo>
                  <a:lnTo>
                    <a:pt x="4145026" y="2450719"/>
                  </a:lnTo>
                  <a:lnTo>
                    <a:pt x="4145026" y="2552319"/>
                  </a:lnTo>
                  <a:lnTo>
                    <a:pt x="4145534" y="2552319"/>
                  </a:lnTo>
                  <a:lnTo>
                    <a:pt x="4157726" y="2552319"/>
                  </a:lnTo>
                  <a:lnTo>
                    <a:pt x="4158234" y="2552319"/>
                  </a:lnTo>
                  <a:lnTo>
                    <a:pt x="4158234" y="2450719"/>
                  </a:lnTo>
                  <a:close/>
                </a:path>
                <a:path w="4556759" h="2857500">
                  <a:moveTo>
                    <a:pt x="4158234" y="2399919"/>
                  </a:moveTo>
                  <a:lnTo>
                    <a:pt x="4157726" y="2399919"/>
                  </a:lnTo>
                  <a:lnTo>
                    <a:pt x="4145534" y="2399919"/>
                  </a:lnTo>
                  <a:lnTo>
                    <a:pt x="4145026" y="2399919"/>
                  </a:lnTo>
                  <a:lnTo>
                    <a:pt x="4145026" y="2412619"/>
                  </a:lnTo>
                  <a:lnTo>
                    <a:pt x="4145534" y="2412619"/>
                  </a:lnTo>
                  <a:lnTo>
                    <a:pt x="4157726" y="2412619"/>
                  </a:lnTo>
                  <a:lnTo>
                    <a:pt x="4158234" y="2412619"/>
                  </a:lnTo>
                  <a:lnTo>
                    <a:pt x="4158234" y="2399919"/>
                  </a:lnTo>
                  <a:close/>
                </a:path>
                <a:path w="4556759" h="2857500">
                  <a:moveTo>
                    <a:pt x="4158234" y="2349119"/>
                  </a:moveTo>
                  <a:lnTo>
                    <a:pt x="4157726" y="2349119"/>
                  </a:lnTo>
                  <a:lnTo>
                    <a:pt x="4145534" y="2349119"/>
                  </a:lnTo>
                  <a:lnTo>
                    <a:pt x="4145026" y="2349119"/>
                  </a:lnTo>
                  <a:lnTo>
                    <a:pt x="4145026" y="2361819"/>
                  </a:lnTo>
                  <a:lnTo>
                    <a:pt x="4145534" y="2361819"/>
                  </a:lnTo>
                  <a:lnTo>
                    <a:pt x="4157726" y="2361819"/>
                  </a:lnTo>
                  <a:lnTo>
                    <a:pt x="4158234" y="2361819"/>
                  </a:lnTo>
                  <a:lnTo>
                    <a:pt x="4158234" y="2349119"/>
                  </a:lnTo>
                  <a:close/>
                </a:path>
                <a:path w="4556759" h="2857500">
                  <a:moveTo>
                    <a:pt x="4158234" y="2209419"/>
                  </a:moveTo>
                  <a:lnTo>
                    <a:pt x="4157726" y="2209419"/>
                  </a:lnTo>
                  <a:lnTo>
                    <a:pt x="4145534" y="2209419"/>
                  </a:lnTo>
                  <a:lnTo>
                    <a:pt x="4145026" y="2209419"/>
                  </a:lnTo>
                  <a:lnTo>
                    <a:pt x="4145026" y="2311019"/>
                  </a:lnTo>
                  <a:lnTo>
                    <a:pt x="4145534" y="2311019"/>
                  </a:lnTo>
                  <a:lnTo>
                    <a:pt x="4157726" y="2311019"/>
                  </a:lnTo>
                  <a:lnTo>
                    <a:pt x="4158234" y="2311019"/>
                  </a:lnTo>
                  <a:lnTo>
                    <a:pt x="4158234" y="2209419"/>
                  </a:lnTo>
                  <a:close/>
                </a:path>
                <a:path w="4556759" h="2857500">
                  <a:moveTo>
                    <a:pt x="4158234" y="2158619"/>
                  </a:moveTo>
                  <a:lnTo>
                    <a:pt x="4157726" y="2158619"/>
                  </a:lnTo>
                  <a:lnTo>
                    <a:pt x="4145534" y="2158619"/>
                  </a:lnTo>
                  <a:lnTo>
                    <a:pt x="4145026" y="2158619"/>
                  </a:lnTo>
                  <a:lnTo>
                    <a:pt x="4145026" y="2171319"/>
                  </a:lnTo>
                  <a:lnTo>
                    <a:pt x="4145534" y="2171319"/>
                  </a:lnTo>
                  <a:lnTo>
                    <a:pt x="4157726" y="2171319"/>
                  </a:lnTo>
                  <a:lnTo>
                    <a:pt x="4158234" y="2171319"/>
                  </a:lnTo>
                  <a:lnTo>
                    <a:pt x="4158234" y="2158619"/>
                  </a:lnTo>
                  <a:close/>
                </a:path>
                <a:path w="4556759" h="2857500">
                  <a:moveTo>
                    <a:pt x="4158234" y="2107819"/>
                  </a:moveTo>
                  <a:lnTo>
                    <a:pt x="4157726" y="2107819"/>
                  </a:lnTo>
                  <a:lnTo>
                    <a:pt x="4145534" y="2107819"/>
                  </a:lnTo>
                  <a:lnTo>
                    <a:pt x="4145026" y="2107819"/>
                  </a:lnTo>
                  <a:lnTo>
                    <a:pt x="4145026" y="2120519"/>
                  </a:lnTo>
                  <a:lnTo>
                    <a:pt x="4145534" y="2120519"/>
                  </a:lnTo>
                  <a:lnTo>
                    <a:pt x="4157726" y="2120519"/>
                  </a:lnTo>
                  <a:lnTo>
                    <a:pt x="4158234" y="2120519"/>
                  </a:lnTo>
                  <a:lnTo>
                    <a:pt x="4158234" y="2107819"/>
                  </a:lnTo>
                  <a:close/>
                </a:path>
                <a:path w="4556759" h="2857500">
                  <a:moveTo>
                    <a:pt x="4158234" y="1968119"/>
                  </a:moveTo>
                  <a:lnTo>
                    <a:pt x="4157726" y="1968119"/>
                  </a:lnTo>
                  <a:lnTo>
                    <a:pt x="4145534" y="1968119"/>
                  </a:lnTo>
                  <a:lnTo>
                    <a:pt x="4145026" y="1968119"/>
                  </a:lnTo>
                  <a:lnTo>
                    <a:pt x="4145026" y="2069719"/>
                  </a:lnTo>
                  <a:lnTo>
                    <a:pt x="4145534" y="2069719"/>
                  </a:lnTo>
                  <a:lnTo>
                    <a:pt x="4157726" y="2069719"/>
                  </a:lnTo>
                  <a:lnTo>
                    <a:pt x="4158234" y="2069719"/>
                  </a:lnTo>
                  <a:lnTo>
                    <a:pt x="4158234" y="1968119"/>
                  </a:lnTo>
                  <a:close/>
                </a:path>
                <a:path w="4556759" h="2857500">
                  <a:moveTo>
                    <a:pt x="4158234" y="1917319"/>
                  </a:moveTo>
                  <a:lnTo>
                    <a:pt x="4157726" y="1917319"/>
                  </a:lnTo>
                  <a:lnTo>
                    <a:pt x="4145534" y="1917319"/>
                  </a:lnTo>
                  <a:lnTo>
                    <a:pt x="4145026" y="1917319"/>
                  </a:lnTo>
                  <a:lnTo>
                    <a:pt x="4145026" y="1930019"/>
                  </a:lnTo>
                  <a:lnTo>
                    <a:pt x="4145534" y="1930019"/>
                  </a:lnTo>
                  <a:lnTo>
                    <a:pt x="4157726" y="1930019"/>
                  </a:lnTo>
                  <a:lnTo>
                    <a:pt x="4158234" y="1930019"/>
                  </a:lnTo>
                  <a:lnTo>
                    <a:pt x="4158234" y="1917319"/>
                  </a:lnTo>
                  <a:close/>
                </a:path>
                <a:path w="4556759" h="2857500">
                  <a:moveTo>
                    <a:pt x="4158234" y="1866519"/>
                  </a:moveTo>
                  <a:lnTo>
                    <a:pt x="4157726" y="1866519"/>
                  </a:lnTo>
                  <a:lnTo>
                    <a:pt x="4145534" y="1866519"/>
                  </a:lnTo>
                  <a:lnTo>
                    <a:pt x="4145026" y="1866519"/>
                  </a:lnTo>
                  <a:lnTo>
                    <a:pt x="4145026" y="1879219"/>
                  </a:lnTo>
                  <a:lnTo>
                    <a:pt x="4145534" y="1879219"/>
                  </a:lnTo>
                  <a:lnTo>
                    <a:pt x="4157726" y="1879219"/>
                  </a:lnTo>
                  <a:lnTo>
                    <a:pt x="4158234" y="1879219"/>
                  </a:lnTo>
                  <a:lnTo>
                    <a:pt x="4158234" y="1866519"/>
                  </a:lnTo>
                  <a:close/>
                </a:path>
                <a:path w="4556759" h="2857500">
                  <a:moveTo>
                    <a:pt x="4158234" y="1726819"/>
                  </a:moveTo>
                  <a:lnTo>
                    <a:pt x="4157726" y="1726819"/>
                  </a:lnTo>
                  <a:lnTo>
                    <a:pt x="4145534" y="1726819"/>
                  </a:lnTo>
                  <a:lnTo>
                    <a:pt x="4145026" y="1726819"/>
                  </a:lnTo>
                  <a:lnTo>
                    <a:pt x="4145026" y="1828419"/>
                  </a:lnTo>
                  <a:lnTo>
                    <a:pt x="4145534" y="1828419"/>
                  </a:lnTo>
                  <a:lnTo>
                    <a:pt x="4157726" y="1828419"/>
                  </a:lnTo>
                  <a:lnTo>
                    <a:pt x="4158234" y="1828419"/>
                  </a:lnTo>
                  <a:lnTo>
                    <a:pt x="4158234" y="1726819"/>
                  </a:lnTo>
                  <a:close/>
                </a:path>
                <a:path w="4556759" h="2857500">
                  <a:moveTo>
                    <a:pt x="4158234" y="1676019"/>
                  </a:moveTo>
                  <a:lnTo>
                    <a:pt x="4157726" y="1676019"/>
                  </a:lnTo>
                  <a:lnTo>
                    <a:pt x="4145534" y="1676019"/>
                  </a:lnTo>
                  <a:lnTo>
                    <a:pt x="4145026" y="1676019"/>
                  </a:lnTo>
                  <a:lnTo>
                    <a:pt x="4145026" y="1688719"/>
                  </a:lnTo>
                  <a:lnTo>
                    <a:pt x="4145534" y="1688719"/>
                  </a:lnTo>
                  <a:lnTo>
                    <a:pt x="4157726" y="1688719"/>
                  </a:lnTo>
                  <a:lnTo>
                    <a:pt x="4158234" y="1688719"/>
                  </a:lnTo>
                  <a:lnTo>
                    <a:pt x="4158234" y="1676019"/>
                  </a:lnTo>
                  <a:close/>
                </a:path>
                <a:path w="4556759" h="2857500">
                  <a:moveTo>
                    <a:pt x="4158234" y="1625219"/>
                  </a:moveTo>
                  <a:lnTo>
                    <a:pt x="4157726" y="1625219"/>
                  </a:lnTo>
                  <a:lnTo>
                    <a:pt x="4145534" y="1625219"/>
                  </a:lnTo>
                  <a:lnTo>
                    <a:pt x="4145026" y="1625219"/>
                  </a:lnTo>
                  <a:lnTo>
                    <a:pt x="4145026" y="1637919"/>
                  </a:lnTo>
                  <a:lnTo>
                    <a:pt x="4145534" y="1637919"/>
                  </a:lnTo>
                  <a:lnTo>
                    <a:pt x="4157726" y="1637919"/>
                  </a:lnTo>
                  <a:lnTo>
                    <a:pt x="4158234" y="1637919"/>
                  </a:lnTo>
                  <a:lnTo>
                    <a:pt x="4158234" y="1625219"/>
                  </a:lnTo>
                  <a:close/>
                </a:path>
                <a:path w="4556759" h="2857500">
                  <a:moveTo>
                    <a:pt x="4158234" y="1485519"/>
                  </a:moveTo>
                  <a:lnTo>
                    <a:pt x="4157726" y="1485519"/>
                  </a:lnTo>
                  <a:lnTo>
                    <a:pt x="4145534" y="1485519"/>
                  </a:lnTo>
                  <a:lnTo>
                    <a:pt x="4145026" y="1485519"/>
                  </a:lnTo>
                  <a:lnTo>
                    <a:pt x="4145026" y="1587119"/>
                  </a:lnTo>
                  <a:lnTo>
                    <a:pt x="4145534" y="1587119"/>
                  </a:lnTo>
                  <a:lnTo>
                    <a:pt x="4157726" y="1587119"/>
                  </a:lnTo>
                  <a:lnTo>
                    <a:pt x="4158234" y="1587119"/>
                  </a:lnTo>
                  <a:lnTo>
                    <a:pt x="4158234" y="1485519"/>
                  </a:lnTo>
                  <a:close/>
                </a:path>
                <a:path w="4556759" h="2857500">
                  <a:moveTo>
                    <a:pt x="4158234" y="1434719"/>
                  </a:moveTo>
                  <a:lnTo>
                    <a:pt x="4157726" y="1434719"/>
                  </a:lnTo>
                  <a:lnTo>
                    <a:pt x="4145534" y="1434719"/>
                  </a:lnTo>
                  <a:lnTo>
                    <a:pt x="4145026" y="1434719"/>
                  </a:lnTo>
                  <a:lnTo>
                    <a:pt x="4145026" y="1447419"/>
                  </a:lnTo>
                  <a:lnTo>
                    <a:pt x="4145534" y="1447419"/>
                  </a:lnTo>
                  <a:lnTo>
                    <a:pt x="4157726" y="1447419"/>
                  </a:lnTo>
                  <a:lnTo>
                    <a:pt x="4158234" y="1447419"/>
                  </a:lnTo>
                  <a:lnTo>
                    <a:pt x="4158234" y="1434719"/>
                  </a:lnTo>
                  <a:close/>
                </a:path>
                <a:path w="4556759" h="2857500">
                  <a:moveTo>
                    <a:pt x="4189984" y="2780919"/>
                  </a:moveTo>
                  <a:lnTo>
                    <a:pt x="4189476" y="2780919"/>
                  </a:lnTo>
                  <a:lnTo>
                    <a:pt x="4158234" y="2780919"/>
                  </a:lnTo>
                  <a:lnTo>
                    <a:pt x="4158234" y="2692019"/>
                  </a:lnTo>
                  <a:lnTo>
                    <a:pt x="4157726" y="2692019"/>
                  </a:lnTo>
                  <a:lnTo>
                    <a:pt x="4145534" y="2692019"/>
                  </a:lnTo>
                  <a:lnTo>
                    <a:pt x="4145026" y="2692019"/>
                  </a:lnTo>
                  <a:lnTo>
                    <a:pt x="4145026" y="2780919"/>
                  </a:lnTo>
                  <a:lnTo>
                    <a:pt x="4113784" y="2780919"/>
                  </a:lnTo>
                  <a:lnTo>
                    <a:pt x="4113276" y="2780919"/>
                  </a:lnTo>
                  <a:lnTo>
                    <a:pt x="4151376" y="2857119"/>
                  </a:lnTo>
                  <a:lnTo>
                    <a:pt x="4151630" y="2856611"/>
                  </a:lnTo>
                  <a:lnTo>
                    <a:pt x="4151884" y="2857119"/>
                  </a:lnTo>
                  <a:lnTo>
                    <a:pt x="4183634" y="2793619"/>
                  </a:lnTo>
                  <a:lnTo>
                    <a:pt x="4189984" y="2780919"/>
                  </a:lnTo>
                  <a:close/>
                </a:path>
                <a:path w="4556759" h="2857500">
                  <a:moveTo>
                    <a:pt x="4196080" y="1422146"/>
                  </a:moveTo>
                  <a:lnTo>
                    <a:pt x="4183380" y="1422146"/>
                  </a:lnTo>
                  <a:lnTo>
                    <a:pt x="4183380" y="1434846"/>
                  </a:lnTo>
                  <a:lnTo>
                    <a:pt x="4196080" y="1434846"/>
                  </a:lnTo>
                  <a:lnTo>
                    <a:pt x="4196080" y="1422146"/>
                  </a:lnTo>
                  <a:close/>
                </a:path>
                <a:path w="4556759" h="2857500">
                  <a:moveTo>
                    <a:pt x="4335780" y="1422146"/>
                  </a:moveTo>
                  <a:lnTo>
                    <a:pt x="4234180" y="1422146"/>
                  </a:lnTo>
                  <a:lnTo>
                    <a:pt x="4234180" y="1434846"/>
                  </a:lnTo>
                  <a:lnTo>
                    <a:pt x="4335780" y="1434846"/>
                  </a:lnTo>
                  <a:lnTo>
                    <a:pt x="4335780" y="1422146"/>
                  </a:lnTo>
                  <a:close/>
                </a:path>
                <a:path w="4556759" h="2857500">
                  <a:moveTo>
                    <a:pt x="4386580" y="1422146"/>
                  </a:moveTo>
                  <a:lnTo>
                    <a:pt x="4373880" y="1422146"/>
                  </a:lnTo>
                  <a:lnTo>
                    <a:pt x="4373880" y="1434846"/>
                  </a:lnTo>
                  <a:lnTo>
                    <a:pt x="4386580" y="1434846"/>
                  </a:lnTo>
                  <a:lnTo>
                    <a:pt x="4386580" y="1422146"/>
                  </a:lnTo>
                  <a:close/>
                </a:path>
                <a:path w="4556759" h="2857500">
                  <a:moveTo>
                    <a:pt x="4437380" y="1422146"/>
                  </a:moveTo>
                  <a:lnTo>
                    <a:pt x="4424680" y="1422146"/>
                  </a:lnTo>
                  <a:lnTo>
                    <a:pt x="4424680" y="1434846"/>
                  </a:lnTo>
                  <a:lnTo>
                    <a:pt x="4437380" y="1434846"/>
                  </a:lnTo>
                  <a:lnTo>
                    <a:pt x="4437380" y="1422146"/>
                  </a:lnTo>
                  <a:close/>
                </a:path>
                <a:path w="4556759" h="2857500">
                  <a:moveTo>
                    <a:pt x="4524502" y="1369695"/>
                  </a:moveTo>
                  <a:lnTo>
                    <a:pt x="4511802" y="1369695"/>
                  </a:lnTo>
                  <a:lnTo>
                    <a:pt x="4511802" y="1422146"/>
                  </a:lnTo>
                  <a:lnTo>
                    <a:pt x="4475480" y="1422146"/>
                  </a:lnTo>
                  <a:lnTo>
                    <a:pt x="4475480" y="1434846"/>
                  </a:lnTo>
                  <a:lnTo>
                    <a:pt x="4524502" y="1434846"/>
                  </a:lnTo>
                  <a:lnTo>
                    <a:pt x="4524502" y="1428496"/>
                  </a:lnTo>
                  <a:lnTo>
                    <a:pt x="4524502" y="1422146"/>
                  </a:lnTo>
                  <a:lnTo>
                    <a:pt x="4524502" y="1369695"/>
                  </a:lnTo>
                  <a:close/>
                </a:path>
                <a:path w="4556759" h="2857500">
                  <a:moveTo>
                    <a:pt x="4524502" y="1318895"/>
                  </a:moveTo>
                  <a:lnTo>
                    <a:pt x="4511802" y="1318895"/>
                  </a:lnTo>
                  <a:lnTo>
                    <a:pt x="4511802" y="1331595"/>
                  </a:lnTo>
                  <a:lnTo>
                    <a:pt x="4524502" y="1331595"/>
                  </a:lnTo>
                  <a:lnTo>
                    <a:pt x="4524502" y="1318895"/>
                  </a:lnTo>
                  <a:close/>
                </a:path>
                <a:path w="4556759" h="2857500">
                  <a:moveTo>
                    <a:pt x="4524502" y="1268095"/>
                  </a:moveTo>
                  <a:lnTo>
                    <a:pt x="4511802" y="1268095"/>
                  </a:lnTo>
                  <a:lnTo>
                    <a:pt x="4511802" y="1280795"/>
                  </a:lnTo>
                  <a:lnTo>
                    <a:pt x="4524502" y="1280795"/>
                  </a:lnTo>
                  <a:lnTo>
                    <a:pt x="4524502" y="1268095"/>
                  </a:lnTo>
                  <a:close/>
                </a:path>
                <a:path w="4556759" h="2857500">
                  <a:moveTo>
                    <a:pt x="4524502" y="1128395"/>
                  </a:moveTo>
                  <a:lnTo>
                    <a:pt x="4511802" y="1128395"/>
                  </a:lnTo>
                  <a:lnTo>
                    <a:pt x="4511802" y="1229995"/>
                  </a:lnTo>
                  <a:lnTo>
                    <a:pt x="4524502" y="1229995"/>
                  </a:lnTo>
                  <a:lnTo>
                    <a:pt x="4524502" y="1128395"/>
                  </a:lnTo>
                  <a:close/>
                </a:path>
                <a:path w="4556759" h="2857500">
                  <a:moveTo>
                    <a:pt x="4524502" y="1077595"/>
                  </a:moveTo>
                  <a:lnTo>
                    <a:pt x="4511802" y="1077595"/>
                  </a:lnTo>
                  <a:lnTo>
                    <a:pt x="4511802" y="1090295"/>
                  </a:lnTo>
                  <a:lnTo>
                    <a:pt x="4524502" y="1090295"/>
                  </a:lnTo>
                  <a:lnTo>
                    <a:pt x="4524502" y="1077595"/>
                  </a:lnTo>
                  <a:close/>
                </a:path>
                <a:path w="4556759" h="2857500">
                  <a:moveTo>
                    <a:pt x="4524502" y="1026795"/>
                  </a:moveTo>
                  <a:lnTo>
                    <a:pt x="4511802" y="1026795"/>
                  </a:lnTo>
                  <a:lnTo>
                    <a:pt x="4511802" y="1039495"/>
                  </a:lnTo>
                  <a:lnTo>
                    <a:pt x="4524502" y="1039495"/>
                  </a:lnTo>
                  <a:lnTo>
                    <a:pt x="4524502" y="1026795"/>
                  </a:lnTo>
                  <a:close/>
                </a:path>
                <a:path w="4556759" h="2857500">
                  <a:moveTo>
                    <a:pt x="4524502" y="887095"/>
                  </a:moveTo>
                  <a:lnTo>
                    <a:pt x="4511802" y="887095"/>
                  </a:lnTo>
                  <a:lnTo>
                    <a:pt x="4511802" y="988695"/>
                  </a:lnTo>
                  <a:lnTo>
                    <a:pt x="4524502" y="988695"/>
                  </a:lnTo>
                  <a:lnTo>
                    <a:pt x="4524502" y="887095"/>
                  </a:lnTo>
                  <a:close/>
                </a:path>
                <a:path w="4556759" h="2857500">
                  <a:moveTo>
                    <a:pt x="4524502" y="836295"/>
                  </a:moveTo>
                  <a:lnTo>
                    <a:pt x="4511802" y="836295"/>
                  </a:lnTo>
                  <a:lnTo>
                    <a:pt x="4511802" y="848995"/>
                  </a:lnTo>
                  <a:lnTo>
                    <a:pt x="4524502" y="848995"/>
                  </a:lnTo>
                  <a:lnTo>
                    <a:pt x="4524502" y="836295"/>
                  </a:lnTo>
                  <a:close/>
                </a:path>
                <a:path w="4556759" h="2857500">
                  <a:moveTo>
                    <a:pt x="4524502" y="785495"/>
                  </a:moveTo>
                  <a:lnTo>
                    <a:pt x="4511802" y="785495"/>
                  </a:lnTo>
                  <a:lnTo>
                    <a:pt x="4511802" y="798195"/>
                  </a:lnTo>
                  <a:lnTo>
                    <a:pt x="4524502" y="798195"/>
                  </a:lnTo>
                  <a:lnTo>
                    <a:pt x="4524502" y="785495"/>
                  </a:lnTo>
                  <a:close/>
                </a:path>
                <a:path w="4556759" h="2857500">
                  <a:moveTo>
                    <a:pt x="4524502" y="645795"/>
                  </a:moveTo>
                  <a:lnTo>
                    <a:pt x="4511802" y="645795"/>
                  </a:lnTo>
                  <a:lnTo>
                    <a:pt x="4511802" y="747395"/>
                  </a:lnTo>
                  <a:lnTo>
                    <a:pt x="4524502" y="747395"/>
                  </a:lnTo>
                  <a:lnTo>
                    <a:pt x="4524502" y="645795"/>
                  </a:lnTo>
                  <a:close/>
                </a:path>
                <a:path w="4556759" h="2857500">
                  <a:moveTo>
                    <a:pt x="4524502" y="594995"/>
                  </a:moveTo>
                  <a:lnTo>
                    <a:pt x="4511802" y="594995"/>
                  </a:lnTo>
                  <a:lnTo>
                    <a:pt x="4511802" y="607695"/>
                  </a:lnTo>
                  <a:lnTo>
                    <a:pt x="4524502" y="607695"/>
                  </a:lnTo>
                  <a:lnTo>
                    <a:pt x="4524502" y="594995"/>
                  </a:lnTo>
                  <a:close/>
                </a:path>
                <a:path w="4556759" h="2857500">
                  <a:moveTo>
                    <a:pt x="4524502" y="544195"/>
                  </a:moveTo>
                  <a:lnTo>
                    <a:pt x="4511802" y="544195"/>
                  </a:lnTo>
                  <a:lnTo>
                    <a:pt x="4511802" y="556895"/>
                  </a:lnTo>
                  <a:lnTo>
                    <a:pt x="4524502" y="556895"/>
                  </a:lnTo>
                  <a:lnTo>
                    <a:pt x="4524502" y="544195"/>
                  </a:lnTo>
                  <a:close/>
                </a:path>
                <a:path w="4556759" h="2857500">
                  <a:moveTo>
                    <a:pt x="4524502" y="404495"/>
                  </a:moveTo>
                  <a:lnTo>
                    <a:pt x="4511802" y="404495"/>
                  </a:lnTo>
                  <a:lnTo>
                    <a:pt x="4511802" y="506095"/>
                  </a:lnTo>
                  <a:lnTo>
                    <a:pt x="4524502" y="506095"/>
                  </a:lnTo>
                  <a:lnTo>
                    <a:pt x="4524502" y="404495"/>
                  </a:lnTo>
                  <a:close/>
                </a:path>
                <a:path w="4556759" h="2857500">
                  <a:moveTo>
                    <a:pt x="4524502" y="353695"/>
                  </a:moveTo>
                  <a:lnTo>
                    <a:pt x="4511802" y="353695"/>
                  </a:lnTo>
                  <a:lnTo>
                    <a:pt x="4511802" y="366395"/>
                  </a:lnTo>
                  <a:lnTo>
                    <a:pt x="4524502" y="366395"/>
                  </a:lnTo>
                  <a:lnTo>
                    <a:pt x="4524502" y="353695"/>
                  </a:lnTo>
                  <a:close/>
                </a:path>
                <a:path w="4556759" h="2857500">
                  <a:moveTo>
                    <a:pt x="4524502" y="302895"/>
                  </a:moveTo>
                  <a:lnTo>
                    <a:pt x="4511802" y="302895"/>
                  </a:lnTo>
                  <a:lnTo>
                    <a:pt x="4511802" y="315595"/>
                  </a:lnTo>
                  <a:lnTo>
                    <a:pt x="4524502" y="315595"/>
                  </a:lnTo>
                  <a:lnTo>
                    <a:pt x="4524502" y="302895"/>
                  </a:lnTo>
                  <a:close/>
                </a:path>
                <a:path w="4556759" h="2857500">
                  <a:moveTo>
                    <a:pt x="4524502" y="163195"/>
                  </a:moveTo>
                  <a:lnTo>
                    <a:pt x="4511802" y="163195"/>
                  </a:lnTo>
                  <a:lnTo>
                    <a:pt x="4511802" y="264795"/>
                  </a:lnTo>
                  <a:lnTo>
                    <a:pt x="4524502" y="264795"/>
                  </a:lnTo>
                  <a:lnTo>
                    <a:pt x="4524502" y="163195"/>
                  </a:lnTo>
                  <a:close/>
                </a:path>
                <a:path w="4556759" h="2857500">
                  <a:moveTo>
                    <a:pt x="4524502" y="112395"/>
                  </a:moveTo>
                  <a:lnTo>
                    <a:pt x="4511802" y="112395"/>
                  </a:lnTo>
                  <a:lnTo>
                    <a:pt x="4511802" y="125095"/>
                  </a:lnTo>
                  <a:lnTo>
                    <a:pt x="4524502" y="125095"/>
                  </a:lnTo>
                  <a:lnTo>
                    <a:pt x="4524502" y="112395"/>
                  </a:lnTo>
                  <a:close/>
                </a:path>
                <a:path w="4556759" h="2857500">
                  <a:moveTo>
                    <a:pt x="4556252" y="76200"/>
                  </a:moveTo>
                  <a:lnTo>
                    <a:pt x="4555287" y="74295"/>
                  </a:lnTo>
                  <a:lnTo>
                    <a:pt x="4549902" y="63500"/>
                  </a:lnTo>
                  <a:lnTo>
                    <a:pt x="4518152" y="0"/>
                  </a:lnTo>
                  <a:lnTo>
                    <a:pt x="4480039" y="76200"/>
                  </a:lnTo>
                  <a:lnTo>
                    <a:pt x="4556252" y="76200"/>
                  </a:lnTo>
                  <a:close/>
                </a:path>
              </a:pathLst>
            </a:custGeom>
            <a:solidFill>
              <a:srgbClr val="E84B21"/>
            </a:solidFill>
          </p:spPr>
          <p:txBody>
            <a:bodyPr wrap="square" lIns="0" tIns="0" rIns="0" bIns="0" rtlCol="0"/>
            <a:lstStyle/>
            <a:p>
              <a:endParaRPr/>
            </a:p>
          </p:txBody>
        </p:sp>
        <p:pic>
          <p:nvPicPr>
            <p:cNvPr id="10" name="object 10"/>
            <p:cNvPicPr/>
            <p:nvPr/>
          </p:nvPicPr>
          <p:blipFill>
            <a:blip r:embed="rId2" cstate="print"/>
            <a:stretch>
              <a:fillRect/>
            </a:stretch>
          </p:blipFill>
          <p:spPr>
            <a:xfrm>
              <a:off x="7559039" y="1249680"/>
              <a:ext cx="1219200" cy="1219200"/>
            </a:xfrm>
            <a:prstGeom prst="rect">
              <a:avLst/>
            </a:prstGeom>
          </p:spPr>
        </p:pic>
        <p:sp>
          <p:nvSpPr>
            <p:cNvPr id="11" name="object 11"/>
            <p:cNvSpPr/>
            <p:nvPr/>
          </p:nvSpPr>
          <p:spPr>
            <a:xfrm>
              <a:off x="6269736" y="2468880"/>
              <a:ext cx="1936750" cy="2857500"/>
            </a:xfrm>
            <a:custGeom>
              <a:avLst/>
              <a:gdLst/>
              <a:ahLst/>
              <a:cxnLst/>
              <a:rect l="l" t="t" r="r" b="b"/>
              <a:pathLst>
                <a:path w="1936750" h="2857500">
                  <a:moveTo>
                    <a:pt x="31750" y="2780919"/>
                  </a:moveTo>
                  <a:lnTo>
                    <a:pt x="0" y="2780919"/>
                  </a:lnTo>
                  <a:lnTo>
                    <a:pt x="38100" y="2857119"/>
                  </a:lnTo>
                  <a:lnTo>
                    <a:pt x="69850" y="2793619"/>
                  </a:lnTo>
                  <a:lnTo>
                    <a:pt x="31750" y="2793619"/>
                  </a:lnTo>
                  <a:lnTo>
                    <a:pt x="31750" y="2780919"/>
                  </a:lnTo>
                  <a:close/>
                </a:path>
                <a:path w="1936750" h="2857500">
                  <a:moveTo>
                    <a:pt x="44450" y="2692019"/>
                  </a:moveTo>
                  <a:lnTo>
                    <a:pt x="31750" y="2692019"/>
                  </a:lnTo>
                  <a:lnTo>
                    <a:pt x="31750" y="2793619"/>
                  </a:lnTo>
                  <a:lnTo>
                    <a:pt x="44450" y="2793619"/>
                  </a:lnTo>
                  <a:lnTo>
                    <a:pt x="44450" y="2692019"/>
                  </a:lnTo>
                  <a:close/>
                </a:path>
                <a:path w="1936750" h="2857500">
                  <a:moveTo>
                    <a:pt x="76200" y="2780919"/>
                  </a:moveTo>
                  <a:lnTo>
                    <a:pt x="44450" y="2780919"/>
                  </a:lnTo>
                  <a:lnTo>
                    <a:pt x="44450" y="2793619"/>
                  </a:lnTo>
                  <a:lnTo>
                    <a:pt x="69850" y="2793619"/>
                  </a:lnTo>
                  <a:lnTo>
                    <a:pt x="76200" y="2780919"/>
                  </a:lnTo>
                  <a:close/>
                </a:path>
                <a:path w="1936750" h="2857500">
                  <a:moveTo>
                    <a:pt x="44450" y="2641219"/>
                  </a:moveTo>
                  <a:lnTo>
                    <a:pt x="31750" y="2641219"/>
                  </a:lnTo>
                  <a:lnTo>
                    <a:pt x="31750" y="2653919"/>
                  </a:lnTo>
                  <a:lnTo>
                    <a:pt x="44450" y="2653919"/>
                  </a:lnTo>
                  <a:lnTo>
                    <a:pt x="44450" y="2641219"/>
                  </a:lnTo>
                  <a:close/>
                </a:path>
                <a:path w="1936750" h="2857500">
                  <a:moveTo>
                    <a:pt x="44450" y="2590419"/>
                  </a:moveTo>
                  <a:lnTo>
                    <a:pt x="31750" y="2590419"/>
                  </a:lnTo>
                  <a:lnTo>
                    <a:pt x="31750" y="2603119"/>
                  </a:lnTo>
                  <a:lnTo>
                    <a:pt x="44450" y="2603119"/>
                  </a:lnTo>
                  <a:lnTo>
                    <a:pt x="44450" y="2590419"/>
                  </a:lnTo>
                  <a:close/>
                </a:path>
                <a:path w="1936750" h="2857500">
                  <a:moveTo>
                    <a:pt x="44450" y="2450719"/>
                  </a:moveTo>
                  <a:lnTo>
                    <a:pt x="31750" y="2450719"/>
                  </a:lnTo>
                  <a:lnTo>
                    <a:pt x="31750" y="2552319"/>
                  </a:lnTo>
                  <a:lnTo>
                    <a:pt x="44450" y="2552319"/>
                  </a:lnTo>
                  <a:lnTo>
                    <a:pt x="44450" y="2450719"/>
                  </a:lnTo>
                  <a:close/>
                </a:path>
                <a:path w="1936750" h="2857500">
                  <a:moveTo>
                    <a:pt x="44450" y="2399919"/>
                  </a:moveTo>
                  <a:lnTo>
                    <a:pt x="31750" y="2399919"/>
                  </a:lnTo>
                  <a:lnTo>
                    <a:pt x="31750" y="2412619"/>
                  </a:lnTo>
                  <a:lnTo>
                    <a:pt x="44450" y="2412619"/>
                  </a:lnTo>
                  <a:lnTo>
                    <a:pt x="44450" y="2399919"/>
                  </a:lnTo>
                  <a:close/>
                </a:path>
                <a:path w="1936750" h="2857500">
                  <a:moveTo>
                    <a:pt x="44450" y="2349119"/>
                  </a:moveTo>
                  <a:lnTo>
                    <a:pt x="31750" y="2349119"/>
                  </a:lnTo>
                  <a:lnTo>
                    <a:pt x="31750" y="2361819"/>
                  </a:lnTo>
                  <a:lnTo>
                    <a:pt x="44450" y="2361819"/>
                  </a:lnTo>
                  <a:lnTo>
                    <a:pt x="44450" y="2349119"/>
                  </a:lnTo>
                  <a:close/>
                </a:path>
                <a:path w="1936750" h="2857500">
                  <a:moveTo>
                    <a:pt x="44450" y="2209419"/>
                  </a:moveTo>
                  <a:lnTo>
                    <a:pt x="31750" y="2209419"/>
                  </a:lnTo>
                  <a:lnTo>
                    <a:pt x="31750" y="2311019"/>
                  </a:lnTo>
                  <a:lnTo>
                    <a:pt x="44450" y="2311019"/>
                  </a:lnTo>
                  <a:lnTo>
                    <a:pt x="44450" y="2209419"/>
                  </a:lnTo>
                  <a:close/>
                </a:path>
                <a:path w="1936750" h="2857500">
                  <a:moveTo>
                    <a:pt x="44450" y="2158619"/>
                  </a:moveTo>
                  <a:lnTo>
                    <a:pt x="31750" y="2158619"/>
                  </a:lnTo>
                  <a:lnTo>
                    <a:pt x="31750" y="2171319"/>
                  </a:lnTo>
                  <a:lnTo>
                    <a:pt x="44450" y="2171319"/>
                  </a:lnTo>
                  <a:lnTo>
                    <a:pt x="44450" y="2158619"/>
                  </a:lnTo>
                  <a:close/>
                </a:path>
                <a:path w="1936750" h="2857500">
                  <a:moveTo>
                    <a:pt x="44450" y="2107819"/>
                  </a:moveTo>
                  <a:lnTo>
                    <a:pt x="31750" y="2107819"/>
                  </a:lnTo>
                  <a:lnTo>
                    <a:pt x="31750" y="2120519"/>
                  </a:lnTo>
                  <a:lnTo>
                    <a:pt x="44450" y="2120519"/>
                  </a:lnTo>
                  <a:lnTo>
                    <a:pt x="44450" y="2107819"/>
                  </a:lnTo>
                  <a:close/>
                </a:path>
                <a:path w="1936750" h="2857500">
                  <a:moveTo>
                    <a:pt x="44450" y="1968119"/>
                  </a:moveTo>
                  <a:lnTo>
                    <a:pt x="31750" y="1968119"/>
                  </a:lnTo>
                  <a:lnTo>
                    <a:pt x="31750" y="2069719"/>
                  </a:lnTo>
                  <a:lnTo>
                    <a:pt x="44450" y="2069719"/>
                  </a:lnTo>
                  <a:lnTo>
                    <a:pt x="44450" y="1968119"/>
                  </a:lnTo>
                  <a:close/>
                </a:path>
                <a:path w="1936750" h="2857500">
                  <a:moveTo>
                    <a:pt x="44450" y="1917319"/>
                  </a:moveTo>
                  <a:lnTo>
                    <a:pt x="31750" y="1917319"/>
                  </a:lnTo>
                  <a:lnTo>
                    <a:pt x="31750" y="1930019"/>
                  </a:lnTo>
                  <a:lnTo>
                    <a:pt x="44450" y="1930019"/>
                  </a:lnTo>
                  <a:lnTo>
                    <a:pt x="44450" y="1917319"/>
                  </a:lnTo>
                  <a:close/>
                </a:path>
                <a:path w="1936750" h="2857500">
                  <a:moveTo>
                    <a:pt x="44450" y="1866519"/>
                  </a:moveTo>
                  <a:lnTo>
                    <a:pt x="31750" y="1866519"/>
                  </a:lnTo>
                  <a:lnTo>
                    <a:pt x="31750" y="1879219"/>
                  </a:lnTo>
                  <a:lnTo>
                    <a:pt x="44450" y="1879219"/>
                  </a:lnTo>
                  <a:lnTo>
                    <a:pt x="44450" y="1866519"/>
                  </a:lnTo>
                  <a:close/>
                </a:path>
                <a:path w="1936750" h="2857500">
                  <a:moveTo>
                    <a:pt x="44450" y="1726819"/>
                  </a:moveTo>
                  <a:lnTo>
                    <a:pt x="31750" y="1726819"/>
                  </a:lnTo>
                  <a:lnTo>
                    <a:pt x="31750" y="1828419"/>
                  </a:lnTo>
                  <a:lnTo>
                    <a:pt x="44450" y="1828419"/>
                  </a:lnTo>
                  <a:lnTo>
                    <a:pt x="44450" y="1726819"/>
                  </a:lnTo>
                  <a:close/>
                </a:path>
                <a:path w="1936750" h="2857500">
                  <a:moveTo>
                    <a:pt x="44450" y="1676019"/>
                  </a:moveTo>
                  <a:lnTo>
                    <a:pt x="31750" y="1676019"/>
                  </a:lnTo>
                  <a:lnTo>
                    <a:pt x="31750" y="1688719"/>
                  </a:lnTo>
                  <a:lnTo>
                    <a:pt x="44450" y="1688719"/>
                  </a:lnTo>
                  <a:lnTo>
                    <a:pt x="44450" y="1676019"/>
                  </a:lnTo>
                  <a:close/>
                </a:path>
                <a:path w="1936750" h="2857500">
                  <a:moveTo>
                    <a:pt x="44450" y="1625219"/>
                  </a:moveTo>
                  <a:lnTo>
                    <a:pt x="31750" y="1625219"/>
                  </a:lnTo>
                  <a:lnTo>
                    <a:pt x="31750" y="1637919"/>
                  </a:lnTo>
                  <a:lnTo>
                    <a:pt x="44450" y="1637919"/>
                  </a:lnTo>
                  <a:lnTo>
                    <a:pt x="44450" y="1625219"/>
                  </a:lnTo>
                  <a:close/>
                </a:path>
                <a:path w="1936750" h="2857500">
                  <a:moveTo>
                    <a:pt x="44450" y="1485519"/>
                  </a:moveTo>
                  <a:lnTo>
                    <a:pt x="31750" y="1485519"/>
                  </a:lnTo>
                  <a:lnTo>
                    <a:pt x="31750" y="1587119"/>
                  </a:lnTo>
                  <a:lnTo>
                    <a:pt x="44450" y="1587119"/>
                  </a:lnTo>
                  <a:lnTo>
                    <a:pt x="44450" y="1485519"/>
                  </a:lnTo>
                  <a:close/>
                </a:path>
                <a:path w="1936750" h="2857500">
                  <a:moveTo>
                    <a:pt x="44450" y="1434719"/>
                  </a:moveTo>
                  <a:lnTo>
                    <a:pt x="31750" y="1434719"/>
                  </a:lnTo>
                  <a:lnTo>
                    <a:pt x="31750" y="1447419"/>
                  </a:lnTo>
                  <a:lnTo>
                    <a:pt x="44450" y="1447419"/>
                  </a:lnTo>
                  <a:lnTo>
                    <a:pt x="44450" y="1434719"/>
                  </a:lnTo>
                  <a:close/>
                </a:path>
                <a:path w="1936750" h="2857500">
                  <a:moveTo>
                    <a:pt x="82803" y="1422146"/>
                  </a:moveTo>
                  <a:lnTo>
                    <a:pt x="70103" y="1422146"/>
                  </a:lnTo>
                  <a:lnTo>
                    <a:pt x="70103" y="1434846"/>
                  </a:lnTo>
                  <a:lnTo>
                    <a:pt x="82803" y="1434846"/>
                  </a:lnTo>
                  <a:lnTo>
                    <a:pt x="82803" y="1422146"/>
                  </a:lnTo>
                  <a:close/>
                </a:path>
                <a:path w="1936750" h="2857500">
                  <a:moveTo>
                    <a:pt x="222503" y="1422146"/>
                  </a:moveTo>
                  <a:lnTo>
                    <a:pt x="120903" y="1422146"/>
                  </a:lnTo>
                  <a:lnTo>
                    <a:pt x="120903" y="1434846"/>
                  </a:lnTo>
                  <a:lnTo>
                    <a:pt x="222503" y="1434846"/>
                  </a:lnTo>
                  <a:lnTo>
                    <a:pt x="222503" y="1422146"/>
                  </a:lnTo>
                  <a:close/>
                </a:path>
                <a:path w="1936750" h="2857500">
                  <a:moveTo>
                    <a:pt x="273304" y="1422146"/>
                  </a:moveTo>
                  <a:lnTo>
                    <a:pt x="260604" y="1422146"/>
                  </a:lnTo>
                  <a:lnTo>
                    <a:pt x="260604" y="1434846"/>
                  </a:lnTo>
                  <a:lnTo>
                    <a:pt x="273304" y="1434846"/>
                  </a:lnTo>
                  <a:lnTo>
                    <a:pt x="273304" y="1422146"/>
                  </a:lnTo>
                  <a:close/>
                </a:path>
                <a:path w="1936750" h="2857500">
                  <a:moveTo>
                    <a:pt x="324104" y="1422146"/>
                  </a:moveTo>
                  <a:lnTo>
                    <a:pt x="311404" y="1422146"/>
                  </a:lnTo>
                  <a:lnTo>
                    <a:pt x="311404" y="1434846"/>
                  </a:lnTo>
                  <a:lnTo>
                    <a:pt x="324104" y="1434846"/>
                  </a:lnTo>
                  <a:lnTo>
                    <a:pt x="324104" y="1422146"/>
                  </a:lnTo>
                  <a:close/>
                </a:path>
                <a:path w="1936750" h="2857500">
                  <a:moveTo>
                    <a:pt x="463804" y="1422146"/>
                  </a:moveTo>
                  <a:lnTo>
                    <a:pt x="362204" y="1422146"/>
                  </a:lnTo>
                  <a:lnTo>
                    <a:pt x="362204" y="1434846"/>
                  </a:lnTo>
                  <a:lnTo>
                    <a:pt x="463804" y="1434846"/>
                  </a:lnTo>
                  <a:lnTo>
                    <a:pt x="463804" y="1422146"/>
                  </a:lnTo>
                  <a:close/>
                </a:path>
                <a:path w="1936750" h="2857500">
                  <a:moveTo>
                    <a:pt x="514604" y="1422146"/>
                  </a:moveTo>
                  <a:lnTo>
                    <a:pt x="501904" y="1422146"/>
                  </a:lnTo>
                  <a:lnTo>
                    <a:pt x="501904" y="1434846"/>
                  </a:lnTo>
                  <a:lnTo>
                    <a:pt x="514604" y="1434846"/>
                  </a:lnTo>
                  <a:lnTo>
                    <a:pt x="514604" y="1422146"/>
                  </a:lnTo>
                  <a:close/>
                </a:path>
                <a:path w="1936750" h="2857500">
                  <a:moveTo>
                    <a:pt x="565404" y="1422146"/>
                  </a:moveTo>
                  <a:lnTo>
                    <a:pt x="552704" y="1422146"/>
                  </a:lnTo>
                  <a:lnTo>
                    <a:pt x="552704" y="1434846"/>
                  </a:lnTo>
                  <a:lnTo>
                    <a:pt x="565404" y="1434846"/>
                  </a:lnTo>
                  <a:lnTo>
                    <a:pt x="565404" y="1422146"/>
                  </a:lnTo>
                  <a:close/>
                </a:path>
                <a:path w="1936750" h="2857500">
                  <a:moveTo>
                    <a:pt x="705104" y="1422146"/>
                  </a:moveTo>
                  <a:lnTo>
                    <a:pt x="603504" y="1422146"/>
                  </a:lnTo>
                  <a:lnTo>
                    <a:pt x="603504" y="1434846"/>
                  </a:lnTo>
                  <a:lnTo>
                    <a:pt x="705104" y="1434846"/>
                  </a:lnTo>
                  <a:lnTo>
                    <a:pt x="705104" y="1422146"/>
                  </a:lnTo>
                  <a:close/>
                </a:path>
                <a:path w="1936750" h="2857500">
                  <a:moveTo>
                    <a:pt x="755904" y="1422146"/>
                  </a:moveTo>
                  <a:lnTo>
                    <a:pt x="743204" y="1422146"/>
                  </a:lnTo>
                  <a:lnTo>
                    <a:pt x="743204" y="1434846"/>
                  </a:lnTo>
                  <a:lnTo>
                    <a:pt x="755904" y="1434846"/>
                  </a:lnTo>
                  <a:lnTo>
                    <a:pt x="755904" y="1422146"/>
                  </a:lnTo>
                  <a:close/>
                </a:path>
                <a:path w="1936750" h="2857500">
                  <a:moveTo>
                    <a:pt x="806704" y="1422146"/>
                  </a:moveTo>
                  <a:lnTo>
                    <a:pt x="794004" y="1422146"/>
                  </a:lnTo>
                  <a:lnTo>
                    <a:pt x="794004" y="1434846"/>
                  </a:lnTo>
                  <a:lnTo>
                    <a:pt x="806704" y="1434846"/>
                  </a:lnTo>
                  <a:lnTo>
                    <a:pt x="806704" y="1422146"/>
                  </a:lnTo>
                  <a:close/>
                </a:path>
                <a:path w="1936750" h="2857500">
                  <a:moveTo>
                    <a:pt x="946404" y="1422146"/>
                  </a:moveTo>
                  <a:lnTo>
                    <a:pt x="844804" y="1422146"/>
                  </a:lnTo>
                  <a:lnTo>
                    <a:pt x="844804" y="1434846"/>
                  </a:lnTo>
                  <a:lnTo>
                    <a:pt x="946404" y="1434846"/>
                  </a:lnTo>
                  <a:lnTo>
                    <a:pt x="946404" y="1422146"/>
                  </a:lnTo>
                  <a:close/>
                </a:path>
                <a:path w="1936750" h="2857500">
                  <a:moveTo>
                    <a:pt x="997204" y="1422146"/>
                  </a:moveTo>
                  <a:lnTo>
                    <a:pt x="984504" y="1422146"/>
                  </a:lnTo>
                  <a:lnTo>
                    <a:pt x="984504" y="1434846"/>
                  </a:lnTo>
                  <a:lnTo>
                    <a:pt x="997204" y="1434846"/>
                  </a:lnTo>
                  <a:lnTo>
                    <a:pt x="997204" y="1422146"/>
                  </a:lnTo>
                  <a:close/>
                </a:path>
                <a:path w="1936750" h="2857500">
                  <a:moveTo>
                    <a:pt x="1048004" y="1422146"/>
                  </a:moveTo>
                  <a:lnTo>
                    <a:pt x="1035304" y="1422146"/>
                  </a:lnTo>
                  <a:lnTo>
                    <a:pt x="1035304" y="1434846"/>
                  </a:lnTo>
                  <a:lnTo>
                    <a:pt x="1048004" y="1434846"/>
                  </a:lnTo>
                  <a:lnTo>
                    <a:pt x="1048004" y="1422146"/>
                  </a:lnTo>
                  <a:close/>
                </a:path>
                <a:path w="1936750" h="2857500">
                  <a:moveTo>
                    <a:pt x="1187704" y="1422146"/>
                  </a:moveTo>
                  <a:lnTo>
                    <a:pt x="1086104" y="1422146"/>
                  </a:lnTo>
                  <a:lnTo>
                    <a:pt x="1086104" y="1434846"/>
                  </a:lnTo>
                  <a:lnTo>
                    <a:pt x="1187704" y="1434846"/>
                  </a:lnTo>
                  <a:lnTo>
                    <a:pt x="1187704" y="1422146"/>
                  </a:lnTo>
                  <a:close/>
                </a:path>
                <a:path w="1936750" h="2857500">
                  <a:moveTo>
                    <a:pt x="1238504" y="1422146"/>
                  </a:moveTo>
                  <a:lnTo>
                    <a:pt x="1225804" y="1422146"/>
                  </a:lnTo>
                  <a:lnTo>
                    <a:pt x="1225804" y="1434846"/>
                  </a:lnTo>
                  <a:lnTo>
                    <a:pt x="1238504" y="1434846"/>
                  </a:lnTo>
                  <a:lnTo>
                    <a:pt x="1238504" y="1422146"/>
                  </a:lnTo>
                  <a:close/>
                </a:path>
                <a:path w="1936750" h="2857500">
                  <a:moveTo>
                    <a:pt x="1289304" y="1422146"/>
                  </a:moveTo>
                  <a:lnTo>
                    <a:pt x="1276604" y="1422146"/>
                  </a:lnTo>
                  <a:lnTo>
                    <a:pt x="1276604" y="1434846"/>
                  </a:lnTo>
                  <a:lnTo>
                    <a:pt x="1289304" y="1434846"/>
                  </a:lnTo>
                  <a:lnTo>
                    <a:pt x="1289304" y="1422146"/>
                  </a:lnTo>
                  <a:close/>
                </a:path>
                <a:path w="1936750" h="2857500">
                  <a:moveTo>
                    <a:pt x="1429004" y="1422146"/>
                  </a:moveTo>
                  <a:lnTo>
                    <a:pt x="1327404" y="1422146"/>
                  </a:lnTo>
                  <a:lnTo>
                    <a:pt x="1327404" y="1434846"/>
                  </a:lnTo>
                  <a:lnTo>
                    <a:pt x="1429004" y="1434846"/>
                  </a:lnTo>
                  <a:lnTo>
                    <a:pt x="1429004" y="1422146"/>
                  </a:lnTo>
                  <a:close/>
                </a:path>
                <a:path w="1936750" h="2857500">
                  <a:moveTo>
                    <a:pt x="1479804" y="1422146"/>
                  </a:moveTo>
                  <a:lnTo>
                    <a:pt x="1467104" y="1422146"/>
                  </a:lnTo>
                  <a:lnTo>
                    <a:pt x="1467104" y="1434846"/>
                  </a:lnTo>
                  <a:lnTo>
                    <a:pt x="1479804" y="1434846"/>
                  </a:lnTo>
                  <a:lnTo>
                    <a:pt x="1479804" y="1422146"/>
                  </a:lnTo>
                  <a:close/>
                </a:path>
                <a:path w="1936750" h="2857500">
                  <a:moveTo>
                    <a:pt x="1530604" y="1422146"/>
                  </a:moveTo>
                  <a:lnTo>
                    <a:pt x="1517904" y="1422146"/>
                  </a:lnTo>
                  <a:lnTo>
                    <a:pt x="1517904" y="1434846"/>
                  </a:lnTo>
                  <a:lnTo>
                    <a:pt x="1530604" y="1434846"/>
                  </a:lnTo>
                  <a:lnTo>
                    <a:pt x="1530604" y="1422146"/>
                  </a:lnTo>
                  <a:close/>
                </a:path>
                <a:path w="1936750" h="2857500">
                  <a:moveTo>
                    <a:pt x="1670304" y="1422146"/>
                  </a:moveTo>
                  <a:lnTo>
                    <a:pt x="1568704" y="1422146"/>
                  </a:lnTo>
                  <a:lnTo>
                    <a:pt x="1568704" y="1434846"/>
                  </a:lnTo>
                  <a:lnTo>
                    <a:pt x="1670304" y="1434846"/>
                  </a:lnTo>
                  <a:lnTo>
                    <a:pt x="1670304" y="1422146"/>
                  </a:lnTo>
                  <a:close/>
                </a:path>
                <a:path w="1936750" h="2857500">
                  <a:moveTo>
                    <a:pt x="1721104" y="1422146"/>
                  </a:moveTo>
                  <a:lnTo>
                    <a:pt x="1708404" y="1422146"/>
                  </a:lnTo>
                  <a:lnTo>
                    <a:pt x="1708404" y="1434846"/>
                  </a:lnTo>
                  <a:lnTo>
                    <a:pt x="1721104" y="1434846"/>
                  </a:lnTo>
                  <a:lnTo>
                    <a:pt x="1721104" y="1422146"/>
                  </a:lnTo>
                  <a:close/>
                </a:path>
                <a:path w="1936750" h="2857500">
                  <a:moveTo>
                    <a:pt x="1771904" y="1422146"/>
                  </a:moveTo>
                  <a:lnTo>
                    <a:pt x="1759204" y="1422146"/>
                  </a:lnTo>
                  <a:lnTo>
                    <a:pt x="1759204" y="1434846"/>
                  </a:lnTo>
                  <a:lnTo>
                    <a:pt x="1771904" y="1434846"/>
                  </a:lnTo>
                  <a:lnTo>
                    <a:pt x="1771904" y="1422146"/>
                  </a:lnTo>
                  <a:close/>
                </a:path>
                <a:path w="1936750" h="2857500">
                  <a:moveTo>
                    <a:pt x="1892045" y="1422146"/>
                  </a:moveTo>
                  <a:lnTo>
                    <a:pt x="1810004" y="1422146"/>
                  </a:lnTo>
                  <a:lnTo>
                    <a:pt x="1810004" y="1434846"/>
                  </a:lnTo>
                  <a:lnTo>
                    <a:pt x="1904745" y="1434846"/>
                  </a:lnTo>
                  <a:lnTo>
                    <a:pt x="1904745" y="1428496"/>
                  </a:lnTo>
                  <a:lnTo>
                    <a:pt x="1892045" y="1428496"/>
                  </a:lnTo>
                  <a:lnTo>
                    <a:pt x="1892045" y="1422146"/>
                  </a:lnTo>
                  <a:close/>
                </a:path>
                <a:path w="1936750" h="2857500">
                  <a:moveTo>
                    <a:pt x="1904745" y="1415415"/>
                  </a:moveTo>
                  <a:lnTo>
                    <a:pt x="1892045" y="1415415"/>
                  </a:lnTo>
                  <a:lnTo>
                    <a:pt x="1892045" y="1428496"/>
                  </a:lnTo>
                  <a:lnTo>
                    <a:pt x="1898395" y="1422146"/>
                  </a:lnTo>
                  <a:lnTo>
                    <a:pt x="1904745" y="1422146"/>
                  </a:lnTo>
                  <a:lnTo>
                    <a:pt x="1904745" y="1415415"/>
                  </a:lnTo>
                  <a:close/>
                </a:path>
                <a:path w="1936750" h="2857500">
                  <a:moveTo>
                    <a:pt x="1904745" y="1422146"/>
                  </a:moveTo>
                  <a:lnTo>
                    <a:pt x="1898395" y="1422146"/>
                  </a:lnTo>
                  <a:lnTo>
                    <a:pt x="1892045" y="1428496"/>
                  </a:lnTo>
                  <a:lnTo>
                    <a:pt x="1904745" y="1428496"/>
                  </a:lnTo>
                  <a:lnTo>
                    <a:pt x="1904745" y="1422146"/>
                  </a:lnTo>
                  <a:close/>
                </a:path>
                <a:path w="1936750" h="2857500">
                  <a:moveTo>
                    <a:pt x="1904745" y="1364615"/>
                  </a:moveTo>
                  <a:lnTo>
                    <a:pt x="1892045" y="1364615"/>
                  </a:lnTo>
                  <a:lnTo>
                    <a:pt x="1892045" y="1377315"/>
                  </a:lnTo>
                  <a:lnTo>
                    <a:pt x="1904745" y="1377315"/>
                  </a:lnTo>
                  <a:lnTo>
                    <a:pt x="1904745" y="1364615"/>
                  </a:lnTo>
                  <a:close/>
                </a:path>
                <a:path w="1936750" h="2857500">
                  <a:moveTo>
                    <a:pt x="1904745" y="1313815"/>
                  </a:moveTo>
                  <a:lnTo>
                    <a:pt x="1892045" y="1313815"/>
                  </a:lnTo>
                  <a:lnTo>
                    <a:pt x="1892045" y="1326515"/>
                  </a:lnTo>
                  <a:lnTo>
                    <a:pt x="1904745" y="1326515"/>
                  </a:lnTo>
                  <a:lnTo>
                    <a:pt x="1904745" y="1313815"/>
                  </a:lnTo>
                  <a:close/>
                </a:path>
                <a:path w="1936750" h="2857500">
                  <a:moveTo>
                    <a:pt x="1904745" y="1174115"/>
                  </a:moveTo>
                  <a:lnTo>
                    <a:pt x="1892045" y="1174115"/>
                  </a:lnTo>
                  <a:lnTo>
                    <a:pt x="1892045" y="1275715"/>
                  </a:lnTo>
                  <a:lnTo>
                    <a:pt x="1904745" y="1275715"/>
                  </a:lnTo>
                  <a:lnTo>
                    <a:pt x="1904745" y="1174115"/>
                  </a:lnTo>
                  <a:close/>
                </a:path>
                <a:path w="1936750" h="2857500">
                  <a:moveTo>
                    <a:pt x="1904745" y="1123315"/>
                  </a:moveTo>
                  <a:lnTo>
                    <a:pt x="1892045" y="1123315"/>
                  </a:lnTo>
                  <a:lnTo>
                    <a:pt x="1892045" y="1136015"/>
                  </a:lnTo>
                  <a:lnTo>
                    <a:pt x="1904745" y="1136015"/>
                  </a:lnTo>
                  <a:lnTo>
                    <a:pt x="1904745" y="1123315"/>
                  </a:lnTo>
                  <a:close/>
                </a:path>
                <a:path w="1936750" h="2857500">
                  <a:moveTo>
                    <a:pt x="1904745" y="1072515"/>
                  </a:moveTo>
                  <a:lnTo>
                    <a:pt x="1892045" y="1072515"/>
                  </a:lnTo>
                  <a:lnTo>
                    <a:pt x="1892045" y="1085215"/>
                  </a:lnTo>
                  <a:lnTo>
                    <a:pt x="1904745" y="1085215"/>
                  </a:lnTo>
                  <a:lnTo>
                    <a:pt x="1904745" y="1072515"/>
                  </a:lnTo>
                  <a:close/>
                </a:path>
                <a:path w="1936750" h="2857500">
                  <a:moveTo>
                    <a:pt x="1904745" y="932815"/>
                  </a:moveTo>
                  <a:lnTo>
                    <a:pt x="1892045" y="932815"/>
                  </a:lnTo>
                  <a:lnTo>
                    <a:pt x="1892045" y="1034415"/>
                  </a:lnTo>
                  <a:lnTo>
                    <a:pt x="1904745" y="1034415"/>
                  </a:lnTo>
                  <a:lnTo>
                    <a:pt x="1904745" y="932815"/>
                  </a:lnTo>
                  <a:close/>
                </a:path>
                <a:path w="1936750" h="2857500">
                  <a:moveTo>
                    <a:pt x="1904745" y="882015"/>
                  </a:moveTo>
                  <a:lnTo>
                    <a:pt x="1892045" y="882015"/>
                  </a:lnTo>
                  <a:lnTo>
                    <a:pt x="1892045" y="894715"/>
                  </a:lnTo>
                  <a:lnTo>
                    <a:pt x="1904745" y="894715"/>
                  </a:lnTo>
                  <a:lnTo>
                    <a:pt x="1904745" y="882015"/>
                  </a:lnTo>
                  <a:close/>
                </a:path>
                <a:path w="1936750" h="2857500">
                  <a:moveTo>
                    <a:pt x="1904745" y="831215"/>
                  </a:moveTo>
                  <a:lnTo>
                    <a:pt x="1892045" y="831215"/>
                  </a:lnTo>
                  <a:lnTo>
                    <a:pt x="1892045" y="843915"/>
                  </a:lnTo>
                  <a:lnTo>
                    <a:pt x="1904745" y="843915"/>
                  </a:lnTo>
                  <a:lnTo>
                    <a:pt x="1904745" y="831215"/>
                  </a:lnTo>
                  <a:close/>
                </a:path>
                <a:path w="1936750" h="2857500">
                  <a:moveTo>
                    <a:pt x="1904745" y="691515"/>
                  </a:moveTo>
                  <a:lnTo>
                    <a:pt x="1892045" y="691515"/>
                  </a:lnTo>
                  <a:lnTo>
                    <a:pt x="1892045" y="793115"/>
                  </a:lnTo>
                  <a:lnTo>
                    <a:pt x="1904745" y="793115"/>
                  </a:lnTo>
                  <a:lnTo>
                    <a:pt x="1904745" y="691515"/>
                  </a:lnTo>
                  <a:close/>
                </a:path>
                <a:path w="1936750" h="2857500">
                  <a:moveTo>
                    <a:pt x="1904745" y="640715"/>
                  </a:moveTo>
                  <a:lnTo>
                    <a:pt x="1892045" y="640715"/>
                  </a:lnTo>
                  <a:lnTo>
                    <a:pt x="1892045" y="653415"/>
                  </a:lnTo>
                  <a:lnTo>
                    <a:pt x="1904745" y="653415"/>
                  </a:lnTo>
                  <a:lnTo>
                    <a:pt x="1904745" y="640715"/>
                  </a:lnTo>
                  <a:close/>
                </a:path>
                <a:path w="1936750" h="2857500">
                  <a:moveTo>
                    <a:pt x="1904745" y="589915"/>
                  </a:moveTo>
                  <a:lnTo>
                    <a:pt x="1892045" y="589915"/>
                  </a:lnTo>
                  <a:lnTo>
                    <a:pt x="1892045" y="602615"/>
                  </a:lnTo>
                  <a:lnTo>
                    <a:pt x="1904745" y="602615"/>
                  </a:lnTo>
                  <a:lnTo>
                    <a:pt x="1904745" y="589915"/>
                  </a:lnTo>
                  <a:close/>
                </a:path>
                <a:path w="1936750" h="2857500">
                  <a:moveTo>
                    <a:pt x="1904745" y="450215"/>
                  </a:moveTo>
                  <a:lnTo>
                    <a:pt x="1892045" y="450215"/>
                  </a:lnTo>
                  <a:lnTo>
                    <a:pt x="1892045" y="551815"/>
                  </a:lnTo>
                  <a:lnTo>
                    <a:pt x="1904745" y="551815"/>
                  </a:lnTo>
                  <a:lnTo>
                    <a:pt x="1904745" y="450215"/>
                  </a:lnTo>
                  <a:close/>
                </a:path>
                <a:path w="1936750" h="2857500">
                  <a:moveTo>
                    <a:pt x="1904745" y="399415"/>
                  </a:moveTo>
                  <a:lnTo>
                    <a:pt x="1892045" y="399415"/>
                  </a:lnTo>
                  <a:lnTo>
                    <a:pt x="1892045" y="412115"/>
                  </a:lnTo>
                  <a:lnTo>
                    <a:pt x="1904745" y="412115"/>
                  </a:lnTo>
                  <a:lnTo>
                    <a:pt x="1904745" y="399415"/>
                  </a:lnTo>
                  <a:close/>
                </a:path>
                <a:path w="1936750" h="2857500">
                  <a:moveTo>
                    <a:pt x="1904745" y="348615"/>
                  </a:moveTo>
                  <a:lnTo>
                    <a:pt x="1892045" y="348615"/>
                  </a:lnTo>
                  <a:lnTo>
                    <a:pt x="1892045" y="361315"/>
                  </a:lnTo>
                  <a:lnTo>
                    <a:pt x="1904745" y="361315"/>
                  </a:lnTo>
                  <a:lnTo>
                    <a:pt x="1904745" y="348615"/>
                  </a:lnTo>
                  <a:close/>
                </a:path>
                <a:path w="1936750" h="2857500">
                  <a:moveTo>
                    <a:pt x="1904745" y="208915"/>
                  </a:moveTo>
                  <a:lnTo>
                    <a:pt x="1892045" y="208915"/>
                  </a:lnTo>
                  <a:lnTo>
                    <a:pt x="1892045" y="310515"/>
                  </a:lnTo>
                  <a:lnTo>
                    <a:pt x="1904745" y="310515"/>
                  </a:lnTo>
                  <a:lnTo>
                    <a:pt x="1904745" y="208915"/>
                  </a:lnTo>
                  <a:close/>
                </a:path>
                <a:path w="1936750" h="2857500">
                  <a:moveTo>
                    <a:pt x="1904745" y="158115"/>
                  </a:moveTo>
                  <a:lnTo>
                    <a:pt x="1892045" y="158115"/>
                  </a:lnTo>
                  <a:lnTo>
                    <a:pt x="1892045" y="170815"/>
                  </a:lnTo>
                  <a:lnTo>
                    <a:pt x="1904745" y="170815"/>
                  </a:lnTo>
                  <a:lnTo>
                    <a:pt x="1904745" y="158115"/>
                  </a:lnTo>
                  <a:close/>
                </a:path>
                <a:path w="1936750" h="2857500">
                  <a:moveTo>
                    <a:pt x="1904745" y="107315"/>
                  </a:moveTo>
                  <a:lnTo>
                    <a:pt x="1892045" y="107315"/>
                  </a:lnTo>
                  <a:lnTo>
                    <a:pt x="1892045" y="120015"/>
                  </a:lnTo>
                  <a:lnTo>
                    <a:pt x="1904745" y="120015"/>
                  </a:lnTo>
                  <a:lnTo>
                    <a:pt x="1904745" y="107315"/>
                  </a:lnTo>
                  <a:close/>
                </a:path>
                <a:path w="1936750" h="2857500">
                  <a:moveTo>
                    <a:pt x="1898395" y="0"/>
                  </a:moveTo>
                  <a:lnTo>
                    <a:pt x="1860295" y="76200"/>
                  </a:lnTo>
                  <a:lnTo>
                    <a:pt x="1936495" y="76200"/>
                  </a:lnTo>
                  <a:lnTo>
                    <a:pt x="1933003" y="69215"/>
                  </a:lnTo>
                  <a:lnTo>
                    <a:pt x="1892045" y="69215"/>
                  </a:lnTo>
                  <a:lnTo>
                    <a:pt x="1892045" y="63500"/>
                  </a:lnTo>
                  <a:lnTo>
                    <a:pt x="1930145" y="63500"/>
                  </a:lnTo>
                  <a:lnTo>
                    <a:pt x="1898395" y="0"/>
                  </a:lnTo>
                  <a:close/>
                </a:path>
                <a:path w="1936750" h="2857500">
                  <a:moveTo>
                    <a:pt x="1904745" y="63500"/>
                  </a:moveTo>
                  <a:lnTo>
                    <a:pt x="1892045" y="63500"/>
                  </a:lnTo>
                  <a:lnTo>
                    <a:pt x="1892045" y="69215"/>
                  </a:lnTo>
                  <a:lnTo>
                    <a:pt x="1904745" y="69215"/>
                  </a:lnTo>
                  <a:lnTo>
                    <a:pt x="1904745" y="63500"/>
                  </a:lnTo>
                  <a:close/>
                </a:path>
                <a:path w="1936750" h="2857500">
                  <a:moveTo>
                    <a:pt x="1930145" y="63500"/>
                  </a:moveTo>
                  <a:lnTo>
                    <a:pt x="1904745" y="63500"/>
                  </a:lnTo>
                  <a:lnTo>
                    <a:pt x="1904745" y="69215"/>
                  </a:lnTo>
                  <a:lnTo>
                    <a:pt x="1933003" y="69215"/>
                  </a:lnTo>
                  <a:lnTo>
                    <a:pt x="1930145" y="63500"/>
                  </a:lnTo>
                  <a:close/>
                </a:path>
              </a:pathLst>
            </a:custGeom>
            <a:solidFill>
              <a:srgbClr val="E84B21"/>
            </a:solidFill>
          </p:spPr>
          <p:txBody>
            <a:bodyPr wrap="square" lIns="0" tIns="0" rIns="0" bIns="0" rtlCol="0"/>
            <a:lstStyle/>
            <a:p>
              <a:endParaRPr/>
            </a:p>
          </p:txBody>
        </p:sp>
        <p:pic>
          <p:nvPicPr>
            <p:cNvPr id="12" name="object 12"/>
            <p:cNvPicPr/>
            <p:nvPr/>
          </p:nvPicPr>
          <p:blipFill>
            <a:blip r:embed="rId2" cstate="print"/>
            <a:stretch>
              <a:fillRect/>
            </a:stretch>
          </p:blipFill>
          <p:spPr>
            <a:xfrm>
              <a:off x="9052560" y="1249680"/>
              <a:ext cx="1219200" cy="1219200"/>
            </a:xfrm>
            <a:prstGeom prst="rect">
              <a:avLst/>
            </a:prstGeom>
          </p:spPr>
        </p:pic>
        <p:sp>
          <p:nvSpPr>
            <p:cNvPr id="13" name="object 13"/>
            <p:cNvSpPr/>
            <p:nvPr/>
          </p:nvSpPr>
          <p:spPr>
            <a:xfrm>
              <a:off x="6269736" y="2468880"/>
              <a:ext cx="3430270" cy="2857500"/>
            </a:xfrm>
            <a:custGeom>
              <a:avLst/>
              <a:gdLst/>
              <a:ahLst/>
              <a:cxnLst/>
              <a:rect l="l" t="t" r="r" b="b"/>
              <a:pathLst>
                <a:path w="3430270" h="2857500">
                  <a:moveTo>
                    <a:pt x="31750" y="2780919"/>
                  </a:moveTo>
                  <a:lnTo>
                    <a:pt x="0" y="2780919"/>
                  </a:lnTo>
                  <a:lnTo>
                    <a:pt x="38100" y="2857119"/>
                  </a:lnTo>
                  <a:lnTo>
                    <a:pt x="69850" y="2793619"/>
                  </a:lnTo>
                  <a:lnTo>
                    <a:pt x="31750" y="2793619"/>
                  </a:lnTo>
                  <a:lnTo>
                    <a:pt x="31750" y="2780919"/>
                  </a:lnTo>
                  <a:close/>
                </a:path>
                <a:path w="3430270" h="2857500">
                  <a:moveTo>
                    <a:pt x="44450" y="2692019"/>
                  </a:moveTo>
                  <a:lnTo>
                    <a:pt x="31750" y="2692019"/>
                  </a:lnTo>
                  <a:lnTo>
                    <a:pt x="31750" y="2793619"/>
                  </a:lnTo>
                  <a:lnTo>
                    <a:pt x="44450" y="2793619"/>
                  </a:lnTo>
                  <a:lnTo>
                    <a:pt x="44450" y="2692019"/>
                  </a:lnTo>
                  <a:close/>
                </a:path>
                <a:path w="3430270" h="2857500">
                  <a:moveTo>
                    <a:pt x="76200" y="2780919"/>
                  </a:moveTo>
                  <a:lnTo>
                    <a:pt x="44450" y="2780919"/>
                  </a:lnTo>
                  <a:lnTo>
                    <a:pt x="44450" y="2793619"/>
                  </a:lnTo>
                  <a:lnTo>
                    <a:pt x="69850" y="2793619"/>
                  </a:lnTo>
                  <a:lnTo>
                    <a:pt x="76200" y="2780919"/>
                  </a:lnTo>
                  <a:close/>
                </a:path>
                <a:path w="3430270" h="2857500">
                  <a:moveTo>
                    <a:pt x="44450" y="2641219"/>
                  </a:moveTo>
                  <a:lnTo>
                    <a:pt x="31750" y="2641219"/>
                  </a:lnTo>
                  <a:lnTo>
                    <a:pt x="31750" y="2653919"/>
                  </a:lnTo>
                  <a:lnTo>
                    <a:pt x="44450" y="2653919"/>
                  </a:lnTo>
                  <a:lnTo>
                    <a:pt x="44450" y="2641219"/>
                  </a:lnTo>
                  <a:close/>
                </a:path>
                <a:path w="3430270" h="2857500">
                  <a:moveTo>
                    <a:pt x="44450" y="2590419"/>
                  </a:moveTo>
                  <a:lnTo>
                    <a:pt x="31750" y="2590419"/>
                  </a:lnTo>
                  <a:lnTo>
                    <a:pt x="31750" y="2603119"/>
                  </a:lnTo>
                  <a:lnTo>
                    <a:pt x="44450" y="2603119"/>
                  </a:lnTo>
                  <a:lnTo>
                    <a:pt x="44450" y="2590419"/>
                  </a:lnTo>
                  <a:close/>
                </a:path>
                <a:path w="3430270" h="2857500">
                  <a:moveTo>
                    <a:pt x="44450" y="2450719"/>
                  </a:moveTo>
                  <a:lnTo>
                    <a:pt x="31750" y="2450719"/>
                  </a:lnTo>
                  <a:lnTo>
                    <a:pt x="31750" y="2552319"/>
                  </a:lnTo>
                  <a:lnTo>
                    <a:pt x="44450" y="2552319"/>
                  </a:lnTo>
                  <a:lnTo>
                    <a:pt x="44450" y="2450719"/>
                  </a:lnTo>
                  <a:close/>
                </a:path>
                <a:path w="3430270" h="2857500">
                  <a:moveTo>
                    <a:pt x="44450" y="2399919"/>
                  </a:moveTo>
                  <a:lnTo>
                    <a:pt x="31750" y="2399919"/>
                  </a:lnTo>
                  <a:lnTo>
                    <a:pt x="31750" y="2412619"/>
                  </a:lnTo>
                  <a:lnTo>
                    <a:pt x="44450" y="2412619"/>
                  </a:lnTo>
                  <a:lnTo>
                    <a:pt x="44450" y="2399919"/>
                  </a:lnTo>
                  <a:close/>
                </a:path>
                <a:path w="3430270" h="2857500">
                  <a:moveTo>
                    <a:pt x="44450" y="2349119"/>
                  </a:moveTo>
                  <a:lnTo>
                    <a:pt x="31750" y="2349119"/>
                  </a:lnTo>
                  <a:lnTo>
                    <a:pt x="31750" y="2361819"/>
                  </a:lnTo>
                  <a:lnTo>
                    <a:pt x="44450" y="2361819"/>
                  </a:lnTo>
                  <a:lnTo>
                    <a:pt x="44450" y="2349119"/>
                  </a:lnTo>
                  <a:close/>
                </a:path>
                <a:path w="3430270" h="2857500">
                  <a:moveTo>
                    <a:pt x="44450" y="2209419"/>
                  </a:moveTo>
                  <a:lnTo>
                    <a:pt x="31750" y="2209419"/>
                  </a:lnTo>
                  <a:lnTo>
                    <a:pt x="31750" y="2311019"/>
                  </a:lnTo>
                  <a:lnTo>
                    <a:pt x="44450" y="2311019"/>
                  </a:lnTo>
                  <a:lnTo>
                    <a:pt x="44450" y="2209419"/>
                  </a:lnTo>
                  <a:close/>
                </a:path>
                <a:path w="3430270" h="2857500">
                  <a:moveTo>
                    <a:pt x="44450" y="2158619"/>
                  </a:moveTo>
                  <a:lnTo>
                    <a:pt x="31750" y="2158619"/>
                  </a:lnTo>
                  <a:lnTo>
                    <a:pt x="31750" y="2171319"/>
                  </a:lnTo>
                  <a:lnTo>
                    <a:pt x="44450" y="2171319"/>
                  </a:lnTo>
                  <a:lnTo>
                    <a:pt x="44450" y="2158619"/>
                  </a:lnTo>
                  <a:close/>
                </a:path>
                <a:path w="3430270" h="2857500">
                  <a:moveTo>
                    <a:pt x="44450" y="2107819"/>
                  </a:moveTo>
                  <a:lnTo>
                    <a:pt x="31750" y="2107819"/>
                  </a:lnTo>
                  <a:lnTo>
                    <a:pt x="31750" y="2120519"/>
                  </a:lnTo>
                  <a:lnTo>
                    <a:pt x="44450" y="2120519"/>
                  </a:lnTo>
                  <a:lnTo>
                    <a:pt x="44450" y="2107819"/>
                  </a:lnTo>
                  <a:close/>
                </a:path>
                <a:path w="3430270" h="2857500">
                  <a:moveTo>
                    <a:pt x="44450" y="1968119"/>
                  </a:moveTo>
                  <a:lnTo>
                    <a:pt x="31750" y="1968119"/>
                  </a:lnTo>
                  <a:lnTo>
                    <a:pt x="31750" y="2069719"/>
                  </a:lnTo>
                  <a:lnTo>
                    <a:pt x="44450" y="2069719"/>
                  </a:lnTo>
                  <a:lnTo>
                    <a:pt x="44450" y="1968119"/>
                  </a:lnTo>
                  <a:close/>
                </a:path>
                <a:path w="3430270" h="2857500">
                  <a:moveTo>
                    <a:pt x="44450" y="1917319"/>
                  </a:moveTo>
                  <a:lnTo>
                    <a:pt x="31750" y="1917319"/>
                  </a:lnTo>
                  <a:lnTo>
                    <a:pt x="31750" y="1930019"/>
                  </a:lnTo>
                  <a:lnTo>
                    <a:pt x="44450" y="1930019"/>
                  </a:lnTo>
                  <a:lnTo>
                    <a:pt x="44450" y="1917319"/>
                  </a:lnTo>
                  <a:close/>
                </a:path>
                <a:path w="3430270" h="2857500">
                  <a:moveTo>
                    <a:pt x="44450" y="1866519"/>
                  </a:moveTo>
                  <a:lnTo>
                    <a:pt x="31750" y="1866519"/>
                  </a:lnTo>
                  <a:lnTo>
                    <a:pt x="31750" y="1879219"/>
                  </a:lnTo>
                  <a:lnTo>
                    <a:pt x="44450" y="1879219"/>
                  </a:lnTo>
                  <a:lnTo>
                    <a:pt x="44450" y="1866519"/>
                  </a:lnTo>
                  <a:close/>
                </a:path>
                <a:path w="3430270" h="2857500">
                  <a:moveTo>
                    <a:pt x="44450" y="1726819"/>
                  </a:moveTo>
                  <a:lnTo>
                    <a:pt x="31750" y="1726819"/>
                  </a:lnTo>
                  <a:lnTo>
                    <a:pt x="31750" y="1828419"/>
                  </a:lnTo>
                  <a:lnTo>
                    <a:pt x="44450" y="1828419"/>
                  </a:lnTo>
                  <a:lnTo>
                    <a:pt x="44450" y="1726819"/>
                  </a:lnTo>
                  <a:close/>
                </a:path>
                <a:path w="3430270" h="2857500">
                  <a:moveTo>
                    <a:pt x="44450" y="1676019"/>
                  </a:moveTo>
                  <a:lnTo>
                    <a:pt x="31750" y="1676019"/>
                  </a:lnTo>
                  <a:lnTo>
                    <a:pt x="31750" y="1688719"/>
                  </a:lnTo>
                  <a:lnTo>
                    <a:pt x="44450" y="1688719"/>
                  </a:lnTo>
                  <a:lnTo>
                    <a:pt x="44450" y="1676019"/>
                  </a:lnTo>
                  <a:close/>
                </a:path>
                <a:path w="3430270" h="2857500">
                  <a:moveTo>
                    <a:pt x="44450" y="1625219"/>
                  </a:moveTo>
                  <a:lnTo>
                    <a:pt x="31750" y="1625219"/>
                  </a:lnTo>
                  <a:lnTo>
                    <a:pt x="31750" y="1637919"/>
                  </a:lnTo>
                  <a:lnTo>
                    <a:pt x="44450" y="1637919"/>
                  </a:lnTo>
                  <a:lnTo>
                    <a:pt x="44450" y="1625219"/>
                  </a:lnTo>
                  <a:close/>
                </a:path>
                <a:path w="3430270" h="2857500">
                  <a:moveTo>
                    <a:pt x="44450" y="1485519"/>
                  </a:moveTo>
                  <a:lnTo>
                    <a:pt x="31750" y="1485519"/>
                  </a:lnTo>
                  <a:lnTo>
                    <a:pt x="31750" y="1587119"/>
                  </a:lnTo>
                  <a:lnTo>
                    <a:pt x="44450" y="1587119"/>
                  </a:lnTo>
                  <a:lnTo>
                    <a:pt x="44450" y="1485519"/>
                  </a:lnTo>
                  <a:close/>
                </a:path>
                <a:path w="3430270" h="2857500">
                  <a:moveTo>
                    <a:pt x="44450" y="1434719"/>
                  </a:moveTo>
                  <a:lnTo>
                    <a:pt x="31750" y="1434719"/>
                  </a:lnTo>
                  <a:lnTo>
                    <a:pt x="31750" y="1447419"/>
                  </a:lnTo>
                  <a:lnTo>
                    <a:pt x="44450" y="1447419"/>
                  </a:lnTo>
                  <a:lnTo>
                    <a:pt x="44450" y="1434719"/>
                  </a:lnTo>
                  <a:close/>
                </a:path>
                <a:path w="3430270" h="2857500">
                  <a:moveTo>
                    <a:pt x="82803" y="1422146"/>
                  </a:moveTo>
                  <a:lnTo>
                    <a:pt x="70103" y="1422146"/>
                  </a:lnTo>
                  <a:lnTo>
                    <a:pt x="70103" y="1434846"/>
                  </a:lnTo>
                  <a:lnTo>
                    <a:pt x="82803" y="1434846"/>
                  </a:lnTo>
                  <a:lnTo>
                    <a:pt x="82803" y="1422146"/>
                  </a:lnTo>
                  <a:close/>
                </a:path>
                <a:path w="3430270" h="2857500">
                  <a:moveTo>
                    <a:pt x="222503" y="1422146"/>
                  </a:moveTo>
                  <a:lnTo>
                    <a:pt x="120903" y="1422146"/>
                  </a:lnTo>
                  <a:lnTo>
                    <a:pt x="120903" y="1434846"/>
                  </a:lnTo>
                  <a:lnTo>
                    <a:pt x="222503" y="1434846"/>
                  </a:lnTo>
                  <a:lnTo>
                    <a:pt x="222503" y="1422146"/>
                  </a:lnTo>
                  <a:close/>
                </a:path>
                <a:path w="3430270" h="2857500">
                  <a:moveTo>
                    <a:pt x="273304" y="1422146"/>
                  </a:moveTo>
                  <a:lnTo>
                    <a:pt x="260604" y="1422146"/>
                  </a:lnTo>
                  <a:lnTo>
                    <a:pt x="260604" y="1434846"/>
                  </a:lnTo>
                  <a:lnTo>
                    <a:pt x="273304" y="1434846"/>
                  </a:lnTo>
                  <a:lnTo>
                    <a:pt x="273304" y="1422146"/>
                  </a:lnTo>
                  <a:close/>
                </a:path>
                <a:path w="3430270" h="2857500">
                  <a:moveTo>
                    <a:pt x="324104" y="1422146"/>
                  </a:moveTo>
                  <a:lnTo>
                    <a:pt x="311404" y="1422146"/>
                  </a:lnTo>
                  <a:lnTo>
                    <a:pt x="311404" y="1434846"/>
                  </a:lnTo>
                  <a:lnTo>
                    <a:pt x="324104" y="1434846"/>
                  </a:lnTo>
                  <a:lnTo>
                    <a:pt x="324104" y="1422146"/>
                  </a:lnTo>
                  <a:close/>
                </a:path>
                <a:path w="3430270" h="2857500">
                  <a:moveTo>
                    <a:pt x="463804" y="1422146"/>
                  </a:moveTo>
                  <a:lnTo>
                    <a:pt x="362204" y="1422146"/>
                  </a:lnTo>
                  <a:lnTo>
                    <a:pt x="362204" y="1434846"/>
                  </a:lnTo>
                  <a:lnTo>
                    <a:pt x="463804" y="1434846"/>
                  </a:lnTo>
                  <a:lnTo>
                    <a:pt x="463804" y="1422146"/>
                  </a:lnTo>
                  <a:close/>
                </a:path>
                <a:path w="3430270" h="2857500">
                  <a:moveTo>
                    <a:pt x="514604" y="1422146"/>
                  </a:moveTo>
                  <a:lnTo>
                    <a:pt x="501904" y="1422146"/>
                  </a:lnTo>
                  <a:lnTo>
                    <a:pt x="501904" y="1434846"/>
                  </a:lnTo>
                  <a:lnTo>
                    <a:pt x="514604" y="1434846"/>
                  </a:lnTo>
                  <a:lnTo>
                    <a:pt x="514604" y="1422146"/>
                  </a:lnTo>
                  <a:close/>
                </a:path>
                <a:path w="3430270" h="2857500">
                  <a:moveTo>
                    <a:pt x="565404" y="1422146"/>
                  </a:moveTo>
                  <a:lnTo>
                    <a:pt x="552704" y="1422146"/>
                  </a:lnTo>
                  <a:lnTo>
                    <a:pt x="552704" y="1434846"/>
                  </a:lnTo>
                  <a:lnTo>
                    <a:pt x="565404" y="1434846"/>
                  </a:lnTo>
                  <a:lnTo>
                    <a:pt x="565404" y="1422146"/>
                  </a:lnTo>
                  <a:close/>
                </a:path>
                <a:path w="3430270" h="2857500">
                  <a:moveTo>
                    <a:pt x="705104" y="1422146"/>
                  </a:moveTo>
                  <a:lnTo>
                    <a:pt x="603504" y="1422146"/>
                  </a:lnTo>
                  <a:lnTo>
                    <a:pt x="603504" y="1434846"/>
                  </a:lnTo>
                  <a:lnTo>
                    <a:pt x="705104" y="1434846"/>
                  </a:lnTo>
                  <a:lnTo>
                    <a:pt x="705104" y="1422146"/>
                  </a:lnTo>
                  <a:close/>
                </a:path>
                <a:path w="3430270" h="2857500">
                  <a:moveTo>
                    <a:pt x="755904" y="1422146"/>
                  </a:moveTo>
                  <a:lnTo>
                    <a:pt x="743204" y="1422146"/>
                  </a:lnTo>
                  <a:lnTo>
                    <a:pt x="743204" y="1434846"/>
                  </a:lnTo>
                  <a:lnTo>
                    <a:pt x="755904" y="1434846"/>
                  </a:lnTo>
                  <a:lnTo>
                    <a:pt x="755904" y="1422146"/>
                  </a:lnTo>
                  <a:close/>
                </a:path>
                <a:path w="3430270" h="2857500">
                  <a:moveTo>
                    <a:pt x="806704" y="1422146"/>
                  </a:moveTo>
                  <a:lnTo>
                    <a:pt x="794004" y="1422146"/>
                  </a:lnTo>
                  <a:lnTo>
                    <a:pt x="794004" y="1434846"/>
                  </a:lnTo>
                  <a:lnTo>
                    <a:pt x="806704" y="1434846"/>
                  </a:lnTo>
                  <a:lnTo>
                    <a:pt x="806704" y="1422146"/>
                  </a:lnTo>
                  <a:close/>
                </a:path>
                <a:path w="3430270" h="2857500">
                  <a:moveTo>
                    <a:pt x="946404" y="1422146"/>
                  </a:moveTo>
                  <a:lnTo>
                    <a:pt x="844804" y="1422146"/>
                  </a:lnTo>
                  <a:lnTo>
                    <a:pt x="844804" y="1434846"/>
                  </a:lnTo>
                  <a:lnTo>
                    <a:pt x="946404" y="1434846"/>
                  </a:lnTo>
                  <a:lnTo>
                    <a:pt x="946404" y="1422146"/>
                  </a:lnTo>
                  <a:close/>
                </a:path>
                <a:path w="3430270" h="2857500">
                  <a:moveTo>
                    <a:pt x="997204" y="1422146"/>
                  </a:moveTo>
                  <a:lnTo>
                    <a:pt x="984504" y="1422146"/>
                  </a:lnTo>
                  <a:lnTo>
                    <a:pt x="984504" y="1434846"/>
                  </a:lnTo>
                  <a:lnTo>
                    <a:pt x="997204" y="1434846"/>
                  </a:lnTo>
                  <a:lnTo>
                    <a:pt x="997204" y="1422146"/>
                  </a:lnTo>
                  <a:close/>
                </a:path>
                <a:path w="3430270" h="2857500">
                  <a:moveTo>
                    <a:pt x="1048004" y="1422146"/>
                  </a:moveTo>
                  <a:lnTo>
                    <a:pt x="1035304" y="1422146"/>
                  </a:lnTo>
                  <a:lnTo>
                    <a:pt x="1035304" y="1434846"/>
                  </a:lnTo>
                  <a:lnTo>
                    <a:pt x="1048004" y="1434846"/>
                  </a:lnTo>
                  <a:lnTo>
                    <a:pt x="1048004" y="1422146"/>
                  </a:lnTo>
                  <a:close/>
                </a:path>
                <a:path w="3430270" h="2857500">
                  <a:moveTo>
                    <a:pt x="1187704" y="1422146"/>
                  </a:moveTo>
                  <a:lnTo>
                    <a:pt x="1086104" y="1422146"/>
                  </a:lnTo>
                  <a:lnTo>
                    <a:pt x="1086104" y="1434846"/>
                  </a:lnTo>
                  <a:lnTo>
                    <a:pt x="1187704" y="1434846"/>
                  </a:lnTo>
                  <a:lnTo>
                    <a:pt x="1187704" y="1422146"/>
                  </a:lnTo>
                  <a:close/>
                </a:path>
                <a:path w="3430270" h="2857500">
                  <a:moveTo>
                    <a:pt x="1238504" y="1422146"/>
                  </a:moveTo>
                  <a:lnTo>
                    <a:pt x="1225804" y="1422146"/>
                  </a:lnTo>
                  <a:lnTo>
                    <a:pt x="1225804" y="1434846"/>
                  </a:lnTo>
                  <a:lnTo>
                    <a:pt x="1238504" y="1434846"/>
                  </a:lnTo>
                  <a:lnTo>
                    <a:pt x="1238504" y="1422146"/>
                  </a:lnTo>
                  <a:close/>
                </a:path>
                <a:path w="3430270" h="2857500">
                  <a:moveTo>
                    <a:pt x="1289304" y="1422146"/>
                  </a:moveTo>
                  <a:lnTo>
                    <a:pt x="1276604" y="1422146"/>
                  </a:lnTo>
                  <a:lnTo>
                    <a:pt x="1276604" y="1434846"/>
                  </a:lnTo>
                  <a:lnTo>
                    <a:pt x="1289304" y="1434846"/>
                  </a:lnTo>
                  <a:lnTo>
                    <a:pt x="1289304" y="1422146"/>
                  </a:lnTo>
                  <a:close/>
                </a:path>
                <a:path w="3430270" h="2857500">
                  <a:moveTo>
                    <a:pt x="1429004" y="1422146"/>
                  </a:moveTo>
                  <a:lnTo>
                    <a:pt x="1327404" y="1422146"/>
                  </a:lnTo>
                  <a:lnTo>
                    <a:pt x="1327404" y="1434846"/>
                  </a:lnTo>
                  <a:lnTo>
                    <a:pt x="1429004" y="1434846"/>
                  </a:lnTo>
                  <a:lnTo>
                    <a:pt x="1429004" y="1422146"/>
                  </a:lnTo>
                  <a:close/>
                </a:path>
                <a:path w="3430270" h="2857500">
                  <a:moveTo>
                    <a:pt x="1479804" y="1422146"/>
                  </a:moveTo>
                  <a:lnTo>
                    <a:pt x="1467104" y="1422146"/>
                  </a:lnTo>
                  <a:lnTo>
                    <a:pt x="1467104" y="1434846"/>
                  </a:lnTo>
                  <a:lnTo>
                    <a:pt x="1479804" y="1434846"/>
                  </a:lnTo>
                  <a:lnTo>
                    <a:pt x="1479804" y="1422146"/>
                  </a:lnTo>
                  <a:close/>
                </a:path>
                <a:path w="3430270" h="2857500">
                  <a:moveTo>
                    <a:pt x="1530604" y="1422146"/>
                  </a:moveTo>
                  <a:lnTo>
                    <a:pt x="1517904" y="1422146"/>
                  </a:lnTo>
                  <a:lnTo>
                    <a:pt x="1517904" y="1434846"/>
                  </a:lnTo>
                  <a:lnTo>
                    <a:pt x="1530604" y="1434846"/>
                  </a:lnTo>
                  <a:lnTo>
                    <a:pt x="1530604" y="1422146"/>
                  </a:lnTo>
                  <a:close/>
                </a:path>
                <a:path w="3430270" h="2857500">
                  <a:moveTo>
                    <a:pt x="1670304" y="1422146"/>
                  </a:moveTo>
                  <a:lnTo>
                    <a:pt x="1568704" y="1422146"/>
                  </a:lnTo>
                  <a:lnTo>
                    <a:pt x="1568704" y="1434846"/>
                  </a:lnTo>
                  <a:lnTo>
                    <a:pt x="1670304" y="1434846"/>
                  </a:lnTo>
                  <a:lnTo>
                    <a:pt x="1670304" y="1422146"/>
                  </a:lnTo>
                  <a:close/>
                </a:path>
                <a:path w="3430270" h="2857500">
                  <a:moveTo>
                    <a:pt x="1721104" y="1422146"/>
                  </a:moveTo>
                  <a:lnTo>
                    <a:pt x="1708404" y="1422146"/>
                  </a:lnTo>
                  <a:lnTo>
                    <a:pt x="1708404" y="1434846"/>
                  </a:lnTo>
                  <a:lnTo>
                    <a:pt x="1721104" y="1434846"/>
                  </a:lnTo>
                  <a:lnTo>
                    <a:pt x="1721104" y="1422146"/>
                  </a:lnTo>
                  <a:close/>
                </a:path>
                <a:path w="3430270" h="2857500">
                  <a:moveTo>
                    <a:pt x="1771904" y="1422146"/>
                  </a:moveTo>
                  <a:lnTo>
                    <a:pt x="1759204" y="1422146"/>
                  </a:lnTo>
                  <a:lnTo>
                    <a:pt x="1759204" y="1434846"/>
                  </a:lnTo>
                  <a:lnTo>
                    <a:pt x="1771904" y="1434846"/>
                  </a:lnTo>
                  <a:lnTo>
                    <a:pt x="1771904" y="1422146"/>
                  </a:lnTo>
                  <a:close/>
                </a:path>
                <a:path w="3430270" h="2857500">
                  <a:moveTo>
                    <a:pt x="1911604" y="1422146"/>
                  </a:moveTo>
                  <a:lnTo>
                    <a:pt x="1810004" y="1422146"/>
                  </a:lnTo>
                  <a:lnTo>
                    <a:pt x="1810004" y="1434846"/>
                  </a:lnTo>
                  <a:lnTo>
                    <a:pt x="1911604" y="1434846"/>
                  </a:lnTo>
                  <a:lnTo>
                    <a:pt x="1911604" y="1422146"/>
                  </a:lnTo>
                  <a:close/>
                </a:path>
                <a:path w="3430270" h="2857500">
                  <a:moveTo>
                    <a:pt x="1962404" y="1422146"/>
                  </a:moveTo>
                  <a:lnTo>
                    <a:pt x="1949704" y="1422146"/>
                  </a:lnTo>
                  <a:lnTo>
                    <a:pt x="1949704" y="1434846"/>
                  </a:lnTo>
                  <a:lnTo>
                    <a:pt x="1962404" y="1434846"/>
                  </a:lnTo>
                  <a:lnTo>
                    <a:pt x="1962404" y="1422146"/>
                  </a:lnTo>
                  <a:close/>
                </a:path>
                <a:path w="3430270" h="2857500">
                  <a:moveTo>
                    <a:pt x="2013204" y="1422146"/>
                  </a:moveTo>
                  <a:lnTo>
                    <a:pt x="2000504" y="1422146"/>
                  </a:lnTo>
                  <a:lnTo>
                    <a:pt x="2000504" y="1434846"/>
                  </a:lnTo>
                  <a:lnTo>
                    <a:pt x="2013204" y="1434846"/>
                  </a:lnTo>
                  <a:lnTo>
                    <a:pt x="2013204" y="1422146"/>
                  </a:lnTo>
                  <a:close/>
                </a:path>
                <a:path w="3430270" h="2857500">
                  <a:moveTo>
                    <a:pt x="2152904" y="1422146"/>
                  </a:moveTo>
                  <a:lnTo>
                    <a:pt x="2051304" y="1422146"/>
                  </a:lnTo>
                  <a:lnTo>
                    <a:pt x="2051304" y="1434846"/>
                  </a:lnTo>
                  <a:lnTo>
                    <a:pt x="2152904" y="1434846"/>
                  </a:lnTo>
                  <a:lnTo>
                    <a:pt x="2152904" y="1422146"/>
                  </a:lnTo>
                  <a:close/>
                </a:path>
                <a:path w="3430270" h="2857500">
                  <a:moveTo>
                    <a:pt x="2203704" y="1422146"/>
                  </a:moveTo>
                  <a:lnTo>
                    <a:pt x="2191004" y="1422146"/>
                  </a:lnTo>
                  <a:lnTo>
                    <a:pt x="2191004" y="1434846"/>
                  </a:lnTo>
                  <a:lnTo>
                    <a:pt x="2203704" y="1434846"/>
                  </a:lnTo>
                  <a:lnTo>
                    <a:pt x="2203704" y="1422146"/>
                  </a:lnTo>
                  <a:close/>
                </a:path>
                <a:path w="3430270" h="2857500">
                  <a:moveTo>
                    <a:pt x="2254504" y="1422146"/>
                  </a:moveTo>
                  <a:lnTo>
                    <a:pt x="2241804" y="1422146"/>
                  </a:lnTo>
                  <a:lnTo>
                    <a:pt x="2241804" y="1434846"/>
                  </a:lnTo>
                  <a:lnTo>
                    <a:pt x="2254504" y="1434846"/>
                  </a:lnTo>
                  <a:lnTo>
                    <a:pt x="2254504" y="1422146"/>
                  </a:lnTo>
                  <a:close/>
                </a:path>
                <a:path w="3430270" h="2857500">
                  <a:moveTo>
                    <a:pt x="2394204" y="1422146"/>
                  </a:moveTo>
                  <a:lnTo>
                    <a:pt x="2292604" y="1422146"/>
                  </a:lnTo>
                  <a:lnTo>
                    <a:pt x="2292604" y="1434846"/>
                  </a:lnTo>
                  <a:lnTo>
                    <a:pt x="2394204" y="1434846"/>
                  </a:lnTo>
                  <a:lnTo>
                    <a:pt x="2394204" y="1422146"/>
                  </a:lnTo>
                  <a:close/>
                </a:path>
                <a:path w="3430270" h="2857500">
                  <a:moveTo>
                    <a:pt x="2445004" y="1422146"/>
                  </a:moveTo>
                  <a:lnTo>
                    <a:pt x="2432304" y="1422146"/>
                  </a:lnTo>
                  <a:lnTo>
                    <a:pt x="2432304" y="1434846"/>
                  </a:lnTo>
                  <a:lnTo>
                    <a:pt x="2445004" y="1434846"/>
                  </a:lnTo>
                  <a:lnTo>
                    <a:pt x="2445004" y="1422146"/>
                  </a:lnTo>
                  <a:close/>
                </a:path>
                <a:path w="3430270" h="2857500">
                  <a:moveTo>
                    <a:pt x="2495804" y="1422146"/>
                  </a:moveTo>
                  <a:lnTo>
                    <a:pt x="2483104" y="1422146"/>
                  </a:lnTo>
                  <a:lnTo>
                    <a:pt x="2483104" y="1434846"/>
                  </a:lnTo>
                  <a:lnTo>
                    <a:pt x="2495804" y="1434846"/>
                  </a:lnTo>
                  <a:lnTo>
                    <a:pt x="2495804" y="1422146"/>
                  </a:lnTo>
                  <a:close/>
                </a:path>
                <a:path w="3430270" h="2857500">
                  <a:moveTo>
                    <a:pt x="2635504" y="1422146"/>
                  </a:moveTo>
                  <a:lnTo>
                    <a:pt x="2533904" y="1422146"/>
                  </a:lnTo>
                  <a:lnTo>
                    <a:pt x="2533904" y="1434846"/>
                  </a:lnTo>
                  <a:lnTo>
                    <a:pt x="2635504" y="1434846"/>
                  </a:lnTo>
                  <a:lnTo>
                    <a:pt x="2635504" y="1422146"/>
                  </a:lnTo>
                  <a:close/>
                </a:path>
                <a:path w="3430270" h="2857500">
                  <a:moveTo>
                    <a:pt x="2686304" y="1422146"/>
                  </a:moveTo>
                  <a:lnTo>
                    <a:pt x="2673604" y="1422146"/>
                  </a:lnTo>
                  <a:lnTo>
                    <a:pt x="2673604" y="1434846"/>
                  </a:lnTo>
                  <a:lnTo>
                    <a:pt x="2686304" y="1434846"/>
                  </a:lnTo>
                  <a:lnTo>
                    <a:pt x="2686304" y="1422146"/>
                  </a:lnTo>
                  <a:close/>
                </a:path>
                <a:path w="3430270" h="2857500">
                  <a:moveTo>
                    <a:pt x="2737104" y="1422146"/>
                  </a:moveTo>
                  <a:lnTo>
                    <a:pt x="2724404" y="1422146"/>
                  </a:lnTo>
                  <a:lnTo>
                    <a:pt x="2724404" y="1434846"/>
                  </a:lnTo>
                  <a:lnTo>
                    <a:pt x="2737104" y="1434846"/>
                  </a:lnTo>
                  <a:lnTo>
                    <a:pt x="2737104" y="1422146"/>
                  </a:lnTo>
                  <a:close/>
                </a:path>
                <a:path w="3430270" h="2857500">
                  <a:moveTo>
                    <a:pt x="2876804" y="1422146"/>
                  </a:moveTo>
                  <a:lnTo>
                    <a:pt x="2775204" y="1422146"/>
                  </a:lnTo>
                  <a:lnTo>
                    <a:pt x="2775204" y="1434846"/>
                  </a:lnTo>
                  <a:lnTo>
                    <a:pt x="2876804" y="1434846"/>
                  </a:lnTo>
                  <a:lnTo>
                    <a:pt x="2876804" y="1422146"/>
                  </a:lnTo>
                  <a:close/>
                </a:path>
                <a:path w="3430270" h="2857500">
                  <a:moveTo>
                    <a:pt x="2927604" y="1422146"/>
                  </a:moveTo>
                  <a:lnTo>
                    <a:pt x="2914904" y="1422146"/>
                  </a:lnTo>
                  <a:lnTo>
                    <a:pt x="2914904" y="1434846"/>
                  </a:lnTo>
                  <a:lnTo>
                    <a:pt x="2927604" y="1434846"/>
                  </a:lnTo>
                  <a:lnTo>
                    <a:pt x="2927604" y="1422146"/>
                  </a:lnTo>
                  <a:close/>
                </a:path>
                <a:path w="3430270" h="2857500">
                  <a:moveTo>
                    <a:pt x="2978404" y="1422146"/>
                  </a:moveTo>
                  <a:lnTo>
                    <a:pt x="2965704" y="1422146"/>
                  </a:lnTo>
                  <a:lnTo>
                    <a:pt x="2965704" y="1434846"/>
                  </a:lnTo>
                  <a:lnTo>
                    <a:pt x="2978404" y="1434846"/>
                  </a:lnTo>
                  <a:lnTo>
                    <a:pt x="2978404" y="1422146"/>
                  </a:lnTo>
                  <a:close/>
                </a:path>
                <a:path w="3430270" h="2857500">
                  <a:moveTo>
                    <a:pt x="3118104" y="1422146"/>
                  </a:moveTo>
                  <a:lnTo>
                    <a:pt x="3016504" y="1422146"/>
                  </a:lnTo>
                  <a:lnTo>
                    <a:pt x="3016504" y="1434846"/>
                  </a:lnTo>
                  <a:lnTo>
                    <a:pt x="3118104" y="1434846"/>
                  </a:lnTo>
                  <a:lnTo>
                    <a:pt x="3118104" y="1422146"/>
                  </a:lnTo>
                  <a:close/>
                </a:path>
                <a:path w="3430270" h="2857500">
                  <a:moveTo>
                    <a:pt x="3168904" y="1422146"/>
                  </a:moveTo>
                  <a:lnTo>
                    <a:pt x="3156204" y="1422146"/>
                  </a:lnTo>
                  <a:lnTo>
                    <a:pt x="3156204" y="1434846"/>
                  </a:lnTo>
                  <a:lnTo>
                    <a:pt x="3168904" y="1434846"/>
                  </a:lnTo>
                  <a:lnTo>
                    <a:pt x="3168904" y="1422146"/>
                  </a:lnTo>
                  <a:close/>
                </a:path>
                <a:path w="3430270" h="2857500">
                  <a:moveTo>
                    <a:pt x="3219704" y="1422146"/>
                  </a:moveTo>
                  <a:lnTo>
                    <a:pt x="3207004" y="1422146"/>
                  </a:lnTo>
                  <a:lnTo>
                    <a:pt x="3207004" y="1434846"/>
                  </a:lnTo>
                  <a:lnTo>
                    <a:pt x="3219704" y="1434846"/>
                  </a:lnTo>
                  <a:lnTo>
                    <a:pt x="3219704" y="1422146"/>
                  </a:lnTo>
                  <a:close/>
                </a:path>
                <a:path w="3430270" h="2857500">
                  <a:moveTo>
                    <a:pt x="3359404" y="1422146"/>
                  </a:moveTo>
                  <a:lnTo>
                    <a:pt x="3257804" y="1422146"/>
                  </a:lnTo>
                  <a:lnTo>
                    <a:pt x="3257804" y="1434846"/>
                  </a:lnTo>
                  <a:lnTo>
                    <a:pt x="3359404" y="1434846"/>
                  </a:lnTo>
                  <a:lnTo>
                    <a:pt x="3359404" y="1422146"/>
                  </a:lnTo>
                  <a:close/>
                </a:path>
                <a:path w="3430270" h="2857500">
                  <a:moveTo>
                    <a:pt x="3398266" y="1410335"/>
                  </a:moveTo>
                  <a:lnTo>
                    <a:pt x="3385566" y="1410335"/>
                  </a:lnTo>
                  <a:lnTo>
                    <a:pt x="3385566" y="1423035"/>
                  </a:lnTo>
                  <a:lnTo>
                    <a:pt x="3398266" y="1423035"/>
                  </a:lnTo>
                  <a:lnTo>
                    <a:pt x="3398266" y="1410335"/>
                  </a:lnTo>
                  <a:close/>
                </a:path>
                <a:path w="3430270" h="2857500">
                  <a:moveTo>
                    <a:pt x="3398266" y="1359535"/>
                  </a:moveTo>
                  <a:lnTo>
                    <a:pt x="3385566" y="1359535"/>
                  </a:lnTo>
                  <a:lnTo>
                    <a:pt x="3385566" y="1372235"/>
                  </a:lnTo>
                  <a:lnTo>
                    <a:pt x="3398266" y="1372235"/>
                  </a:lnTo>
                  <a:lnTo>
                    <a:pt x="3398266" y="1359535"/>
                  </a:lnTo>
                  <a:close/>
                </a:path>
                <a:path w="3430270" h="2857500">
                  <a:moveTo>
                    <a:pt x="3398266" y="1219835"/>
                  </a:moveTo>
                  <a:lnTo>
                    <a:pt x="3385566" y="1219835"/>
                  </a:lnTo>
                  <a:lnTo>
                    <a:pt x="3385566" y="1321435"/>
                  </a:lnTo>
                  <a:lnTo>
                    <a:pt x="3398266" y="1321435"/>
                  </a:lnTo>
                  <a:lnTo>
                    <a:pt x="3398266" y="1219835"/>
                  </a:lnTo>
                  <a:close/>
                </a:path>
                <a:path w="3430270" h="2857500">
                  <a:moveTo>
                    <a:pt x="3398266" y="1169035"/>
                  </a:moveTo>
                  <a:lnTo>
                    <a:pt x="3385566" y="1169035"/>
                  </a:lnTo>
                  <a:lnTo>
                    <a:pt x="3385566" y="1181735"/>
                  </a:lnTo>
                  <a:lnTo>
                    <a:pt x="3398266" y="1181735"/>
                  </a:lnTo>
                  <a:lnTo>
                    <a:pt x="3398266" y="1169035"/>
                  </a:lnTo>
                  <a:close/>
                </a:path>
                <a:path w="3430270" h="2857500">
                  <a:moveTo>
                    <a:pt x="3398266" y="1118235"/>
                  </a:moveTo>
                  <a:lnTo>
                    <a:pt x="3385566" y="1118235"/>
                  </a:lnTo>
                  <a:lnTo>
                    <a:pt x="3385566" y="1130935"/>
                  </a:lnTo>
                  <a:lnTo>
                    <a:pt x="3398266" y="1130935"/>
                  </a:lnTo>
                  <a:lnTo>
                    <a:pt x="3398266" y="1118235"/>
                  </a:lnTo>
                  <a:close/>
                </a:path>
                <a:path w="3430270" h="2857500">
                  <a:moveTo>
                    <a:pt x="3398266" y="978535"/>
                  </a:moveTo>
                  <a:lnTo>
                    <a:pt x="3385566" y="978535"/>
                  </a:lnTo>
                  <a:lnTo>
                    <a:pt x="3385566" y="1080135"/>
                  </a:lnTo>
                  <a:lnTo>
                    <a:pt x="3398266" y="1080135"/>
                  </a:lnTo>
                  <a:lnTo>
                    <a:pt x="3398266" y="978535"/>
                  </a:lnTo>
                  <a:close/>
                </a:path>
                <a:path w="3430270" h="2857500">
                  <a:moveTo>
                    <a:pt x="3398266" y="927735"/>
                  </a:moveTo>
                  <a:lnTo>
                    <a:pt x="3385566" y="927735"/>
                  </a:lnTo>
                  <a:lnTo>
                    <a:pt x="3385566" y="940435"/>
                  </a:lnTo>
                  <a:lnTo>
                    <a:pt x="3398266" y="940435"/>
                  </a:lnTo>
                  <a:lnTo>
                    <a:pt x="3398266" y="927735"/>
                  </a:lnTo>
                  <a:close/>
                </a:path>
                <a:path w="3430270" h="2857500">
                  <a:moveTo>
                    <a:pt x="3398266" y="876935"/>
                  </a:moveTo>
                  <a:lnTo>
                    <a:pt x="3385566" y="876935"/>
                  </a:lnTo>
                  <a:lnTo>
                    <a:pt x="3385566" y="889635"/>
                  </a:lnTo>
                  <a:lnTo>
                    <a:pt x="3398266" y="889635"/>
                  </a:lnTo>
                  <a:lnTo>
                    <a:pt x="3398266" y="876935"/>
                  </a:lnTo>
                  <a:close/>
                </a:path>
                <a:path w="3430270" h="2857500">
                  <a:moveTo>
                    <a:pt x="3398266" y="737235"/>
                  </a:moveTo>
                  <a:lnTo>
                    <a:pt x="3385566" y="737235"/>
                  </a:lnTo>
                  <a:lnTo>
                    <a:pt x="3385566" y="838835"/>
                  </a:lnTo>
                  <a:lnTo>
                    <a:pt x="3398266" y="838835"/>
                  </a:lnTo>
                  <a:lnTo>
                    <a:pt x="3398266" y="737235"/>
                  </a:lnTo>
                  <a:close/>
                </a:path>
                <a:path w="3430270" h="2857500">
                  <a:moveTo>
                    <a:pt x="3398266" y="686435"/>
                  </a:moveTo>
                  <a:lnTo>
                    <a:pt x="3385566" y="686435"/>
                  </a:lnTo>
                  <a:lnTo>
                    <a:pt x="3385566" y="699135"/>
                  </a:lnTo>
                  <a:lnTo>
                    <a:pt x="3398266" y="699135"/>
                  </a:lnTo>
                  <a:lnTo>
                    <a:pt x="3398266" y="686435"/>
                  </a:lnTo>
                  <a:close/>
                </a:path>
                <a:path w="3430270" h="2857500">
                  <a:moveTo>
                    <a:pt x="3398266" y="635635"/>
                  </a:moveTo>
                  <a:lnTo>
                    <a:pt x="3385566" y="635635"/>
                  </a:lnTo>
                  <a:lnTo>
                    <a:pt x="3385566" y="648335"/>
                  </a:lnTo>
                  <a:lnTo>
                    <a:pt x="3398266" y="648335"/>
                  </a:lnTo>
                  <a:lnTo>
                    <a:pt x="3398266" y="635635"/>
                  </a:lnTo>
                  <a:close/>
                </a:path>
                <a:path w="3430270" h="2857500">
                  <a:moveTo>
                    <a:pt x="3398266" y="495935"/>
                  </a:moveTo>
                  <a:lnTo>
                    <a:pt x="3385566" y="495935"/>
                  </a:lnTo>
                  <a:lnTo>
                    <a:pt x="3385566" y="597535"/>
                  </a:lnTo>
                  <a:lnTo>
                    <a:pt x="3398266" y="597535"/>
                  </a:lnTo>
                  <a:lnTo>
                    <a:pt x="3398266" y="495935"/>
                  </a:lnTo>
                  <a:close/>
                </a:path>
                <a:path w="3430270" h="2857500">
                  <a:moveTo>
                    <a:pt x="3398266" y="445135"/>
                  </a:moveTo>
                  <a:lnTo>
                    <a:pt x="3385566" y="445135"/>
                  </a:lnTo>
                  <a:lnTo>
                    <a:pt x="3385566" y="457835"/>
                  </a:lnTo>
                  <a:lnTo>
                    <a:pt x="3398266" y="457835"/>
                  </a:lnTo>
                  <a:lnTo>
                    <a:pt x="3398266" y="445135"/>
                  </a:lnTo>
                  <a:close/>
                </a:path>
                <a:path w="3430270" h="2857500">
                  <a:moveTo>
                    <a:pt x="3398266" y="394335"/>
                  </a:moveTo>
                  <a:lnTo>
                    <a:pt x="3385566" y="394335"/>
                  </a:lnTo>
                  <a:lnTo>
                    <a:pt x="3385566" y="407035"/>
                  </a:lnTo>
                  <a:lnTo>
                    <a:pt x="3398266" y="407035"/>
                  </a:lnTo>
                  <a:lnTo>
                    <a:pt x="3398266" y="394335"/>
                  </a:lnTo>
                  <a:close/>
                </a:path>
                <a:path w="3430270" h="2857500">
                  <a:moveTo>
                    <a:pt x="3398266" y="254635"/>
                  </a:moveTo>
                  <a:lnTo>
                    <a:pt x="3385566" y="254635"/>
                  </a:lnTo>
                  <a:lnTo>
                    <a:pt x="3385566" y="356235"/>
                  </a:lnTo>
                  <a:lnTo>
                    <a:pt x="3398266" y="356235"/>
                  </a:lnTo>
                  <a:lnTo>
                    <a:pt x="3398266" y="254635"/>
                  </a:lnTo>
                  <a:close/>
                </a:path>
                <a:path w="3430270" h="2857500">
                  <a:moveTo>
                    <a:pt x="3398266" y="203835"/>
                  </a:moveTo>
                  <a:lnTo>
                    <a:pt x="3385566" y="203835"/>
                  </a:lnTo>
                  <a:lnTo>
                    <a:pt x="3385566" y="216535"/>
                  </a:lnTo>
                  <a:lnTo>
                    <a:pt x="3398266" y="216535"/>
                  </a:lnTo>
                  <a:lnTo>
                    <a:pt x="3398266" y="203835"/>
                  </a:lnTo>
                  <a:close/>
                </a:path>
                <a:path w="3430270" h="2857500">
                  <a:moveTo>
                    <a:pt x="3398266" y="153035"/>
                  </a:moveTo>
                  <a:lnTo>
                    <a:pt x="3385566" y="153035"/>
                  </a:lnTo>
                  <a:lnTo>
                    <a:pt x="3385566" y="165735"/>
                  </a:lnTo>
                  <a:lnTo>
                    <a:pt x="3398266" y="165735"/>
                  </a:lnTo>
                  <a:lnTo>
                    <a:pt x="3398266" y="153035"/>
                  </a:lnTo>
                  <a:close/>
                </a:path>
                <a:path w="3430270" h="2857500">
                  <a:moveTo>
                    <a:pt x="3398266" y="63500"/>
                  </a:moveTo>
                  <a:lnTo>
                    <a:pt x="3385566" y="63500"/>
                  </a:lnTo>
                  <a:lnTo>
                    <a:pt x="3385566" y="114935"/>
                  </a:lnTo>
                  <a:lnTo>
                    <a:pt x="3398266" y="114935"/>
                  </a:lnTo>
                  <a:lnTo>
                    <a:pt x="3398266" y="63500"/>
                  </a:lnTo>
                  <a:close/>
                </a:path>
                <a:path w="3430270" h="2857500">
                  <a:moveTo>
                    <a:pt x="3391916" y="0"/>
                  </a:moveTo>
                  <a:lnTo>
                    <a:pt x="3353816" y="76200"/>
                  </a:lnTo>
                  <a:lnTo>
                    <a:pt x="3385566" y="76200"/>
                  </a:lnTo>
                  <a:lnTo>
                    <a:pt x="3385566" y="63500"/>
                  </a:lnTo>
                  <a:lnTo>
                    <a:pt x="3423666" y="63500"/>
                  </a:lnTo>
                  <a:lnTo>
                    <a:pt x="3391916" y="0"/>
                  </a:lnTo>
                  <a:close/>
                </a:path>
                <a:path w="3430270" h="2857500">
                  <a:moveTo>
                    <a:pt x="3423666" y="63500"/>
                  </a:moveTo>
                  <a:lnTo>
                    <a:pt x="3398266" y="63500"/>
                  </a:lnTo>
                  <a:lnTo>
                    <a:pt x="3398266" y="76200"/>
                  </a:lnTo>
                  <a:lnTo>
                    <a:pt x="3430016" y="76200"/>
                  </a:lnTo>
                  <a:lnTo>
                    <a:pt x="3423666" y="63500"/>
                  </a:lnTo>
                  <a:close/>
                </a:path>
              </a:pathLst>
            </a:custGeom>
            <a:solidFill>
              <a:srgbClr val="E84B21"/>
            </a:solidFill>
          </p:spPr>
          <p:txBody>
            <a:bodyPr wrap="square" lIns="0" tIns="0" rIns="0" bIns="0" rtlCol="0"/>
            <a:lstStyle/>
            <a:p>
              <a:endParaRPr/>
            </a:p>
          </p:txBody>
        </p:sp>
        <p:pic>
          <p:nvPicPr>
            <p:cNvPr id="14" name="object 14"/>
            <p:cNvPicPr/>
            <p:nvPr/>
          </p:nvPicPr>
          <p:blipFill>
            <a:blip r:embed="rId4" cstate="print"/>
            <a:stretch>
              <a:fillRect/>
            </a:stretch>
          </p:blipFill>
          <p:spPr>
            <a:xfrm>
              <a:off x="1859280" y="4578095"/>
              <a:ext cx="1219200" cy="1219199"/>
            </a:xfrm>
            <a:prstGeom prst="rect">
              <a:avLst/>
            </a:prstGeom>
          </p:spPr>
        </p:pic>
      </p:grpSp>
      <p:sp>
        <p:nvSpPr>
          <p:cNvPr id="15" name="object 15"/>
          <p:cNvSpPr txBox="1">
            <a:spLocks noGrp="1"/>
          </p:cNvSpPr>
          <p:nvPr>
            <p:ph type="title"/>
          </p:nvPr>
        </p:nvSpPr>
        <p:spPr>
          <a:xfrm>
            <a:off x="916938" y="294894"/>
            <a:ext cx="2969261"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inventory</a:t>
            </a:r>
            <a:endParaRPr sz="4400" dirty="0">
              <a:latin typeface="Calibri Light"/>
              <a:cs typeface="Calibri Light"/>
            </a:endParaRPr>
          </a:p>
        </p:txBody>
      </p:sp>
      <p:sp>
        <p:nvSpPr>
          <p:cNvPr id="16" name="object 16"/>
          <p:cNvSpPr txBox="1"/>
          <p:nvPr/>
        </p:nvSpPr>
        <p:spPr>
          <a:xfrm>
            <a:off x="1663445" y="5795568"/>
            <a:ext cx="1716405" cy="617220"/>
          </a:xfrm>
          <a:prstGeom prst="rect">
            <a:avLst/>
          </a:prstGeom>
        </p:spPr>
        <p:txBody>
          <a:bodyPr vert="horz" wrap="square" lIns="0" tIns="33655" rIns="0" bIns="0" rtlCol="0">
            <a:spAutoFit/>
          </a:bodyPr>
          <a:lstStyle/>
          <a:p>
            <a:pPr marR="51435" algn="ctr">
              <a:lnSpc>
                <a:spcPct val="100000"/>
              </a:lnSpc>
              <a:spcBef>
                <a:spcPts val="265"/>
              </a:spcBef>
            </a:pPr>
            <a:r>
              <a:rPr sz="1800" spc="-10" dirty="0">
                <a:solidFill>
                  <a:srgbClr val="F1F1F1"/>
                </a:solidFill>
                <a:latin typeface="Calibri"/>
                <a:cs typeface="Calibri"/>
              </a:rPr>
              <a:t>inventory</a:t>
            </a:r>
            <a:endParaRPr sz="1800">
              <a:latin typeface="Calibri"/>
              <a:cs typeface="Calibri"/>
            </a:endParaRPr>
          </a:p>
          <a:p>
            <a:pPr algn="ctr">
              <a:lnSpc>
                <a:spcPct val="100000"/>
              </a:lnSpc>
              <a:spcBef>
                <a:spcPts val="170"/>
              </a:spcBef>
            </a:pPr>
            <a:r>
              <a:rPr sz="1800" spc="-10" dirty="0">
                <a:solidFill>
                  <a:srgbClr val="F1F1F1"/>
                </a:solidFill>
                <a:latin typeface="Calibri"/>
                <a:cs typeface="Calibri"/>
              </a:rPr>
              <a:t>/etc/ansible/hosts</a:t>
            </a:r>
            <a:endParaRPr sz="1800">
              <a:latin typeface="Calibri"/>
              <a:cs typeface="Calibri"/>
            </a:endParaRPr>
          </a:p>
        </p:txBody>
      </p:sp>
      <p:sp>
        <p:nvSpPr>
          <p:cNvPr id="17" name="object 17"/>
          <p:cNvSpPr txBox="1"/>
          <p:nvPr/>
        </p:nvSpPr>
        <p:spPr>
          <a:xfrm>
            <a:off x="8186673" y="5239639"/>
            <a:ext cx="3069590" cy="57404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1F1F1"/>
                </a:solidFill>
                <a:latin typeface="Calibri"/>
                <a:cs typeface="Calibri"/>
              </a:rPr>
              <a:t>Linux</a:t>
            </a:r>
            <a:r>
              <a:rPr sz="1800" spc="-15" dirty="0">
                <a:solidFill>
                  <a:srgbClr val="F1F1F1"/>
                </a:solidFill>
                <a:latin typeface="Calibri"/>
                <a:cs typeface="Calibri"/>
              </a:rPr>
              <a:t> </a:t>
            </a:r>
            <a:r>
              <a:rPr sz="1800" dirty="0">
                <a:solidFill>
                  <a:srgbClr val="F1F1F1"/>
                </a:solidFill>
                <a:latin typeface="Calibri"/>
                <a:cs typeface="Calibri"/>
              </a:rPr>
              <a:t>–</a:t>
            </a:r>
            <a:r>
              <a:rPr sz="1800" spc="-30" dirty="0">
                <a:solidFill>
                  <a:srgbClr val="F1F1F1"/>
                </a:solidFill>
                <a:latin typeface="Calibri"/>
                <a:cs typeface="Calibri"/>
              </a:rPr>
              <a:t> </a:t>
            </a:r>
            <a:r>
              <a:rPr sz="1800" dirty="0">
                <a:solidFill>
                  <a:srgbClr val="F1F1F1"/>
                </a:solidFill>
                <a:latin typeface="Calibri"/>
                <a:cs typeface="Calibri"/>
              </a:rPr>
              <a:t>SSH</a:t>
            </a:r>
            <a:endParaRPr sz="1800">
              <a:latin typeface="Calibri"/>
              <a:cs typeface="Calibri"/>
            </a:endParaRPr>
          </a:p>
          <a:p>
            <a:pPr marL="12700">
              <a:lnSpc>
                <a:spcPct val="100000"/>
              </a:lnSpc>
            </a:pPr>
            <a:r>
              <a:rPr sz="1800" spc="-10" dirty="0">
                <a:solidFill>
                  <a:srgbClr val="F1F1F1"/>
                </a:solidFill>
                <a:latin typeface="Calibri"/>
                <a:cs typeface="Calibri"/>
              </a:rPr>
              <a:t>Windows</a:t>
            </a:r>
            <a:r>
              <a:rPr sz="1800" spc="15" dirty="0">
                <a:solidFill>
                  <a:srgbClr val="F1F1F1"/>
                </a:solidFill>
                <a:latin typeface="Calibri"/>
                <a:cs typeface="Calibri"/>
              </a:rPr>
              <a:t> </a:t>
            </a:r>
            <a:r>
              <a:rPr sz="1800" dirty="0">
                <a:solidFill>
                  <a:srgbClr val="F1F1F1"/>
                </a:solidFill>
                <a:latin typeface="Calibri"/>
                <a:cs typeface="Calibri"/>
              </a:rPr>
              <a:t>–</a:t>
            </a:r>
            <a:r>
              <a:rPr sz="1800" spc="15" dirty="0">
                <a:solidFill>
                  <a:srgbClr val="F1F1F1"/>
                </a:solidFill>
                <a:latin typeface="Calibri"/>
                <a:cs typeface="Calibri"/>
              </a:rPr>
              <a:t> </a:t>
            </a:r>
            <a:r>
              <a:rPr sz="1800" spc="-15" dirty="0">
                <a:solidFill>
                  <a:srgbClr val="F1F1F1"/>
                </a:solidFill>
                <a:latin typeface="Calibri"/>
                <a:cs typeface="Calibri"/>
              </a:rPr>
              <a:t>Powershell</a:t>
            </a:r>
            <a:r>
              <a:rPr sz="1800" spc="5" dirty="0">
                <a:solidFill>
                  <a:srgbClr val="F1F1F1"/>
                </a:solidFill>
                <a:latin typeface="Calibri"/>
                <a:cs typeface="Calibri"/>
              </a:rPr>
              <a:t> </a:t>
            </a:r>
            <a:r>
              <a:rPr sz="1800" spc="-10" dirty="0">
                <a:solidFill>
                  <a:srgbClr val="F1F1F1"/>
                </a:solidFill>
                <a:latin typeface="Calibri"/>
                <a:cs typeface="Calibri"/>
              </a:rPr>
              <a:t>Remoting</a:t>
            </a:r>
            <a:endParaRPr sz="1800">
              <a:latin typeface="Calibri"/>
              <a:cs typeface="Calibri"/>
            </a:endParaRPr>
          </a:p>
        </p:txBody>
      </p:sp>
      <p:pic>
        <p:nvPicPr>
          <p:cNvPr id="18" name="object 18"/>
          <p:cNvPicPr/>
          <p:nvPr/>
        </p:nvPicPr>
        <p:blipFill>
          <a:blip r:embed="rId5" cstate="print"/>
          <a:stretch>
            <a:fillRect/>
          </a:stretch>
        </p:blipFill>
        <p:spPr>
          <a:xfrm>
            <a:off x="7722107" y="5242559"/>
            <a:ext cx="416051" cy="452628"/>
          </a:xfrm>
          <a:prstGeom prst="rect">
            <a:avLst/>
          </a:prstGeom>
        </p:spPr>
      </p:pic>
      <p:sp>
        <p:nvSpPr>
          <p:cNvPr id="19" name="object 19"/>
          <p:cNvSpPr txBox="1"/>
          <p:nvPr/>
        </p:nvSpPr>
        <p:spPr>
          <a:xfrm>
            <a:off x="8273542" y="6132982"/>
            <a:ext cx="9194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Agentless</a:t>
            </a:r>
            <a:endParaRPr sz="1800">
              <a:latin typeface="Calibri"/>
              <a:cs typeface="Calibri"/>
            </a:endParaRPr>
          </a:p>
        </p:txBody>
      </p:sp>
      <p:pic>
        <p:nvPicPr>
          <p:cNvPr id="20" name="object 20"/>
          <p:cNvPicPr/>
          <p:nvPr/>
        </p:nvPicPr>
        <p:blipFill>
          <a:blip r:embed="rId6" cstate="print"/>
          <a:stretch>
            <a:fillRect/>
          </a:stretch>
        </p:blipFill>
        <p:spPr>
          <a:xfrm>
            <a:off x="7708392" y="6105144"/>
            <a:ext cx="425196" cy="425196"/>
          </a:xfrm>
          <a:prstGeom prst="rect">
            <a:avLst/>
          </a:prstGeom>
        </p:spPr>
      </p:pic>
      <p:sp>
        <p:nvSpPr>
          <p:cNvPr id="21" name="object 21"/>
          <p:cNvSpPr txBox="1"/>
          <p:nvPr/>
        </p:nvSpPr>
        <p:spPr>
          <a:xfrm>
            <a:off x="4364482" y="1581327"/>
            <a:ext cx="2387600" cy="503555"/>
          </a:xfrm>
          <a:prstGeom prst="rect">
            <a:avLst/>
          </a:prstGeom>
        </p:spPr>
        <p:txBody>
          <a:bodyPr vert="horz" wrap="square" lIns="0" tIns="0" rIns="0" bIns="0" rtlCol="0">
            <a:spAutoFit/>
          </a:bodyPr>
          <a:lstStyle/>
          <a:p>
            <a:pPr>
              <a:lnSpc>
                <a:spcPts val="1700"/>
              </a:lnSpc>
            </a:pPr>
            <a:r>
              <a:rPr sz="1800" dirty="0">
                <a:solidFill>
                  <a:srgbClr val="A6E12D"/>
                </a:solidFill>
                <a:latin typeface="Consolas"/>
                <a:cs typeface="Consolas"/>
              </a:rPr>
              <a:t>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1</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a:t>
            </a:r>
            <a:r>
              <a:rPr sz="1800" spc="-10" dirty="0">
                <a:solidFill>
                  <a:srgbClr val="A6E12D"/>
                </a:solidFill>
                <a:latin typeface="Consolas"/>
                <a:cs typeface="Consolas"/>
              </a:rPr>
              <a:t>n</a:t>
            </a:r>
            <a:r>
              <a:rPr sz="1800" dirty="0">
                <a:solidFill>
                  <a:srgbClr val="A6E12D"/>
                </a:solidFill>
                <a:latin typeface="Consolas"/>
                <a:cs typeface="Consolas"/>
              </a:rPr>
              <a:t>y</a:t>
            </a:r>
            <a:r>
              <a:rPr sz="1800" spc="-10" dirty="0">
                <a:solidFill>
                  <a:srgbClr val="A6E12D"/>
                </a:solidFill>
                <a:latin typeface="Consolas"/>
                <a:cs typeface="Consolas"/>
              </a:rPr>
              <a:t>.</a:t>
            </a:r>
            <a:r>
              <a:rPr sz="1800" spc="5" dirty="0">
                <a:solidFill>
                  <a:srgbClr val="A6E12D"/>
                </a:solidFill>
                <a:latin typeface="Consolas"/>
                <a:cs typeface="Consolas"/>
              </a:rPr>
              <a:t>c</a:t>
            </a:r>
            <a:r>
              <a:rPr sz="1800" dirty="0">
                <a:solidFill>
                  <a:srgbClr val="A6E12D"/>
                </a:solidFill>
                <a:latin typeface="Consolas"/>
                <a:cs typeface="Consolas"/>
              </a:rPr>
              <a:t>om</a:t>
            </a:r>
            <a:endParaRPr sz="1800">
              <a:latin typeface="Consolas"/>
              <a:cs typeface="Consolas"/>
            </a:endParaRPr>
          </a:p>
          <a:p>
            <a:pPr>
              <a:lnSpc>
                <a:spcPct val="100000"/>
              </a:lnSpc>
            </a:pPr>
            <a:r>
              <a:rPr sz="1800" dirty="0">
                <a:solidFill>
                  <a:srgbClr val="A6E12D"/>
                </a:solidFill>
                <a:latin typeface="Consolas"/>
                <a:cs typeface="Consolas"/>
              </a:rPr>
              <a:t>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2</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mpan</a:t>
            </a:r>
            <a:r>
              <a:rPr sz="1800" spc="-5" dirty="0">
                <a:solidFill>
                  <a:srgbClr val="A6E12D"/>
                </a:solidFill>
                <a:latin typeface="Consolas"/>
                <a:cs typeface="Consolas"/>
              </a:rPr>
              <a:t>y</a:t>
            </a:r>
            <a:r>
              <a:rPr sz="1800" dirty="0">
                <a:solidFill>
                  <a:srgbClr val="A6E12D"/>
                </a:solidFill>
                <a:latin typeface="Consolas"/>
                <a:cs typeface="Consolas"/>
              </a:rPr>
              <a:t>.com</a:t>
            </a:r>
            <a:endParaRPr sz="1800">
              <a:latin typeface="Consolas"/>
              <a:cs typeface="Consolas"/>
            </a:endParaRPr>
          </a:p>
        </p:txBody>
      </p:sp>
      <p:sp>
        <p:nvSpPr>
          <p:cNvPr id="22" name="object 22"/>
          <p:cNvSpPr txBox="1"/>
          <p:nvPr/>
        </p:nvSpPr>
        <p:spPr>
          <a:xfrm>
            <a:off x="4364482" y="1581327"/>
            <a:ext cx="2387600" cy="1600835"/>
          </a:xfrm>
          <a:prstGeom prst="rect">
            <a:avLst/>
          </a:prstGeom>
        </p:spPr>
        <p:txBody>
          <a:bodyPr vert="horz" wrap="square" lIns="0" tIns="0" rIns="0" bIns="0" rtlCol="0">
            <a:spAutoFit/>
          </a:bodyPr>
          <a:lstStyle/>
          <a:p>
            <a:pPr>
              <a:lnSpc>
                <a:spcPts val="1700"/>
              </a:lnSpc>
            </a:pPr>
            <a:r>
              <a:rPr sz="1800" dirty="0">
                <a:solidFill>
                  <a:srgbClr val="A6E12D"/>
                </a:solidFill>
                <a:latin typeface="Consolas"/>
                <a:cs typeface="Consolas"/>
              </a:rPr>
              <a:t>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1</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a:t>
            </a:r>
            <a:r>
              <a:rPr sz="1800" spc="-10" dirty="0">
                <a:solidFill>
                  <a:srgbClr val="A6E12D"/>
                </a:solidFill>
                <a:latin typeface="Consolas"/>
                <a:cs typeface="Consolas"/>
              </a:rPr>
              <a:t>n</a:t>
            </a:r>
            <a:r>
              <a:rPr sz="1800" dirty="0">
                <a:solidFill>
                  <a:srgbClr val="A6E12D"/>
                </a:solidFill>
                <a:latin typeface="Consolas"/>
                <a:cs typeface="Consolas"/>
              </a:rPr>
              <a:t>y</a:t>
            </a:r>
            <a:r>
              <a:rPr sz="1800" spc="-10" dirty="0">
                <a:solidFill>
                  <a:srgbClr val="A6E12D"/>
                </a:solidFill>
                <a:latin typeface="Consolas"/>
                <a:cs typeface="Consolas"/>
              </a:rPr>
              <a:t>.</a:t>
            </a:r>
            <a:r>
              <a:rPr sz="1800" spc="5" dirty="0">
                <a:solidFill>
                  <a:srgbClr val="A6E12D"/>
                </a:solidFill>
                <a:latin typeface="Consolas"/>
                <a:cs typeface="Consolas"/>
              </a:rPr>
              <a:t>c</a:t>
            </a:r>
            <a:r>
              <a:rPr sz="1800" dirty="0">
                <a:solidFill>
                  <a:srgbClr val="A6E12D"/>
                </a:solidFill>
                <a:latin typeface="Consolas"/>
                <a:cs typeface="Consolas"/>
              </a:rPr>
              <a:t>om</a:t>
            </a:r>
            <a:endParaRPr sz="1800">
              <a:latin typeface="Consolas"/>
              <a:cs typeface="Consolas"/>
            </a:endParaRPr>
          </a:p>
          <a:p>
            <a:pPr>
              <a:lnSpc>
                <a:spcPct val="100000"/>
              </a:lnSpc>
            </a:pPr>
            <a:r>
              <a:rPr sz="1800" dirty="0">
                <a:solidFill>
                  <a:srgbClr val="A6E12D"/>
                </a:solidFill>
                <a:latin typeface="Consolas"/>
                <a:cs typeface="Consolas"/>
              </a:rPr>
              <a:t>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2</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mpan</a:t>
            </a:r>
            <a:r>
              <a:rPr sz="1800" spc="-5" dirty="0">
                <a:solidFill>
                  <a:srgbClr val="A6E12D"/>
                </a:solidFill>
                <a:latin typeface="Consolas"/>
                <a:cs typeface="Consolas"/>
              </a:rPr>
              <a:t>y</a:t>
            </a:r>
            <a:r>
              <a:rPr sz="1800" dirty="0">
                <a:solidFill>
                  <a:srgbClr val="A6E12D"/>
                </a:solidFill>
                <a:latin typeface="Consolas"/>
                <a:cs typeface="Consolas"/>
              </a:rPr>
              <a:t>.com</a:t>
            </a:r>
            <a:endParaRPr sz="1800">
              <a:latin typeface="Consolas"/>
              <a:cs typeface="Consolas"/>
            </a:endParaRPr>
          </a:p>
          <a:p>
            <a:pPr>
              <a:lnSpc>
                <a:spcPct val="100000"/>
              </a:lnSpc>
              <a:spcBef>
                <a:spcPts val="55"/>
              </a:spcBef>
            </a:pPr>
            <a:endParaRPr sz="1800">
              <a:latin typeface="Consolas"/>
              <a:cs typeface="Consolas"/>
            </a:endParaRPr>
          </a:p>
          <a:p>
            <a:pPr>
              <a:lnSpc>
                <a:spcPct val="100000"/>
              </a:lnSpc>
            </a:pPr>
            <a:r>
              <a:rPr sz="1800" spc="-5" dirty="0">
                <a:solidFill>
                  <a:srgbClr val="F82571"/>
                </a:solidFill>
                <a:latin typeface="Consolas"/>
                <a:cs typeface="Consolas"/>
              </a:rPr>
              <a:t>[mail] </a:t>
            </a:r>
            <a:r>
              <a:rPr sz="1800" dirty="0">
                <a:solidFill>
                  <a:srgbClr val="F82571"/>
                </a:solidFill>
                <a:latin typeface="Consolas"/>
                <a:cs typeface="Consolas"/>
              </a:rPr>
              <a:t> </a:t>
            </a:r>
            <a:r>
              <a:rPr sz="1800" dirty="0">
                <a:solidFill>
                  <a:srgbClr val="A6E12D"/>
                </a:solidFill>
                <a:latin typeface="Consolas"/>
                <a:cs typeface="Consolas"/>
              </a:rPr>
              <a:t>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3</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mpan</a:t>
            </a:r>
            <a:r>
              <a:rPr sz="1800" spc="-5" dirty="0">
                <a:solidFill>
                  <a:srgbClr val="A6E12D"/>
                </a:solidFill>
                <a:latin typeface="Consolas"/>
                <a:cs typeface="Consolas"/>
              </a:rPr>
              <a:t>y</a:t>
            </a:r>
            <a:r>
              <a:rPr sz="1800" dirty="0">
                <a:solidFill>
                  <a:srgbClr val="A6E12D"/>
                </a:solidFill>
                <a:latin typeface="Consolas"/>
                <a:cs typeface="Consolas"/>
              </a:rPr>
              <a:t>.com  s</a:t>
            </a:r>
            <a:r>
              <a:rPr sz="1800" spc="-10"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v</a:t>
            </a:r>
            <a:r>
              <a:rPr sz="1800" spc="5" dirty="0">
                <a:solidFill>
                  <a:srgbClr val="A6E12D"/>
                </a:solidFill>
                <a:latin typeface="Consolas"/>
                <a:cs typeface="Consolas"/>
              </a:rPr>
              <a:t>e</a:t>
            </a:r>
            <a:r>
              <a:rPr sz="1800" dirty="0">
                <a:solidFill>
                  <a:srgbClr val="A6E12D"/>
                </a:solidFill>
                <a:latin typeface="Consolas"/>
                <a:cs typeface="Consolas"/>
              </a:rPr>
              <a:t>r</a:t>
            </a:r>
            <a:r>
              <a:rPr sz="1800" spc="-10" dirty="0">
                <a:solidFill>
                  <a:srgbClr val="A6E12D"/>
                </a:solidFill>
                <a:latin typeface="Consolas"/>
                <a:cs typeface="Consolas"/>
              </a:rPr>
              <a:t>4</a:t>
            </a:r>
            <a:r>
              <a:rPr sz="1800" spc="5" dirty="0">
                <a:solidFill>
                  <a:srgbClr val="A6E12D"/>
                </a:solidFill>
                <a:latin typeface="Consolas"/>
                <a:cs typeface="Consolas"/>
              </a:rPr>
              <a:t>.</a:t>
            </a:r>
            <a:r>
              <a:rPr sz="1800" dirty="0">
                <a:solidFill>
                  <a:srgbClr val="A6E12D"/>
                </a:solidFill>
                <a:latin typeface="Consolas"/>
                <a:cs typeface="Consolas"/>
              </a:rPr>
              <a:t>c</a:t>
            </a:r>
            <a:r>
              <a:rPr sz="1800" spc="-10" dirty="0">
                <a:solidFill>
                  <a:srgbClr val="A6E12D"/>
                </a:solidFill>
                <a:latin typeface="Consolas"/>
                <a:cs typeface="Consolas"/>
              </a:rPr>
              <a:t>o</a:t>
            </a:r>
            <a:r>
              <a:rPr sz="1800" dirty="0">
                <a:solidFill>
                  <a:srgbClr val="A6E12D"/>
                </a:solidFill>
                <a:latin typeface="Consolas"/>
                <a:cs typeface="Consolas"/>
              </a:rPr>
              <a:t>mpan</a:t>
            </a:r>
            <a:r>
              <a:rPr sz="1800" spc="-5" dirty="0">
                <a:solidFill>
                  <a:srgbClr val="A6E12D"/>
                </a:solidFill>
                <a:latin typeface="Consolas"/>
                <a:cs typeface="Consolas"/>
              </a:rPr>
              <a:t>y</a:t>
            </a:r>
            <a:r>
              <a:rPr sz="1800" dirty="0">
                <a:solidFill>
                  <a:srgbClr val="A6E12D"/>
                </a:solidFill>
                <a:latin typeface="Consolas"/>
                <a:cs typeface="Consolas"/>
              </a:rPr>
              <a:t>.com</a:t>
            </a:r>
            <a:endParaRPr sz="1800">
              <a:latin typeface="Consolas"/>
              <a:cs typeface="Consolas"/>
            </a:endParaRPr>
          </a:p>
        </p:txBody>
      </p:sp>
      <p:sp>
        <p:nvSpPr>
          <p:cNvPr id="23" name="object 23"/>
          <p:cNvSpPr txBox="1"/>
          <p:nvPr/>
        </p:nvSpPr>
        <p:spPr>
          <a:xfrm>
            <a:off x="4271771" y="1499616"/>
            <a:ext cx="2944495" cy="4247515"/>
          </a:xfrm>
          <a:prstGeom prst="rect">
            <a:avLst/>
          </a:prstGeom>
          <a:solidFill>
            <a:srgbClr val="0D0D0D"/>
          </a:solidFill>
        </p:spPr>
        <p:txBody>
          <a:bodyPr vert="horz" wrap="square" lIns="0" tIns="33019" rIns="0" bIns="0" rtlCol="0">
            <a:spAutoFit/>
          </a:bodyPr>
          <a:lstStyle/>
          <a:p>
            <a:pPr marL="92075" marR="463550">
              <a:lnSpc>
                <a:spcPct val="100000"/>
              </a:lnSpc>
              <a:spcBef>
                <a:spcPts val="259"/>
              </a:spcBef>
            </a:pP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r1</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r2</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dirty="0">
              <a:latin typeface="Consolas"/>
              <a:cs typeface="Consolas"/>
            </a:endParaRPr>
          </a:p>
          <a:p>
            <a:pPr>
              <a:lnSpc>
                <a:spcPct val="100000"/>
              </a:lnSpc>
              <a:spcBef>
                <a:spcPts val="50"/>
              </a:spcBef>
            </a:pPr>
            <a:endParaRPr sz="1800" dirty="0">
              <a:latin typeface="Consolas"/>
              <a:cs typeface="Consolas"/>
            </a:endParaRPr>
          </a:p>
          <a:p>
            <a:pPr marL="92075" marR="462915">
              <a:lnSpc>
                <a:spcPct val="100000"/>
              </a:lnSpc>
            </a:pPr>
            <a:r>
              <a:rPr sz="1800" spc="-5" dirty="0">
                <a:solidFill>
                  <a:srgbClr val="F82571"/>
                </a:solidFill>
                <a:latin typeface="Consolas"/>
                <a:cs typeface="Consolas"/>
              </a:rPr>
              <a:t>[mail] </a:t>
            </a:r>
            <a:r>
              <a:rPr sz="1800"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r3</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10" dirty="0">
                <a:solidFill>
                  <a:srgbClr val="A6E12D"/>
                </a:solidFill>
                <a:latin typeface="Consolas"/>
                <a:cs typeface="Consolas"/>
              </a:rPr>
              <a:t>serv</a:t>
            </a:r>
            <a:r>
              <a:rPr sz="1800" dirty="0">
                <a:solidFill>
                  <a:srgbClr val="A6E12D"/>
                </a:solidFill>
                <a:latin typeface="Consolas"/>
                <a:cs typeface="Consolas"/>
              </a:rPr>
              <a:t>er</a:t>
            </a:r>
            <a:r>
              <a:rPr sz="1800" spc="-15" dirty="0">
                <a:solidFill>
                  <a:srgbClr val="A6E12D"/>
                </a:solidFill>
                <a:latin typeface="Consolas"/>
                <a:cs typeface="Consolas"/>
              </a:rPr>
              <a:t>4</a:t>
            </a:r>
            <a:r>
              <a:rPr sz="1800" dirty="0">
                <a:solidFill>
                  <a:srgbClr val="A6E12D"/>
                </a:solidFill>
                <a:latin typeface="Consolas"/>
                <a:cs typeface="Consolas"/>
              </a:rPr>
              <a:t>.c</a:t>
            </a:r>
            <a:r>
              <a:rPr sz="1800" spc="-15" dirty="0">
                <a:solidFill>
                  <a:srgbClr val="A6E12D"/>
                </a:solidFill>
                <a:latin typeface="Consolas"/>
                <a:cs typeface="Consolas"/>
              </a:rPr>
              <a:t>o</a:t>
            </a:r>
            <a:r>
              <a:rPr sz="1800" spc="-10" dirty="0">
                <a:solidFill>
                  <a:srgbClr val="A6E12D"/>
                </a:solidFill>
                <a:latin typeface="Consolas"/>
                <a:cs typeface="Consolas"/>
              </a:rPr>
              <a:t>m</a:t>
            </a:r>
            <a:r>
              <a:rPr sz="1800" dirty="0">
                <a:solidFill>
                  <a:srgbClr val="A6E12D"/>
                </a:solidFill>
                <a:latin typeface="Consolas"/>
                <a:cs typeface="Consolas"/>
              </a:rPr>
              <a:t>pa</a:t>
            </a:r>
            <a:r>
              <a:rPr sz="1800" spc="-15" dirty="0">
                <a:solidFill>
                  <a:srgbClr val="A6E12D"/>
                </a:solidFill>
                <a:latin typeface="Consolas"/>
                <a:cs typeface="Consolas"/>
              </a:rPr>
              <a:t>n</a:t>
            </a:r>
            <a:r>
              <a:rPr sz="1800" spc="-10" dirty="0">
                <a:solidFill>
                  <a:srgbClr val="A6E12D"/>
                </a:solidFill>
                <a:latin typeface="Consolas"/>
                <a:cs typeface="Consolas"/>
              </a:rPr>
              <a:t>y.</a:t>
            </a:r>
            <a:r>
              <a:rPr sz="1800" dirty="0">
                <a:solidFill>
                  <a:srgbClr val="A6E12D"/>
                </a:solidFill>
                <a:latin typeface="Consolas"/>
                <a:cs typeface="Consolas"/>
              </a:rPr>
              <a:t>com</a:t>
            </a:r>
            <a:endParaRPr sz="1800" dirty="0">
              <a:latin typeface="Consolas"/>
              <a:cs typeface="Consolas"/>
            </a:endParaRPr>
          </a:p>
          <a:p>
            <a:pPr>
              <a:lnSpc>
                <a:spcPct val="100000"/>
              </a:lnSpc>
              <a:spcBef>
                <a:spcPts val="55"/>
              </a:spcBef>
            </a:pPr>
            <a:endParaRPr sz="1800" dirty="0">
              <a:latin typeface="Consolas"/>
              <a:cs typeface="Consolas"/>
            </a:endParaRPr>
          </a:p>
          <a:p>
            <a:pPr marL="92075" marR="463550">
              <a:lnSpc>
                <a:spcPct val="100000"/>
              </a:lnSpc>
            </a:pPr>
            <a:r>
              <a:rPr sz="1800" spc="-10" dirty="0">
                <a:solidFill>
                  <a:srgbClr val="F82571"/>
                </a:solidFill>
                <a:latin typeface="Consolas"/>
                <a:cs typeface="Consolas"/>
              </a:rPr>
              <a:t>[db] </a:t>
            </a:r>
            <a:r>
              <a:rPr sz="1800" spc="-5"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r5</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r6</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dirty="0">
              <a:latin typeface="Consolas"/>
              <a:cs typeface="Consolas"/>
            </a:endParaRPr>
          </a:p>
          <a:p>
            <a:pPr>
              <a:lnSpc>
                <a:spcPct val="100000"/>
              </a:lnSpc>
              <a:spcBef>
                <a:spcPts val="55"/>
              </a:spcBef>
            </a:pPr>
            <a:endParaRPr sz="1800" dirty="0">
              <a:latin typeface="Consolas"/>
              <a:cs typeface="Consolas"/>
            </a:endParaRPr>
          </a:p>
          <a:p>
            <a:pPr marL="92075" marR="463550">
              <a:lnSpc>
                <a:spcPct val="100000"/>
              </a:lnSpc>
            </a:pPr>
            <a:r>
              <a:rPr sz="1800" spc="-10" dirty="0">
                <a:solidFill>
                  <a:srgbClr val="F82571"/>
                </a:solidFill>
                <a:latin typeface="Consolas"/>
                <a:cs typeface="Consolas"/>
              </a:rPr>
              <a:t>[web] </a:t>
            </a:r>
            <a:r>
              <a:rPr sz="1800" spc="-5"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r7</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r8</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dirty="0">
              <a:latin typeface="Consolas"/>
              <a:cs typeface="Consola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12747" y="5161788"/>
            <a:ext cx="446531" cy="452628"/>
          </a:xfrm>
          <a:prstGeom prst="rect">
            <a:avLst/>
          </a:prstGeom>
        </p:spPr>
      </p:pic>
      <p:sp>
        <p:nvSpPr>
          <p:cNvPr id="3" name="object 3"/>
          <p:cNvSpPr txBox="1">
            <a:spLocks noGrp="1"/>
          </p:cNvSpPr>
          <p:nvPr>
            <p:ph type="title"/>
          </p:nvPr>
        </p:nvSpPr>
        <p:spPr>
          <a:xfrm>
            <a:off x="916939" y="294894"/>
            <a:ext cx="5238750" cy="696595"/>
          </a:xfrm>
          <a:prstGeom prst="rect">
            <a:avLst/>
          </a:prstGeom>
        </p:spPr>
        <p:txBody>
          <a:bodyPr vert="horz" wrap="square" lIns="0" tIns="12700" rIns="0" bIns="0" rtlCol="0">
            <a:spAutoFit/>
          </a:bodyPr>
          <a:lstStyle/>
          <a:p>
            <a:pPr marL="12700">
              <a:lnSpc>
                <a:spcPct val="100000"/>
              </a:lnSpc>
              <a:spcBef>
                <a:spcPts val="100"/>
              </a:spcBef>
            </a:pPr>
            <a:r>
              <a:rPr sz="4400" b="0" spc="-15" dirty="0">
                <a:solidFill>
                  <a:srgbClr val="FF6600"/>
                </a:solidFill>
                <a:latin typeface="Calibri Light"/>
                <a:cs typeface="Calibri Light"/>
              </a:rPr>
              <a:t>More</a:t>
            </a:r>
            <a:r>
              <a:rPr sz="4400" b="0" spc="-20" dirty="0">
                <a:solidFill>
                  <a:srgbClr val="FF6600"/>
                </a:solidFill>
                <a:latin typeface="Calibri Light"/>
                <a:cs typeface="Calibri Light"/>
              </a:rPr>
              <a:t> </a:t>
            </a:r>
            <a:r>
              <a:rPr sz="4400" b="0" spc="-5" dirty="0">
                <a:solidFill>
                  <a:srgbClr val="FF6600"/>
                </a:solidFill>
                <a:latin typeface="Calibri Light"/>
                <a:cs typeface="Calibri Light"/>
              </a:rPr>
              <a:t>on</a:t>
            </a:r>
            <a:r>
              <a:rPr sz="4400" b="0" spc="-15" dirty="0">
                <a:solidFill>
                  <a:srgbClr val="FF6600"/>
                </a:solidFill>
                <a:latin typeface="Calibri Light"/>
                <a:cs typeface="Calibri Light"/>
              </a:rPr>
              <a:t> </a:t>
            </a:r>
            <a:r>
              <a:rPr sz="4400" b="0" spc="-25" dirty="0">
                <a:solidFill>
                  <a:srgbClr val="FF6600"/>
                </a:solidFill>
                <a:latin typeface="Calibri Light"/>
                <a:cs typeface="Calibri Light"/>
              </a:rPr>
              <a:t>inventory</a:t>
            </a:r>
            <a:r>
              <a:rPr sz="4400" b="0" spc="-15" dirty="0">
                <a:solidFill>
                  <a:srgbClr val="FF6600"/>
                </a:solidFill>
                <a:latin typeface="Calibri Light"/>
                <a:cs typeface="Calibri Light"/>
              </a:rPr>
              <a:t> </a:t>
            </a:r>
            <a:r>
              <a:rPr sz="4400" b="0" dirty="0">
                <a:solidFill>
                  <a:srgbClr val="FF6600"/>
                </a:solidFill>
                <a:latin typeface="Calibri Light"/>
                <a:cs typeface="Calibri Light"/>
              </a:rPr>
              <a:t>files</a:t>
            </a:r>
            <a:endParaRPr sz="4400">
              <a:latin typeface="Calibri Light"/>
              <a:cs typeface="Calibri Light"/>
            </a:endParaRPr>
          </a:p>
        </p:txBody>
      </p:sp>
      <p:grpSp>
        <p:nvGrpSpPr>
          <p:cNvPr id="4" name="object 4"/>
          <p:cNvGrpSpPr/>
          <p:nvPr/>
        </p:nvGrpSpPr>
        <p:grpSpPr>
          <a:xfrm>
            <a:off x="1135125" y="1269238"/>
            <a:ext cx="10720705" cy="3152140"/>
            <a:chOff x="1135125" y="1269238"/>
            <a:chExt cx="10720705" cy="3152140"/>
          </a:xfrm>
        </p:grpSpPr>
        <p:sp>
          <p:nvSpPr>
            <p:cNvPr id="5" name="object 5"/>
            <p:cNvSpPr/>
            <p:nvPr/>
          </p:nvSpPr>
          <p:spPr>
            <a:xfrm>
              <a:off x="1141475" y="1275588"/>
              <a:ext cx="10708005" cy="3139440"/>
            </a:xfrm>
            <a:custGeom>
              <a:avLst/>
              <a:gdLst/>
              <a:ahLst/>
              <a:cxnLst/>
              <a:rect l="l" t="t" r="r" b="b"/>
              <a:pathLst>
                <a:path w="10708005" h="3139440">
                  <a:moveTo>
                    <a:pt x="10707624" y="0"/>
                  </a:moveTo>
                  <a:lnTo>
                    <a:pt x="0" y="0"/>
                  </a:lnTo>
                  <a:lnTo>
                    <a:pt x="0" y="3139440"/>
                  </a:lnTo>
                  <a:lnTo>
                    <a:pt x="10707624" y="3139440"/>
                  </a:lnTo>
                  <a:lnTo>
                    <a:pt x="10707624" y="0"/>
                  </a:lnTo>
                  <a:close/>
                </a:path>
              </a:pathLst>
            </a:custGeom>
            <a:solidFill>
              <a:srgbClr val="0D0D0D"/>
            </a:solidFill>
          </p:spPr>
          <p:txBody>
            <a:bodyPr wrap="square" lIns="0" tIns="0" rIns="0" bIns="0" rtlCol="0"/>
            <a:lstStyle/>
            <a:p>
              <a:endParaRPr/>
            </a:p>
          </p:txBody>
        </p:sp>
        <p:sp>
          <p:nvSpPr>
            <p:cNvPr id="6" name="object 6"/>
            <p:cNvSpPr/>
            <p:nvPr/>
          </p:nvSpPr>
          <p:spPr>
            <a:xfrm>
              <a:off x="1141475" y="1275588"/>
              <a:ext cx="10708005" cy="3139440"/>
            </a:xfrm>
            <a:custGeom>
              <a:avLst/>
              <a:gdLst/>
              <a:ahLst/>
              <a:cxnLst/>
              <a:rect l="l" t="t" r="r" b="b"/>
              <a:pathLst>
                <a:path w="10708005" h="3139440">
                  <a:moveTo>
                    <a:pt x="0" y="3139440"/>
                  </a:moveTo>
                  <a:lnTo>
                    <a:pt x="10707624" y="3139440"/>
                  </a:lnTo>
                  <a:lnTo>
                    <a:pt x="10707624" y="0"/>
                  </a:lnTo>
                  <a:lnTo>
                    <a:pt x="0" y="0"/>
                  </a:lnTo>
                  <a:lnTo>
                    <a:pt x="0" y="3139440"/>
                  </a:lnTo>
                  <a:close/>
                </a:path>
              </a:pathLst>
            </a:custGeom>
            <a:ln w="12700">
              <a:solidFill>
                <a:srgbClr val="FF6600"/>
              </a:solidFill>
            </a:ln>
          </p:spPr>
          <p:txBody>
            <a:bodyPr wrap="square" lIns="0" tIns="0" rIns="0" bIns="0" rtlCol="0"/>
            <a:lstStyle/>
            <a:p>
              <a:endParaRPr/>
            </a:p>
          </p:txBody>
        </p:sp>
      </p:grpSp>
      <p:sp>
        <p:nvSpPr>
          <p:cNvPr id="7" name="object 7"/>
          <p:cNvSpPr txBox="1"/>
          <p:nvPr/>
        </p:nvSpPr>
        <p:spPr>
          <a:xfrm>
            <a:off x="1220216" y="1295780"/>
            <a:ext cx="278320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nsolas"/>
                <a:cs typeface="Consolas"/>
              </a:rPr>
              <a:t>#Sample</a:t>
            </a:r>
            <a:r>
              <a:rPr sz="1800" spc="-40" dirty="0">
                <a:latin typeface="Consolas"/>
                <a:cs typeface="Consolas"/>
              </a:rPr>
              <a:t> </a:t>
            </a:r>
            <a:r>
              <a:rPr sz="1800" spc="-5" dirty="0">
                <a:latin typeface="Consolas"/>
                <a:cs typeface="Consolas"/>
              </a:rPr>
              <a:t>Inventory</a:t>
            </a:r>
            <a:r>
              <a:rPr sz="1800" spc="-40" dirty="0">
                <a:latin typeface="Consolas"/>
                <a:cs typeface="Consolas"/>
              </a:rPr>
              <a:t> </a:t>
            </a:r>
            <a:r>
              <a:rPr sz="1800" spc="-5" dirty="0">
                <a:latin typeface="Consolas"/>
                <a:cs typeface="Consolas"/>
              </a:rPr>
              <a:t>File</a:t>
            </a:r>
            <a:endParaRPr sz="1800">
              <a:latin typeface="Consolas"/>
              <a:cs typeface="Consolas"/>
            </a:endParaRPr>
          </a:p>
        </p:txBody>
      </p:sp>
      <p:sp>
        <p:nvSpPr>
          <p:cNvPr id="8" name="object 8"/>
          <p:cNvSpPr txBox="1"/>
          <p:nvPr/>
        </p:nvSpPr>
        <p:spPr>
          <a:xfrm>
            <a:off x="1220216" y="1740153"/>
            <a:ext cx="2406650" cy="1122680"/>
          </a:xfrm>
          <a:prstGeom prst="rect">
            <a:avLst/>
          </a:prstGeom>
        </p:spPr>
        <p:txBody>
          <a:bodyPr vert="horz" wrap="square" lIns="0" tIns="12700" rIns="0" bIns="0" rtlCol="0">
            <a:spAutoFit/>
          </a:bodyPr>
          <a:lstStyle/>
          <a:p>
            <a:pPr marL="12700" marR="5080" algn="just">
              <a:lnSpc>
                <a:spcPct val="100000"/>
              </a:lnSpc>
              <a:spcBef>
                <a:spcPts val="100"/>
              </a:spcBef>
            </a:pPr>
            <a:r>
              <a:rPr sz="1800" spc="-5" dirty="0">
                <a:solidFill>
                  <a:srgbClr val="FFFFFF"/>
                </a:solidFill>
                <a:latin typeface="Consolas"/>
                <a:cs typeface="Consolas"/>
              </a:rPr>
              <a:t>serv</a:t>
            </a:r>
            <a:r>
              <a:rPr sz="1800" dirty="0">
                <a:solidFill>
                  <a:srgbClr val="FFFFFF"/>
                </a:solidFill>
                <a:latin typeface="Consolas"/>
                <a:cs typeface="Consolas"/>
              </a:rPr>
              <a:t>e</a:t>
            </a:r>
            <a:r>
              <a:rPr sz="1800" spc="-5" dirty="0">
                <a:solidFill>
                  <a:srgbClr val="FFFFFF"/>
                </a:solidFill>
                <a:latin typeface="Consolas"/>
                <a:cs typeface="Consolas"/>
              </a:rPr>
              <a:t>r1</a:t>
            </a:r>
            <a:r>
              <a:rPr sz="1800" dirty="0">
                <a:solidFill>
                  <a:srgbClr val="FFFFFF"/>
                </a:solidFill>
                <a:latin typeface="Consolas"/>
                <a:cs typeface="Consolas"/>
              </a:rPr>
              <a:t>.</a:t>
            </a:r>
            <a:r>
              <a:rPr sz="1800" spc="-5" dirty="0">
                <a:solidFill>
                  <a:srgbClr val="FFFFFF"/>
                </a:solidFill>
                <a:latin typeface="Consolas"/>
                <a:cs typeface="Consolas"/>
              </a:rPr>
              <a:t>com</a:t>
            </a:r>
            <a:r>
              <a:rPr sz="1800" dirty="0">
                <a:solidFill>
                  <a:srgbClr val="FFFFFF"/>
                </a:solidFill>
                <a:latin typeface="Consolas"/>
                <a:cs typeface="Consolas"/>
              </a:rPr>
              <a:t>p</a:t>
            </a:r>
            <a:r>
              <a:rPr sz="1800" spc="-5" dirty="0">
                <a:solidFill>
                  <a:srgbClr val="FFFFFF"/>
                </a:solidFill>
                <a:latin typeface="Consolas"/>
                <a:cs typeface="Consolas"/>
              </a:rPr>
              <a:t>any.</a:t>
            </a:r>
            <a:r>
              <a:rPr sz="1800" dirty="0">
                <a:solidFill>
                  <a:srgbClr val="FFFFFF"/>
                </a:solidFill>
                <a:latin typeface="Consolas"/>
                <a:cs typeface="Consolas"/>
              </a:rPr>
              <a:t>c</a:t>
            </a:r>
            <a:r>
              <a:rPr sz="1800" spc="-5" dirty="0">
                <a:solidFill>
                  <a:srgbClr val="FFFFFF"/>
                </a:solidFill>
                <a:latin typeface="Consolas"/>
                <a:cs typeface="Consolas"/>
              </a:rPr>
              <a:t>o</a:t>
            </a:r>
            <a:r>
              <a:rPr sz="1800" dirty="0">
                <a:solidFill>
                  <a:srgbClr val="FFFFFF"/>
                </a:solidFill>
                <a:latin typeface="Consolas"/>
                <a:cs typeface="Consolas"/>
              </a:rPr>
              <a:t>m  </a:t>
            </a:r>
            <a:r>
              <a:rPr sz="1800" spc="-5" dirty="0">
                <a:solidFill>
                  <a:srgbClr val="FFFFFF"/>
                </a:solidFill>
                <a:latin typeface="Consolas"/>
                <a:cs typeface="Consolas"/>
              </a:rPr>
              <a:t>serv</a:t>
            </a:r>
            <a:r>
              <a:rPr sz="1800" dirty="0">
                <a:solidFill>
                  <a:srgbClr val="FFFFFF"/>
                </a:solidFill>
                <a:latin typeface="Consolas"/>
                <a:cs typeface="Consolas"/>
              </a:rPr>
              <a:t>e</a:t>
            </a:r>
            <a:r>
              <a:rPr sz="1800" spc="-5" dirty="0">
                <a:solidFill>
                  <a:srgbClr val="FFFFFF"/>
                </a:solidFill>
                <a:latin typeface="Consolas"/>
                <a:cs typeface="Consolas"/>
              </a:rPr>
              <a:t>r2</a:t>
            </a:r>
            <a:r>
              <a:rPr sz="1800" dirty="0">
                <a:solidFill>
                  <a:srgbClr val="FFFFFF"/>
                </a:solidFill>
                <a:latin typeface="Consolas"/>
                <a:cs typeface="Consolas"/>
              </a:rPr>
              <a:t>.</a:t>
            </a:r>
            <a:r>
              <a:rPr sz="1800" spc="-5" dirty="0">
                <a:solidFill>
                  <a:srgbClr val="FFFFFF"/>
                </a:solidFill>
                <a:latin typeface="Consolas"/>
                <a:cs typeface="Consolas"/>
              </a:rPr>
              <a:t>com</a:t>
            </a:r>
            <a:r>
              <a:rPr sz="1800" dirty="0">
                <a:solidFill>
                  <a:srgbClr val="FFFFFF"/>
                </a:solidFill>
                <a:latin typeface="Consolas"/>
                <a:cs typeface="Consolas"/>
              </a:rPr>
              <a:t>p</a:t>
            </a:r>
            <a:r>
              <a:rPr sz="1800" spc="-5" dirty="0">
                <a:solidFill>
                  <a:srgbClr val="FFFFFF"/>
                </a:solidFill>
                <a:latin typeface="Consolas"/>
                <a:cs typeface="Consolas"/>
              </a:rPr>
              <a:t>any.</a:t>
            </a:r>
            <a:r>
              <a:rPr sz="1800" dirty="0">
                <a:solidFill>
                  <a:srgbClr val="FFFFFF"/>
                </a:solidFill>
                <a:latin typeface="Consolas"/>
                <a:cs typeface="Consolas"/>
              </a:rPr>
              <a:t>c</a:t>
            </a:r>
            <a:r>
              <a:rPr sz="1800" spc="-5" dirty="0">
                <a:solidFill>
                  <a:srgbClr val="FFFFFF"/>
                </a:solidFill>
                <a:latin typeface="Consolas"/>
                <a:cs typeface="Consolas"/>
              </a:rPr>
              <a:t>o</a:t>
            </a:r>
            <a:r>
              <a:rPr sz="1800" dirty="0">
                <a:solidFill>
                  <a:srgbClr val="FFFFFF"/>
                </a:solidFill>
                <a:latin typeface="Consolas"/>
                <a:cs typeface="Consolas"/>
              </a:rPr>
              <a:t>m  </a:t>
            </a:r>
            <a:r>
              <a:rPr sz="1800" spc="-5" dirty="0">
                <a:solidFill>
                  <a:srgbClr val="FFFFFF"/>
                </a:solidFill>
                <a:latin typeface="Consolas"/>
                <a:cs typeface="Consolas"/>
              </a:rPr>
              <a:t>serv</a:t>
            </a:r>
            <a:r>
              <a:rPr sz="1800" dirty="0">
                <a:solidFill>
                  <a:srgbClr val="FFFFFF"/>
                </a:solidFill>
                <a:latin typeface="Consolas"/>
                <a:cs typeface="Consolas"/>
              </a:rPr>
              <a:t>e</a:t>
            </a:r>
            <a:r>
              <a:rPr sz="1800" spc="-5" dirty="0">
                <a:solidFill>
                  <a:srgbClr val="FFFFFF"/>
                </a:solidFill>
                <a:latin typeface="Consolas"/>
                <a:cs typeface="Consolas"/>
              </a:rPr>
              <a:t>r3</a:t>
            </a:r>
            <a:r>
              <a:rPr sz="1800" dirty="0">
                <a:solidFill>
                  <a:srgbClr val="FFFFFF"/>
                </a:solidFill>
                <a:latin typeface="Consolas"/>
                <a:cs typeface="Consolas"/>
              </a:rPr>
              <a:t>.</a:t>
            </a:r>
            <a:r>
              <a:rPr sz="1800" spc="-5" dirty="0">
                <a:solidFill>
                  <a:srgbClr val="FFFFFF"/>
                </a:solidFill>
                <a:latin typeface="Consolas"/>
                <a:cs typeface="Consolas"/>
              </a:rPr>
              <a:t>com</a:t>
            </a:r>
            <a:r>
              <a:rPr sz="1800" dirty="0">
                <a:solidFill>
                  <a:srgbClr val="FFFFFF"/>
                </a:solidFill>
                <a:latin typeface="Consolas"/>
                <a:cs typeface="Consolas"/>
              </a:rPr>
              <a:t>p</a:t>
            </a:r>
            <a:r>
              <a:rPr sz="1800" spc="-5" dirty="0">
                <a:solidFill>
                  <a:srgbClr val="FFFFFF"/>
                </a:solidFill>
                <a:latin typeface="Consolas"/>
                <a:cs typeface="Consolas"/>
              </a:rPr>
              <a:t>any.</a:t>
            </a:r>
            <a:r>
              <a:rPr sz="1800" dirty="0">
                <a:solidFill>
                  <a:srgbClr val="FFFFFF"/>
                </a:solidFill>
                <a:latin typeface="Consolas"/>
                <a:cs typeface="Consolas"/>
              </a:rPr>
              <a:t>c</a:t>
            </a:r>
            <a:r>
              <a:rPr sz="1800" spc="-5" dirty="0">
                <a:solidFill>
                  <a:srgbClr val="FFFFFF"/>
                </a:solidFill>
                <a:latin typeface="Consolas"/>
                <a:cs typeface="Consolas"/>
              </a:rPr>
              <a:t>o</a:t>
            </a:r>
            <a:r>
              <a:rPr sz="1800" dirty="0">
                <a:solidFill>
                  <a:srgbClr val="FFFFFF"/>
                </a:solidFill>
                <a:latin typeface="Consolas"/>
                <a:cs typeface="Consolas"/>
              </a:rPr>
              <a:t>m  </a:t>
            </a:r>
            <a:r>
              <a:rPr sz="1800" spc="-5" dirty="0">
                <a:solidFill>
                  <a:srgbClr val="FFFFFF"/>
                </a:solidFill>
                <a:latin typeface="Consolas"/>
                <a:cs typeface="Consolas"/>
              </a:rPr>
              <a:t>serv</a:t>
            </a:r>
            <a:r>
              <a:rPr sz="1800" dirty="0">
                <a:solidFill>
                  <a:srgbClr val="FFFFFF"/>
                </a:solidFill>
                <a:latin typeface="Consolas"/>
                <a:cs typeface="Consolas"/>
              </a:rPr>
              <a:t>e</a:t>
            </a:r>
            <a:r>
              <a:rPr sz="1800" spc="-5" dirty="0">
                <a:solidFill>
                  <a:srgbClr val="FFFFFF"/>
                </a:solidFill>
                <a:latin typeface="Consolas"/>
                <a:cs typeface="Consolas"/>
              </a:rPr>
              <a:t>r4</a:t>
            </a:r>
            <a:r>
              <a:rPr sz="1800" dirty="0">
                <a:solidFill>
                  <a:srgbClr val="FFFFFF"/>
                </a:solidFill>
                <a:latin typeface="Consolas"/>
                <a:cs typeface="Consolas"/>
              </a:rPr>
              <a:t>.</a:t>
            </a:r>
            <a:r>
              <a:rPr sz="1800" spc="-5" dirty="0">
                <a:solidFill>
                  <a:srgbClr val="FFFFFF"/>
                </a:solidFill>
                <a:latin typeface="Consolas"/>
                <a:cs typeface="Consolas"/>
              </a:rPr>
              <a:t>com</a:t>
            </a:r>
            <a:r>
              <a:rPr sz="1800" dirty="0">
                <a:solidFill>
                  <a:srgbClr val="FFFFFF"/>
                </a:solidFill>
                <a:latin typeface="Consolas"/>
                <a:cs typeface="Consolas"/>
              </a:rPr>
              <a:t>p</a:t>
            </a:r>
            <a:r>
              <a:rPr sz="1800" spc="-5" dirty="0">
                <a:solidFill>
                  <a:srgbClr val="FFFFFF"/>
                </a:solidFill>
                <a:latin typeface="Consolas"/>
                <a:cs typeface="Consolas"/>
              </a:rPr>
              <a:t>any.</a:t>
            </a:r>
            <a:r>
              <a:rPr sz="1800" dirty="0">
                <a:solidFill>
                  <a:srgbClr val="FFFFFF"/>
                </a:solidFill>
                <a:latin typeface="Consolas"/>
                <a:cs typeface="Consolas"/>
              </a:rPr>
              <a:t>c</a:t>
            </a:r>
            <a:r>
              <a:rPr sz="1800" spc="-5" dirty="0">
                <a:solidFill>
                  <a:srgbClr val="FFFFFF"/>
                </a:solidFill>
                <a:latin typeface="Consolas"/>
                <a:cs typeface="Consolas"/>
              </a:rPr>
              <a:t>o</a:t>
            </a:r>
            <a:r>
              <a:rPr sz="1800" dirty="0">
                <a:solidFill>
                  <a:srgbClr val="FFFFFF"/>
                </a:solidFill>
                <a:latin typeface="Consolas"/>
                <a:cs typeface="Consolas"/>
              </a:rPr>
              <a:t>m</a:t>
            </a:r>
            <a:endParaRPr sz="1800">
              <a:latin typeface="Consolas"/>
              <a:cs typeface="Consolas"/>
            </a:endParaRPr>
          </a:p>
        </p:txBody>
      </p:sp>
      <p:sp>
        <p:nvSpPr>
          <p:cNvPr id="9" name="object 9"/>
          <p:cNvSpPr txBox="1"/>
          <p:nvPr/>
        </p:nvSpPr>
        <p:spPr>
          <a:xfrm>
            <a:off x="2014473" y="5158562"/>
            <a:ext cx="2080260" cy="300355"/>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1F1F1"/>
                </a:solidFill>
                <a:latin typeface="Calibri"/>
                <a:cs typeface="Calibri"/>
              </a:rPr>
              <a:t>Inventory</a:t>
            </a:r>
            <a:r>
              <a:rPr sz="1800" spc="-75" dirty="0">
                <a:solidFill>
                  <a:srgbClr val="F1F1F1"/>
                </a:solidFill>
                <a:latin typeface="Calibri"/>
                <a:cs typeface="Calibri"/>
              </a:rPr>
              <a:t> </a:t>
            </a:r>
            <a:r>
              <a:rPr sz="1800" spc="-15" dirty="0">
                <a:solidFill>
                  <a:srgbClr val="F1F1F1"/>
                </a:solidFill>
                <a:latin typeface="Calibri"/>
                <a:cs typeface="Calibri"/>
              </a:rPr>
              <a:t>Parameters:</a:t>
            </a:r>
            <a:endParaRPr sz="1800">
              <a:latin typeface="Calibri"/>
              <a:cs typeface="Calibri"/>
            </a:endParaRPr>
          </a:p>
        </p:txBody>
      </p:sp>
      <p:sp>
        <p:nvSpPr>
          <p:cNvPr id="10" name="object 10"/>
          <p:cNvSpPr txBox="1"/>
          <p:nvPr/>
        </p:nvSpPr>
        <p:spPr>
          <a:xfrm>
            <a:off x="2014473" y="5433466"/>
            <a:ext cx="4249420" cy="1397819"/>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5" dirty="0">
                <a:solidFill>
                  <a:srgbClr val="F1F1F1"/>
                </a:solidFill>
                <a:latin typeface="Calibri"/>
                <a:cs typeface="Calibri"/>
              </a:rPr>
              <a:t>ansible_connection</a:t>
            </a:r>
            <a:r>
              <a:rPr sz="1800" spc="15" dirty="0">
                <a:solidFill>
                  <a:srgbClr val="F1F1F1"/>
                </a:solidFill>
                <a:latin typeface="Calibri"/>
                <a:cs typeface="Calibri"/>
              </a:rPr>
              <a:t> </a:t>
            </a:r>
            <a:r>
              <a:rPr sz="1800" dirty="0">
                <a:solidFill>
                  <a:srgbClr val="F1F1F1"/>
                </a:solidFill>
                <a:latin typeface="Calibri"/>
                <a:cs typeface="Calibri"/>
              </a:rPr>
              <a:t>–</a:t>
            </a:r>
            <a:r>
              <a:rPr sz="1800" spc="-25" dirty="0">
                <a:solidFill>
                  <a:srgbClr val="F1F1F1"/>
                </a:solidFill>
                <a:latin typeface="Calibri"/>
                <a:cs typeface="Calibri"/>
              </a:rPr>
              <a:t> </a:t>
            </a:r>
            <a:r>
              <a:rPr sz="1800" spc="-5" dirty="0">
                <a:solidFill>
                  <a:srgbClr val="F1F1F1"/>
                </a:solidFill>
                <a:latin typeface="Calibri"/>
                <a:cs typeface="Calibri"/>
              </a:rPr>
              <a:t>ssh/winrm/localhost</a:t>
            </a:r>
            <a:endParaRPr sz="1800" dirty="0">
              <a:latin typeface="Calibri"/>
              <a:cs typeface="Calibri"/>
            </a:endParaRPr>
          </a:p>
          <a:p>
            <a:pPr marL="299085" indent="-287020">
              <a:lnSpc>
                <a:spcPct val="100000"/>
              </a:lnSpc>
              <a:buFont typeface="Arial MT"/>
              <a:buChar char="•"/>
              <a:tabLst>
                <a:tab pos="299085" algn="l"/>
                <a:tab pos="299720" algn="l"/>
              </a:tabLst>
            </a:pPr>
            <a:r>
              <a:rPr sz="1800" spc="-5" dirty="0">
                <a:solidFill>
                  <a:srgbClr val="F1F1F1"/>
                </a:solidFill>
                <a:latin typeface="Calibri"/>
                <a:cs typeface="Calibri"/>
              </a:rPr>
              <a:t>ansible_port</a:t>
            </a:r>
            <a:r>
              <a:rPr sz="1800" spc="-10" dirty="0">
                <a:solidFill>
                  <a:srgbClr val="F1F1F1"/>
                </a:solidFill>
                <a:latin typeface="Calibri"/>
                <a:cs typeface="Calibri"/>
              </a:rPr>
              <a:t> </a:t>
            </a:r>
            <a:r>
              <a:rPr sz="1800" dirty="0">
                <a:solidFill>
                  <a:srgbClr val="F1F1F1"/>
                </a:solidFill>
                <a:latin typeface="Calibri"/>
                <a:cs typeface="Calibri"/>
              </a:rPr>
              <a:t>–</a:t>
            </a:r>
            <a:r>
              <a:rPr sz="1800" spc="-20" dirty="0">
                <a:solidFill>
                  <a:srgbClr val="F1F1F1"/>
                </a:solidFill>
                <a:latin typeface="Calibri"/>
                <a:cs typeface="Calibri"/>
              </a:rPr>
              <a:t> </a:t>
            </a:r>
            <a:r>
              <a:rPr sz="1800" dirty="0">
                <a:solidFill>
                  <a:srgbClr val="F1F1F1"/>
                </a:solidFill>
                <a:latin typeface="Calibri"/>
                <a:cs typeface="Calibri"/>
              </a:rPr>
              <a:t>22/5986</a:t>
            </a:r>
            <a:endParaRPr sz="1800" dirty="0">
              <a:latin typeface="Calibri"/>
              <a:cs typeface="Calibri"/>
            </a:endParaRPr>
          </a:p>
          <a:p>
            <a:pPr marL="299085" indent="-287020">
              <a:lnSpc>
                <a:spcPct val="100000"/>
              </a:lnSpc>
              <a:buFont typeface="Arial MT"/>
              <a:buChar char="•"/>
              <a:tabLst>
                <a:tab pos="299085" algn="l"/>
                <a:tab pos="299720" algn="l"/>
              </a:tabLst>
            </a:pPr>
            <a:r>
              <a:rPr sz="1800" spc="-5" dirty="0">
                <a:solidFill>
                  <a:srgbClr val="F1F1F1"/>
                </a:solidFill>
                <a:latin typeface="Calibri"/>
                <a:cs typeface="Calibri"/>
              </a:rPr>
              <a:t>ansible_user</a:t>
            </a:r>
            <a:r>
              <a:rPr sz="1800" spc="5" dirty="0">
                <a:solidFill>
                  <a:srgbClr val="F1F1F1"/>
                </a:solidFill>
                <a:latin typeface="Calibri"/>
                <a:cs typeface="Calibri"/>
              </a:rPr>
              <a:t> </a:t>
            </a:r>
            <a:r>
              <a:rPr sz="1800" dirty="0">
                <a:solidFill>
                  <a:srgbClr val="F1F1F1"/>
                </a:solidFill>
                <a:latin typeface="Calibri"/>
                <a:cs typeface="Calibri"/>
              </a:rPr>
              <a:t>–</a:t>
            </a:r>
            <a:r>
              <a:rPr sz="1800" spc="15" dirty="0">
                <a:solidFill>
                  <a:srgbClr val="F1F1F1"/>
                </a:solidFill>
                <a:latin typeface="Calibri"/>
                <a:cs typeface="Calibri"/>
              </a:rPr>
              <a:t> </a:t>
            </a:r>
            <a:r>
              <a:rPr sz="1800" spc="-15" dirty="0">
                <a:solidFill>
                  <a:srgbClr val="F1F1F1"/>
                </a:solidFill>
                <a:latin typeface="Calibri"/>
                <a:cs typeface="Calibri"/>
              </a:rPr>
              <a:t>root/administrator</a:t>
            </a:r>
            <a:endParaRPr sz="1800" dirty="0">
              <a:latin typeface="Calibri"/>
              <a:cs typeface="Calibri"/>
            </a:endParaRPr>
          </a:p>
          <a:p>
            <a:pPr marL="299085" indent="-287020">
              <a:lnSpc>
                <a:spcPct val="100000"/>
              </a:lnSpc>
              <a:buFont typeface="Arial MT"/>
              <a:buChar char="•"/>
              <a:tabLst>
                <a:tab pos="299085" algn="l"/>
                <a:tab pos="299720" algn="l"/>
              </a:tabLst>
            </a:pPr>
            <a:r>
              <a:rPr sz="1800" spc="-5" dirty="0" err="1">
                <a:solidFill>
                  <a:srgbClr val="F1F1F1"/>
                </a:solidFill>
                <a:latin typeface="Calibri"/>
                <a:cs typeface="Calibri"/>
              </a:rPr>
              <a:t>ansible_ssh_pass</a:t>
            </a:r>
            <a:r>
              <a:rPr sz="1800" spc="-20" dirty="0">
                <a:solidFill>
                  <a:srgbClr val="F1F1F1"/>
                </a:solidFill>
                <a:latin typeface="Calibri"/>
                <a:cs typeface="Calibri"/>
              </a:rPr>
              <a:t> </a:t>
            </a:r>
            <a:r>
              <a:rPr lang="en-IN" sz="1800" dirty="0">
                <a:solidFill>
                  <a:srgbClr val="F1F1F1"/>
                </a:solidFill>
                <a:latin typeface="Calibri"/>
                <a:cs typeface="Calibri"/>
              </a:rPr>
              <a:t>–</a:t>
            </a:r>
            <a:r>
              <a:rPr sz="1800" spc="-5" dirty="0">
                <a:solidFill>
                  <a:srgbClr val="F1F1F1"/>
                </a:solidFill>
                <a:latin typeface="Calibri"/>
                <a:cs typeface="Calibri"/>
              </a:rPr>
              <a:t> </a:t>
            </a:r>
            <a:r>
              <a:rPr sz="1800" spc="-15" dirty="0">
                <a:solidFill>
                  <a:srgbClr val="F1F1F1"/>
                </a:solidFill>
                <a:latin typeface="Calibri"/>
                <a:cs typeface="Calibri"/>
              </a:rPr>
              <a:t>Password</a:t>
            </a:r>
            <a:endParaRPr lang="en-US" sz="1800" spc="-15" dirty="0">
              <a:solidFill>
                <a:srgbClr val="F1F1F1"/>
              </a:solidFill>
              <a:latin typeface="Calibri"/>
              <a:cs typeface="Calibri"/>
            </a:endParaRPr>
          </a:p>
          <a:p>
            <a:pPr marL="299085" indent="-287020">
              <a:lnSpc>
                <a:spcPct val="100000"/>
              </a:lnSpc>
              <a:buFont typeface="Arial MT"/>
              <a:buChar char="•"/>
              <a:tabLst>
                <a:tab pos="299085" algn="l"/>
                <a:tab pos="299720" algn="l"/>
              </a:tabLst>
            </a:pPr>
            <a:r>
              <a:rPr lang="en-IN" b="0" i="0" dirty="0" err="1">
                <a:effectLst/>
                <a:latin typeface="ui-monospace"/>
              </a:rPr>
              <a:t>ansible_ssh_private_key_file</a:t>
            </a:r>
            <a:r>
              <a:rPr lang="en-IN" b="0" i="0" dirty="0">
                <a:effectLst/>
                <a:latin typeface="ui-monospace"/>
              </a:rPr>
              <a:t> – Key File</a:t>
            </a:r>
            <a:endParaRPr sz="1800" dirty="0">
              <a:latin typeface="Calibri"/>
              <a:cs typeface="Calibri"/>
            </a:endParaRPr>
          </a:p>
        </p:txBody>
      </p:sp>
      <p:sp>
        <p:nvSpPr>
          <p:cNvPr id="11" name="object 11"/>
          <p:cNvSpPr txBox="1"/>
          <p:nvPr/>
        </p:nvSpPr>
        <p:spPr>
          <a:xfrm>
            <a:off x="4327975" y="1749891"/>
            <a:ext cx="3033395" cy="112268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92D050"/>
                </a:solidFill>
                <a:latin typeface="Consolas"/>
                <a:cs typeface="Consolas"/>
              </a:rPr>
              <a:t>ansible_connection</a:t>
            </a:r>
            <a:r>
              <a:rPr sz="1800" spc="-5" dirty="0">
                <a:solidFill>
                  <a:srgbClr val="FFFFFF"/>
                </a:solidFill>
                <a:latin typeface="Consolas"/>
                <a:cs typeface="Consolas"/>
              </a:rPr>
              <a:t>=ssh </a:t>
            </a:r>
            <a:r>
              <a:rPr sz="1800" dirty="0">
                <a:solidFill>
                  <a:srgbClr val="FFFFFF"/>
                </a:solidFill>
                <a:latin typeface="Consolas"/>
                <a:cs typeface="Consolas"/>
              </a:rPr>
              <a:t> </a:t>
            </a:r>
            <a:r>
              <a:rPr sz="1800" spc="-5" dirty="0">
                <a:solidFill>
                  <a:srgbClr val="92D050"/>
                </a:solidFill>
                <a:latin typeface="Consolas"/>
                <a:cs typeface="Consolas"/>
              </a:rPr>
              <a:t>ansi</a:t>
            </a:r>
            <a:r>
              <a:rPr sz="1800" dirty="0">
                <a:solidFill>
                  <a:srgbClr val="92D050"/>
                </a:solidFill>
                <a:latin typeface="Consolas"/>
                <a:cs typeface="Consolas"/>
              </a:rPr>
              <a:t>b</a:t>
            </a:r>
            <a:r>
              <a:rPr sz="1800" spc="-5" dirty="0">
                <a:solidFill>
                  <a:srgbClr val="92D050"/>
                </a:solidFill>
                <a:latin typeface="Consolas"/>
                <a:cs typeface="Consolas"/>
              </a:rPr>
              <a:t>le</a:t>
            </a:r>
            <a:r>
              <a:rPr sz="1800" dirty="0">
                <a:solidFill>
                  <a:srgbClr val="92D050"/>
                </a:solidFill>
                <a:latin typeface="Consolas"/>
                <a:cs typeface="Consolas"/>
              </a:rPr>
              <a:t>_</a:t>
            </a:r>
            <a:r>
              <a:rPr sz="1800" spc="-5" dirty="0">
                <a:solidFill>
                  <a:srgbClr val="92D050"/>
                </a:solidFill>
                <a:latin typeface="Consolas"/>
                <a:cs typeface="Consolas"/>
              </a:rPr>
              <a:t>con</a:t>
            </a:r>
            <a:r>
              <a:rPr sz="1800" dirty="0">
                <a:solidFill>
                  <a:srgbClr val="92D050"/>
                </a:solidFill>
                <a:latin typeface="Consolas"/>
                <a:cs typeface="Consolas"/>
              </a:rPr>
              <a:t>n</a:t>
            </a:r>
            <a:r>
              <a:rPr sz="1800" spc="-5" dirty="0">
                <a:solidFill>
                  <a:srgbClr val="92D050"/>
                </a:solidFill>
                <a:latin typeface="Consolas"/>
                <a:cs typeface="Consolas"/>
              </a:rPr>
              <a:t>ecti</a:t>
            </a:r>
            <a:r>
              <a:rPr sz="1800" dirty="0">
                <a:solidFill>
                  <a:srgbClr val="92D050"/>
                </a:solidFill>
                <a:latin typeface="Consolas"/>
                <a:cs typeface="Consolas"/>
              </a:rPr>
              <a:t>o</a:t>
            </a:r>
            <a:r>
              <a:rPr sz="1800" spc="-5" dirty="0">
                <a:solidFill>
                  <a:srgbClr val="92D050"/>
                </a:solidFill>
                <a:latin typeface="Consolas"/>
                <a:cs typeface="Consolas"/>
              </a:rPr>
              <a:t>n</a:t>
            </a:r>
            <a:r>
              <a:rPr sz="1800" spc="-10" dirty="0">
                <a:solidFill>
                  <a:srgbClr val="FFFFFF"/>
                </a:solidFill>
                <a:latin typeface="Consolas"/>
                <a:cs typeface="Consolas"/>
              </a:rPr>
              <a:t>=</a:t>
            </a:r>
            <a:r>
              <a:rPr sz="1800" dirty="0">
                <a:solidFill>
                  <a:srgbClr val="FFFFFF"/>
                </a:solidFill>
                <a:latin typeface="Consolas"/>
                <a:cs typeface="Consolas"/>
              </a:rPr>
              <a:t>w</a:t>
            </a:r>
            <a:r>
              <a:rPr sz="1800" spc="-5" dirty="0">
                <a:solidFill>
                  <a:srgbClr val="FFFFFF"/>
                </a:solidFill>
                <a:latin typeface="Consolas"/>
                <a:cs typeface="Consolas"/>
              </a:rPr>
              <a:t>inr</a:t>
            </a:r>
            <a:r>
              <a:rPr sz="1800" dirty="0">
                <a:solidFill>
                  <a:srgbClr val="FFFFFF"/>
                </a:solidFill>
                <a:latin typeface="Consolas"/>
                <a:cs typeface="Consolas"/>
              </a:rPr>
              <a:t>m  </a:t>
            </a:r>
            <a:r>
              <a:rPr sz="1800" spc="-5" dirty="0">
                <a:solidFill>
                  <a:srgbClr val="92D050"/>
                </a:solidFill>
                <a:latin typeface="Consolas"/>
                <a:cs typeface="Consolas"/>
              </a:rPr>
              <a:t>ansible_connection</a:t>
            </a:r>
            <a:r>
              <a:rPr sz="1800" spc="-5" dirty="0">
                <a:solidFill>
                  <a:srgbClr val="FFFFFF"/>
                </a:solidFill>
                <a:latin typeface="Consolas"/>
                <a:cs typeface="Consolas"/>
              </a:rPr>
              <a:t>=ssh </a:t>
            </a:r>
            <a:r>
              <a:rPr sz="1800" dirty="0">
                <a:solidFill>
                  <a:srgbClr val="FFFFFF"/>
                </a:solidFill>
                <a:latin typeface="Consolas"/>
                <a:cs typeface="Consolas"/>
              </a:rPr>
              <a:t> </a:t>
            </a:r>
            <a:r>
              <a:rPr sz="1800" spc="-5" dirty="0">
                <a:solidFill>
                  <a:srgbClr val="92D050"/>
                </a:solidFill>
                <a:latin typeface="Consolas"/>
                <a:cs typeface="Consolas"/>
              </a:rPr>
              <a:t>ansi</a:t>
            </a:r>
            <a:r>
              <a:rPr sz="1800" dirty="0">
                <a:solidFill>
                  <a:srgbClr val="92D050"/>
                </a:solidFill>
                <a:latin typeface="Consolas"/>
                <a:cs typeface="Consolas"/>
              </a:rPr>
              <a:t>b</a:t>
            </a:r>
            <a:r>
              <a:rPr sz="1800" spc="-5" dirty="0">
                <a:solidFill>
                  <a:srgbClr val="92D050"/>
                </a:solidFill>
                <a:latin typeface="Consolas"/>
                <a:cs typeface="Consolas"/>
              </a:rPr>
              <a:t>le</a:t>
            </a:r>
            <a:r>
              <a:rPr sz="1800" dirty="0">
                <a:solidFill>
                  <a:srgbClr val="92D050"/>
                </a:solidFill>
                <a:latin typeface="Consolas"/>
                <a:cs typeface="Consolas"/>
              </a:rPr>
              <a:t>_</a:t>
            </a:r>
            <a:r>
              <a:rPr sz="1800" spc="-5" dirty="0">
                <a:solidFill>
                  <a:srgbClr val="92D050"/>
                </a:solidFill>
                <a:latin typeface="Consolas"/>
                <a:cs typeface="Consolas"/>
              </a:rPr>
              <a:t>con</a:t>
            </a:r>
            <a:r>
              <a:rPr sz="1800" dirty="0">
                <a:solidFill>
                  <a:srgbClr val="92D050"/>
                </a:solidFill>
                <a:latin typeface="Consolas"/>
                <a:cs typeface="Consolas"/>
              </a:rPr>
              <a:t>n</a:t>
            </a:r>
            <a:r>
              <a:rPr sz="1800" spc="-5" dirty="0">
                <a:solidFill>
                  <a:srgbClr val="92D050"/>
                </a:solidFill>
                <a:latin typeface="Consolas"/>
                <a:cs typeface="Consolas"/>
              </a:rPr>
              <a:t>ecti</a:t>
            </a:r>
            <a:r>
              <a:rPr sz="1800" dirty="0">
                <a:solidFill>
                  <a:srgbClr val="92D050"/>
                </a:solidFill>
                <a:latin typeface="Consolas"/>
                <a:cs typeface="Consolas"/>
              </a:rPr>
              <a:t>o</a:t>
            </a:r>
            <a:r>
              <a:rPr sz="1800" spc="-5" dirty="0">
                <a:solidFill>
                  <a:srgbClr val="92D050"/>
                </a:solidFill>
                <a:latin typeface="Consolas"/>
                <a:cs typeface="Consolas"/>
              </a:rPr>
              <a:t>n</a:t>
            </a:r>
            <a:r>
              <a:rPr sz="1800" spc="-10" dirty="0">
                <a:solidFill>
                  <a:srgbClr val="FFFFFF"/>
                </a:solidFill>
                <a:latin typeface="Consolas"/>
                <a:cs typeface="Consolas"/>
              </a:rPr>
              <a:t>=</a:t>
            </a:r>
            <a:r>
              <a:rPr sz="1800" dirty="0">
                <a:solidFill>
                  <a:srgbClr val="FFFFFF"/>
                </a:solidFill>
                <a:latin typeface="Consolas"/>
                <a:cs typeface="Consolas"/>
              </a:rPr>
              <a:t>w</a:t>
            </a:r>
            <a:r>
              <a:rPr sz="1800" spc="-5" dirty="0">
                <a:solidFill>
                  <a:srgbClr val="FFFFFF"/>
                </a:solidFill>
                <a:latin typeface="Consolas"/>
                <a:cs typeface="Consolas"/>
              </a:rPr>
              <a:t>inr</a:t>
            </a:r>
            <a:r>
              <a:rPr sz="1800" dirty="0">
                <a:solidFill>
                  <a:srgbClr val="FFFFFF"/>
                </a:solidFill>
                <a:latin typeface="Consolas"/>
                <a:cs typeface="Consolas"/>
              </a:rPr>
              <a:t>m</a:t>
            </a:r>
            <a:endParaRPr sz="1800" dirty="0">
              <a:latin typeface="Consolas"/>
              <a:cs typeface="Consolas"/>
            </a:endParaRPr>
          </a:p>
        </p:txBody>
      </p:sp>
      <p:sp>
        <p:nvSpPr>
          <p:cNvPr id="12" name="object 12"/>
          <p:cNvSpPr txBox="1"/>
          <p:nvPr/>
        </p:nvSpPr>
        <p:spPr>
          <a:xfrm>
            <a:off x="1220216" y="3088004"/>
            <a:ext cx="478917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onsolas"/>
                <a:cs typeface="Consolas"/>
              </a:rPr>
              <a:t>localhost</a:t>
            </a:r>
            <a:r>
              <a:rPr sz="1800" spc="-50" dirty="0">
                <a:solidFill>
                  <a:srgbClr val="FFFFFF"/>
                </a:solidFill>
                <a:latin typeface="Consolas"/>
                <a:cs typeface="Consolas"/>
              </a:rPr>
              <a:t> </a:t>
            </a:r>
            <a:r>
              <a:rPr sz="1800" spc="-5" dirty="0">
                <a:solidFill>
                  <a:srgbClr val="92D050"/>
                </a:solidFill>
                <a:latin typeface="Consolas"/>
                <a:cs typeface="Consolas"/>
              </a:rPr>
              <a:t>ansible_connection</a:t>
            </a:r>
            <a:r>
              <a:rPr sz="1800" spc="-5" dirty="0">
                <a:solidFill>
                  <a:srgbClr val="FFFFFF"/>
                </a:solidFill>
                <a:latin typeface="Consolas"/>
                <a:cs typeface="Consolas"/>
              </a:rPr>
              <a:t>=localhost</a:t>
            </a:r>
            <a:endParaRPr sz="1800" dirty="0">
              <a:latin typeface="Consolas"/>
              <a:cs typeface="Consolas"/>
            </a:endParaRPr>
          </a:p>
        </p:txBody>
      </p:sp>
      <p:sp>
        <p:nvSpPr>
          <p:cNvPr id="13" name="object 13"/>
          <p:cNvSpPr txBox="1"/>
          <p:nvPr/>
        </p:nvSpPr>
        <p:spPr>
          <a:xfrm>
            <a:off x="8062479" y="1749891"/>
            <a:ext cx="2532380" cy="854075"/>
          </a:xfrm>
          <a:prstGeom prst="rect">
            <a:avLst/>
          </a:prstGeom>
        </p:spPr>
        <p:txBody>
          <a:bodyPr vert="horz" wrap="square" lIns="0" tIns="9525" rIns="0" bIns="0" rtlCol="0">
            <a:spAutoFit/>
          </a:bodyPr>
          <a:lstStyle/>
          <a:p>
            <a:pPr marL="12700" marR="5080">
              <a:lnSpc>
                <a:spcPct val="101000"/>
              </a:lnSpc>
              <a:spcBef>
                <a:spcPts val="75"/>
              </a:spcBef>
            </a:pPr>
            <a:r>
              <a:rPr sz="1800" spc="-10" dirty="0">
                <a:solidFill>
                  <a:srgbClr val="92D050"/>
                </a:solidFill>
                <a:latin typeface="Consolas"/>
                <a:cs typeface="Consolas"/>
              </a:rPr>
              <a:t>ansible_user</a:t>
            </a:r>
            <a:r>
              <a:rPr sz="1800" spc="-10" dirty="0">
                <a:solidFill>
                  <a:srgbClr val="FFFFFF"/>
                </a:solidFill>
                <a:latin typeface="Consolas"/>
                <a:cs typeface="Consolas"/>
              </a:rPr>
              <a:t>=root </a:t>
            </a:r>
            <a:r>
              <a:rPr sz="1800" spc="-5" dirty="0">
                <a:solidFill>
                  <a:srgbClr val="FFFFFF"/>
                </a:solidFill>
                <a:latin typeface="Consolas"/>
                <a:cs typeface="Consolas"/>
              </a:rPr>
              <a:t> </a:t>
            </a:r>
            <a:r>
              <a:rPr sz="1800" spc="-5" dirty="0">
                <a:solidFill>
                  <a:srgbClr val="92D050"/>
                </a:solidFill>
                <a:latin typeface="Consolas"/>
                <a:cs typeface="Consolas"/>
              </a:rPr>
              <a:t>ansible_user</a:t>
            </a:r>
            <a:r>
              <a:rPr sz="1800" spc="-5" dirty="0">
                <a:solidFill>
                  <a:srgbClr val="FFFFFF"/>
                </a:solidFill>
                <a:latin typeface="Consolas"/>
                <a:cs typeface="Consolas"/>
              </a:rPr>
              <a:t>=admin </a:t>
            </a:r>
            <a:r>
              <a:rPr sz="1800" dirty="0">
                <a:solidFill>
                  <a:srgbClr val="FFFFFF"/>
                </a:solidFill>
                <a:latin typeface="Consolas"/>
                <a:cs typeface="Consolas"/>
              </a:rPr>
              <a:t> </a:t>
            </a:r>
            <a:r>
              <a:rPr sz="1800" spc="-5" dirty="0">
                <a:solidFill>
                  <a:srgbClr val="92D050"/>
                </a:solidFill>
                <a:latin typeface="Consolas"/>
                <a:cs typeface="Consolas"/>
              </a:rPr>
              <a:t>ansi</a:t>
            </a:r>
            <a:r>
              <a:rPr sz="1800" dirty="0">
                <a:solidFill>
                  <a:srgbClr val="92D050"/>
                </a:solidFill>
                <a:latin typeface="Consolas"/>
                <a:cs typeface="Consolas"/>
              </a:rPr>
              <a:t>b</a:t>
            </a:r>
            <a:r>
              <a:rPr sz="1800" spc="-5" dirty="0">
                <a:solidFill>
                  <a:srgbClr val="92D050"/>
                </a:solidFill>
                <a:latin typeface="Consolas"/>
                <a:cs typeface="Consolas"/>
              </a:rPr>
              <a:t>le</a:t>
            </a:r>
            <a:r>
              <a:rPr sz="1800" dirty="0">
                <a:solidFill>
                  <a:srgbClr val="92D050"/>
                </a:solidFill>
                <a:latin typeface="Consolas"/>
                <a:cs typeface="Consolas"/>
              </a:rPr>
              <a:t>_</a:t>
            </a:r>
            <a:r>
              <a:rPr sz="1800" spc="-5" dirty="0">
                <a:solidFill>
                  <a:srgbClr val="92D050"/>
                </a:solidFill>
                <a:latin typeface="Consolas"/>
                <a:cs typeface="Consolas"/>
              </a:rPr>
              <a:t>ssh</a:t>
            </a:r>
            <a:r>
              <a:rPr sz="1800" dirty="0">
                <a:solidFill>
                  <a:srgbClr val="92D050"/>
                </a:solidFill>
                <a:latin typeface="Consolas"/>
                <a:cs typeface="Consolas"/>
              </a:rPr>
              <a:t>_</a:t>
            </a:r>
            <a:r>
              <a:rPr sz="1800" spc="-5" dirty="0">
                <a:solidFill>
                  <a:srgbClr val="92D050"/>
                </a:solidFill>
                <a:latin typeface="Consolas"/>
                <a:cs typeface="Consolas"/>
              </a:rPr>
              <a:t>pass</a:t>
            </a:r>
            <a:r>
              <a:rPr sz="1800" dirty="0">
                <a:solidFill>
                  <a:srgbClr val="FFFFFF"/>
                </a:solidFill>
                <a:latin typeface="Consolas"/>
                <a:cs typeface="Consolas"/>
              </a:rPr>
              <a:t>=</a:t>
            </a:r>
            <a:r>
              <a:rPr sz="1800" spc="-5" dirty="0">
                <a:solidFill>
                  <a:srgbClr val="FFFFFF"/>
                </a:solidFill>
                <a:latin typeface="Consolas"/>
                <a:cs typeface="Consolas"/>
              </a:rPr>
              <a:t>P@</a:t>
            </a:r>
            <a:r>
              <a:rPr sz="1800" dirty="0">
                <a:solidFill>
                  <a:srgbClr val="FFFFFF"/>
                </a:solidFill>
                <a:latin typeface="Consolas"/>
                <a:cs typeface="Consolas"/>
              </a:rPr>
              <a:t>#</a:t>
            </a:r>
            <a:endParaRPr sz="1800" dirty="0">
              <a:latin typeface="Consolas"/>
              <a:cs typeface="Consolas"/>
            </a:endParaRPr>
          </a:p>
        </p:txBody>
      </p:sp>
      <p:sp>
        <p:nvSpPr>
          <p:cNvPr id="14" name="object 14"/>
          <p:cNvSpPr txBox="1"/>
          <p:nvPr/>
        </p:nvSpPr>
        <p:spPr>
          <a:xfrm>
            <a:off x="7741666" y="5181091"/>
            <a:ext cx="209804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1F1F1"/>
                </a:solidFill>
                <a:latin typeface="Calibri"/>
                <a:cs typeface="Calibri"/>
              </a:rPr>
              <a:t>Security: Ansible</a:t>
            </a:r>
            <a:r>
              <a:rPr sz="1800" spc="-25" dirty="0">
                <a:solidFill>
                  <a:srgbClr val="F1F1F1"/>
                </a:solidFill>
                <a:latin typeface="Calibri"/>
                <a:cs typeface="Calibri"/>
              </a:rPr>
              <a:t> </a:t>
            </a:r>
            <a:r>
              <a:rPr sz="1800" spc="-20" dirty="0">
                <a:solidFill>
                  <a:srgbClr val="F1F1F1"/>
                </a:solidFill>
                <a:latin typeface="Calibri"/>
                <a:cs typeface="Calibri"/>
              </a:rPr>
              <a:t>Vault</a:t>
            </a:r>
            <a:endParaRPr sz="1800">
              <a:latin typeface="Calibri"/>
              <a:cs typeface="Calibri"/>
            </a:endParaRPr>
          </a:p>
        </p:txBody>
      </p:sp>
      <p:pic>
        <p:nvPicPr>
          <p:cNvPr id="15" name="object 15"/>
          <p:cNvPicPr/>
          <p:nvPr/>
        </p:nvPicPr>
        <p:blipFill>
          <a:blip r:embed="rId2" cstate="print"/>
          <a:stretch>
            <a:fillRect/>
          </a:stretch>
        </p:blipFill>
        <p:spPr>
          <a:xfrm>
            <a:off x="7139940" y="5184647"/>
            <a:ext cx="445007" cy="4511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object 7"/>
          <p:cNvSpPr txBox="1">
            <a:spLocks noGrp="1"/>
          </p:cNvSpPr>
          <p:nvPr>
            <p:ph type="title"/>
          </p:nvPr>
        </p:nvSpPr>
        <p:spPr>
          <a:xfrm>
            <a:off x="3411473" y="718769"/>
            <a:ext cx="5369560" cy="2952750"/>
          </a:xfrm>
          <a:prstGeom prst="rect">
            <a:avLst/>
          </a:prstGeom>
        </p:spPr>
        <p:txBody>
          <a:bodyPr vert="horz" wrap="square" lIns="0" tIns="12700" rIns="0" bIns="0" rtlCol="0">
            <a:spAutoFit/>
          </a:bodyPr>
          <a:lstStyle/>
          <a:p>
            <a:pPr marL="12700" marR="5080" indent="201295">
              <a:lnSpc>
                <a:spcPct val="100000"/>
              </a:lnSpc>
              <a:spcBef>
                <a:spcPts val="100"/>
              </a:spcBef>
            </a:pPr>
            <a:r>
              <a:rPr sz="9600" spc="-145" dirty="0">
                <a:solidFill>
                  <a:srgbClr val="FFFFFF"/>
                </a:solidFill>
              </a:rPr>
              <a:t>Coding </a:t>
            </a:r>
            <a:r>
              <a:rPr sz="9600" spc="-140" dirty="0">
                <a:solidFill>
                  <a:srgbClr val="FFFFFF"/>
                </a:solidFill>
              </a:rPr>
              <a:t> </a:t>
            </a:r>
            <a:r>
              <a:rPr sz="9600" spc="-385" dirty="0">
                <a:solidFill>
                  <a:srgbClr val="FFFFFF"/>
                </a:solidFill>
              </a:rPr>
              <a:t>Exercise</a:t>
            </a:r>
            <a:endParaRPr sz="9600" dirty="0"/>
          </a:p>
        </p:txBody>
      </p:sp>
      <p:sp>
        <p:nvSpPr>
          <p:cNvPr id="27" name="TextBox 26">
            <a:extLst>
              <a:ext uri="{FF2B5EF4-FFF2-40B4-BE49-F238E27FC236}">
                <a16:creationId xmlns:a16="http://schemas.microsoft.com/office/drawing/2014/main" id="{EEC2D0A0-D898-FE2E-39F5-4E25CB7B5A9C}"/>
              </a:ext>
            </a:extLst>
          </p:cNvPr>
          <p:cNvSpPr txBox="1"/>
          <p:nvPr/>
        </p:nvSpPr>
        <p:spPr>
          <a:xfrm>
            <a:off x="990600" y="4038600"/>
            <a:ext cx="10693367" cy="1754326"/>
          </a:xfrm>
          <a:prstGeom prst="rect">
            <a:avLst/>
          </a:prstGeom>
          <a:noFill/>
        </p:spPr>
        <p:txBody>
          <a:bodyPr wrap="square" rtlCol="0">
            <a:spAutoFit/>
          </a:bodyPr>
          <a:lstStyle/>
          <a:p>
            <a:pPr marL="342900" indent="-342900">
              <a:buFont typeface="+mj-lt"/>
              <a:buAutoNum type="arabicPeriod"/>
            </a:pPr>
            <a:r>
              <a:rPr lang="en-US" dirty="0"/>
              <a:t>Create a folder called playbooks</a:t>
            </a:r>
          </a:p>
          <a:p>
            <a:pPr marL="342900" indent="-342900">
              <a:buFont typeface="+mj-lt"/>
              <a:buAutoNum type="arabicPeriod"/>
            </a:pPr>
            <a:r>
              <a:rPr lang="en-US" dirty="0"/>
              <a:t>Move your </a:t>
            </a:r>
            <a:r>
              <a:rPr lang="en-US" dirty="0" err="1"/>
              <a:t>pem</a:t>
            </a:r>
            <a:r>
              <a:rPr lang="en-US" dirty="0"/>
              <a:t> file into this folder by running </a:t>
            </a:r>
            <a:br>
              <a:rPr lang="en-US" dirty="0"/>
            </a:br>
            <a:r>
              <a:rPr lang="en-US" dirty="0"/>
              <a:t>mv </a:t>
            </a:r>
            <a:r>
              <a:rPr lang="en-US" dirty="0" err="1"/>
              <a:t>ansible.pem</a:t>
            </a:r>
            <a:r>
              <a:rPr lang="en-US" dirty="0"/>
              <a:t> playbooks/</a:t>
            </a:r>
          </a:p>
          <a:p>
            <a:pPr marL="342900" indent="-342900">
              <a:buFont typeface="+mj-lt"/>
              <a:buAutoNum type="arabicPeriod"/>
            </a:pPr>
            <a:r>
              <a:rPr lang="en-US" dirty="0"/>
              <a:t>Create an inventory file and add the following:</a:t>
            </a:r>
            <a:br>
              <a:rPr lang="en-US" dirty="0"/>
            </a:br>
            <a:r>
              <a:rPr lang="en-US" dirty="0"/>
              <a:t>target1 &lt;</a:t>
            </a:r>
            <a:r>
              <a:rPr lang="en-US" dirty="0" err="1"/>
              <a:t>Target_IP_Address</a:t>
            </a:r>
            <a:r>
              <a:rPr lang="en-US" dirty="0"/>
              <a:t>&gt; </a:t>
            </a:r>
            <a:r>
              <a:rPr lang="en-US" dirty="0" err="1"/>
              <a:t>ansible_ssh_user</a:t>
            </a:r>
            <a:r>
              <a:rPr lang="en-US" dirty="0"/>
              <a:t>=ec2-user </a:t>
            </a:r>
            <a:r>
              <a:rPr lang="en-IN" b="0" i="0" dirty="0" err="1">
                <a:effectLst/>
                <a:latin typeface="ui-monospace"/>
              </a:rPr>
              <a:t>ansible_ssh_private_key_file</a:t>
            </a:r>
            <a:r>
              <a:rPr lang="en-IN" b="0" i="0" dirty="0">
                <a:effectLst/>
                <a:latin typeface="ui-monospace"/>
              </a:rPr>
              <a:t>=</a:t>
            </a:r>
            <a:r>
              <a:rPr lang="en-IN" b="0" i="0" dirty="0" err="1">
                <a:effectLst/>
                <a:latin typeface="ui-monospace"/>
              </a:rPr>
              <a:t>ansible.pem</a:t>
            </a:r>
            <a:endParaRPr lang="en-US" dirty="0"/>
          </a:p>
          <a:p>
            <a:pPr marL="342900" indent="-342900">
              <a:buFont typeface="+mj-lt"/>
              <a:buAutoNum type="arabicPeriod"/>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bject 6"/>
          <p:cNvPicPr/>
          <p:nvPr/>
        </p:nvPicPr>
        <p:blipFill>
          <a:blip r:embed="rId2" cstate="print"/>
          <a:stretch>
            <a:fillRect/>
          </a:stretch>
        </p:blipFill>
        <p:spPr>
          <a:xfrm>
            <a:off x="620268" y="1616963"/>
            <a:ext cx="217931" cy="217932"/>
          </a:xfrm>
          <a:prstGeom prst="rect">
            <a:avLst/>
          </a:prstGeom>
        </p:spPr>
      </p:pic>
      <p:sp>
        <p:nvSpPr>
          <p:cNvPr id="7" name="object 7"/>
          <p:cNvSpPr txBox="1"/>
          <p:nvPr/>
        </p:nvSpPr>
        <p:spPr>
          <a:xfrm>
            <a:off x="1047089" y="1082802"/>
            <a:ext cx="2078355" cy="269240"/>
          </a:xfrm>
          <a:prstGeom prst="rect">
            <a:avLst/>
          </a:prstGeom>
        </p:spPr>
        <p:txBody>
          <a:bodyPr vert="horz" wrap="square" lIns="0" tIns="12065" rIns="0" bIns="0" rtlCol="0">
            <a:spAutoFit/>
          </a:bodyPr>
          <a:lstStyle/>
          <a:p>
            <a:pPr marL="12700">
              <a:lnSpc>
                <a:spcPct val="100000"/>
              </a:lnSpc>
              <a:spcBef>
                <a:spcPts val="95"/>
              </a:spcBef>
            </a:pPr>
            <a:r>
              <a:rPr sz="1600" spc="-10" dirty="0">
                <a:solidFill>
                  <a:srgbClr val="282822"/>
                </a:solidFill>
                <a:latin typeface="Segoe UI"/>
                <a:cs typeface="Segoe UI"/>
              </a:rPr>
              <a:t>Introduction to</a:t>
            </a:r>
            <a:r>
              <a:rPr sz="1600" spc="-35" dirty="0">
                <a:solidFill>
                  <a:srgbClr val="282822"/>
                </a:solidFill>
                <a:latin typeface="Segoe UI"/>
                <a:cs typeface="Segoe UI"/>
              </a:rPr>
              <a:t> </a:t>
            </a:r>
            <a:r>
              <a:rPr sz="1600" spc="-5" dirty="0">
                <a:solidFill>
                  <a:srgbClr val="282822"/>
                </a:solidFill>
                <a:latin typeface="Segoe UI"/>
                <a:cs typeface="Segoe UI"/>
              </a:rPr>
              <a:t>Ansible</a:t>
            </a:r>
            <a:endParaRPr sz="1600">
              <a:latin typeface="Segoe UI"/>
              <a:cs typeface="Segoe UI"/>
            </a:endParaRPr>
          </a:p>
        </p:txBody>
      </p:sp>
      <p:pic>
        <p:nvPicPr>
          <p:cNvPr id="8" name="object 8"/>
          <p:cNvPicPr/>
          <p:nvPr/>
        </p:nvPicPr>
        <p:blipFill>
          <a:blip r:embed="rId2" cstate="print"/>
          <a:stretch>
            <a:fillRect/>
          </a:stretch>
        </p:blipFill>
        <p:spPr>
          <a:xfrm>
            <a:off x="620268" y="1146047"/>
            <a:ext cx="217931" cy="217931"/>
          </a:xfrm>
          <a:prstGeom prst="rect">
            <a:avLst/>
          </a:prstGeom>
        </p:spPr>
      </p:pic>
      <p:sp>
        <p:nvSpPr>
          <p:cNvPr id="9" name="object 9"/>
          <p:cNvSpPr txBox="1">
            <a:spLocks noGrp="1"/>
          </p:cNvSpPr>
          <p:nvPr>
            <p:ph type="title"/>
          </p:nvPr>
        </p:nvSpPr>
        <p:spPr>
          <a:xfrm>
            <a:off x="972107" y="102234"/>
            <a:ext cx="4263281" cy="627736"/>
          </a:xfrm>
          <a:prstGeom prst="rect">
            <a:avLst/>
          </a:prstGeom>
        </p:spPr>
        <p:txBody>
          <a:bodyPr vert="horz" wrap="square" lIns="0" tIns="12065" rIns="0" bIns="0" rtlCol="0">
            <a:spAutoFit/>
          </a:bodyPr>
          <a:lstStyle/>
          <a:p>
            <a:pPr marL="12700">
              <a:lnSpc>
                <a:spcPct val="100000"/>
              </a:lnSpc>
              <a:spcBef>
                <a:spcPts val="95"/>
              </a:spcBef>
            </a:pPr>
            <a:r>
              <a:rPr spc="-120" dirty="0"/>
              <a:t>The</a:t>
            </a:r>
            <a:r>
              <a:rPr lang="en-US" spc="-120" dirty="0"/>
              <a:t> Course</a:t>
            </a:r>
            <a:endParaRPr spc="-120" dirty="0"/>
          </a:p>
        </p:txBody>
      </p:sp>
      <p:sp>
        <p:nvSpPr>
          <p:cNvPr id="12" name="object 12"/>
          <p:cNvSpPr txBox="1"/>
          <p:nvPr/>
        </p:nvSpPr>
        <p:spPr>
          <a:xfrm>
            <a:off x="1126032" y="748411"/>
            <a:ext cx="2859405" cy="193675"/>
          </a:xfrm>
          <a:prstGeom prst="rect">
            <a:avLst/>
          </a:prstGeom>
        </p:spPr>
        <p:txBody>
          <a:bodyPr vert="horz" wrap="square" lIns="0" tIns="13335" rIns="0" bIns="0" rtlCol="0">
            <a:spAutoFit/>
          </a:bodyPr>
          <a:lstStyle/>
          <a:p>
            <a:pPr marL="12700">
              <a:lnSpc>
                <a:spcPct val="100000"/>
              </a:lnSpc>
              <a:spcBef>
                <a:spcPts val="105"/>
              </a:spcBef>
            </a:pPr>
            <a:r>
              <a:rPr sz="1100" dirty="0">
                <a:solidFill>
                  <a:srgbClr val="E84B21"/>
                </a:solidFill>
                <a:latin typeface="Segoe UI"/>
                <a:cs typeface="Segoe UI"/>
              </a:rPr>
              <a:t>R</a:t>
            </a:r>
            <a:r>
              <a:rPr sz="1100" spc="-10" dirty="0">
                <a:solidFill>
                  <a:srgbClr val="E84B21"/>
                </a:solidFill>
                <a:latin typeface="Segoe UI"/>
                <a:cs typeface="Segoe UI"/>
              </a:rPr>
              <a:t> </a:t>
            </a:r>
            <a:r>
              <a:rPr sz="1100" dirty="0">
                <a:solidFill>
                  <a:srgbClr val="E84B21"/>
                </a:solidFill>
                <a:latin typeface="Segoe UI"/>
                <a:cs typeface="Segoe UI"/>
              </a:rPr>
              <a:t>e</a:t>
            </a:r>
            <a:r>
              <a:rPr sz="1100" spc="-5" dirty="0">
                <a:solidFill>
                  <a:srgbClr val="E84B21"/>
                </a:solidFill>
                <a:latin typeface="Segoe UI"/>
                <a:cs typeface="Segoe UI"/>
              </a:rPr>
              <a:t> </a:t>
            </a:r>
            <a:r>
              <a:rPr sz="1100" dirty="0">
                <a:solidFill>
                  <a:srgbClr val="E84B21"/>
                </a:solidFill>
                <a:latin typeface="Segoe UI"/>
                <a:cs typeface="Segoe UI"/>
              </a:rPr>
              <a:t>d</a:t>
            </a:r>
            <a:r>
              <a:rPr sz="1100" spc="-10" dirty="0">
                <a:solidFill>
                  <a:srgbClr val="E84B21"/>
                </a:solidFill>
                <a:latin typeface="Segoe UI"/>
                <a:cs typeface="Segoe UI"/>
              </a:rPr>
              <a:t> </a:t>
            </a:r>
            <a:r>
              <a:rPr sz="1100" dirty="0">
                <a:solidFill>
                  <a:srgbClr val="E84B21"/>
                </a:solidFill>
                <a:latin typeface="Segoe UI"/>
                <a:cs typeface="Segoe UI"/>
              </a:rPr>
              <a:t>H</a:t>
            </a:r>
            <a:r>
              <a:rPr sz="1100" spc="-10" dirty="0">
                <a:solidFill>
                  <a:srgbClr val="E84B21"/>
                </a:solidFill>
                <a:latin typeface="Segoe UI"/>
                <a:cs typeface="Segoe UI"/>
              </a:rPr>
              <a:t> </a:t>
            </a:r>
            <a:r>
              <a:rPr sz="1100" dirty="0">
                <a:solidFill>
                  <a:srgbClr val="E84B21"/>
                </a:solidFill>
                <a:latin typeface="Segoe UI"/>
                <a:cs typeface="Segoe UI"/>
              </a:rPr>
              <a:t>a t</a:t>
            </a:r>
            <a:r>
              <a:rPr sz="1100" spc="590" dirty="0">
                <a:solidFill>
                  <a:srgbClr val="E84B21"/>
                </a:solidFill>
                <a:latin typeface="Segoe UI"/>
                <a:cs typeface="Segoe UI"/>
              </a:rPr>
              <a:t> </a:t>
            </a:r>
            <a:r>
              <a:rPr sz="1100" dirty="0">
                <a:solidFill>
                  <a:srgbClr val="282822"/>
                </a:solidFill>
                <a:latin typeface="Segoe UI"/>
                <a:cs typeface="Segoe UI"/>
              </a:rPr>
              <a:t>A</a:t>
            </a:r>
            <a:r>
              <a:rPr sz="1100" spc="-10" dirty="0">
                <a:solidFill>
                  <a:srgbClr val="282822"/>
                </a:solidFill>
                <a:latin typeface="Segoe UI"/>
                <a:cs typeface="Segoe UI"/>
              </a:rPr>
              <a:t> </a:t>
            </a:r>
            <a:r>
              <a:rPr sz="1100" dirty="0">
                <a:solidFill>
                  <a:srgbClr val="282822"/>
                </a:solidFill>
                <a:latin typeface="Segoe UI"/>
                <a:cs typeface="Segoe UI"/>
              </a:rPr>
              <a:t>n</a:t>
            </a:r>
            <a:r>
              <a:rPr sz="1100" spc="-5" dirty="0">
                <a:solidFill>
                  <a:srgbClr val="282822"/>
                </a:solidFill>
                <a:latin typeface="Segoe UI"/>
                <a:cs typeface="Segoe UI"/>
              </a:rPr>
              <a:t> </a:t>
            </a:r>
            <a:r>
              <a:rPr sz="1100" dirty="0">
                <a:solidFill>
                  <a:srgbClr val="282822"/>
                </a:solidFill>
                <a:latin typeface="Segoe UI"/>
                <a:cs typeface="Segoe UI"/>
              </a:rPr>
              <a:t>s</a:t>
            </a:r>
            <a:r>
              <a:rPr sz="1100" spc="-10" dirty="0">
                <a:solidFill>
                  <a:srgbClr val="282822"/>
                </a:solidFill>
                <a:latin typeface="Segoe UI"/>
                <a:cs typeface="Segoe UI"/>
              </a:rPr>
              <a:t> </a:t>
            </a:r>
            <a:r>
              <a:rPr sz="1100" dirty="0">
                <a:solidFill>
                  <a:srgbClr val="282822"/>
                </a:solidFill>
                <a:latin typeface="Segoe UI"/>
                <a:cs typeface="Segoe UI"/>
              </a:rPr>
              <a:t>i</a:t>
            </a:r>
            <a:r>
              <a:rPr sz="1100" spc="-10" dirty="0">
                <a:solidFill>
                  <a:srgbClr val="282822"/>
                </a:solidFill>
                <a:latin typeface="Segoe UI"/>
                <a:cs typeface="Segoe UI"/>
              </a:rPr>
              <a:t> </a:t>
            </a:r>
            <a:r>
              <a:rPr sz="1100" dirty="0">
                <a:solidFill>
                  <a:srgbClr val="282822"/>
                </a:solidFill>
                <a:latin typeface="Segoe UI"/>
                <a:cs typeface="Segoe UI"/>
              </a:rPr>
              <a:t>b</a:t>
            </a:r>
            <a:r>
              <a:rPr sz="1100" spc="-5" dirty="0">
                <a:solidFill>
                  <a:srgbClr val="282822"/>
                </a:solidFill>
                <a:latin typeface="Segoe UI"/>
                <a:cs typeface="Segoe UI"/>
              </a:rPr>
              <a:t> </a:t>
            </a:r>
            <a:r>
              <a:rPr sz="1100" dirty="0">
                <a:solidFill>
                  <a:srgbClr val="282822"/>
                </a:solidFill>
                <a:latin typeface="Segoe UI"/>
                <a:cs typeface="Segoe UI"/>
              </a:rPr>
              <a:t>l</a:t>
            </a:r>
            <a:r>
              <a:rPr sz="1100" spc="-15" dirty="0">
                <a:solidFill>
                  <a:srgbClr val="282822"/>
                </a:solidFill>
                <a:latin typeface="Segoe UI"/>
                <a:cs typeface="Segoe UI"/>
              </a:rPr>
              <a:t> </a:t>
            </a:r>
            <a:r>
              <a:rPr sz="1100" dirty="0">
                <a:solidFill>
                  <a:srgbClr val="282822"/>
                </a:solidFill>
                <a:latin typeface="Segoe UI"/>
                <a:cs typeface="Segoe UI"/>
              </a:rPr>
              <a:t>e</a:t>
            </a:r>
            <a:r>
              <a:rPr sz="1100" spc="590" dirty="0">
                <a:solidFill>
                  <a:srgbClr val="282822"/>
                </a:solidFill>
                <a:latin typeface="Segoe UI"/>
                <a:cs typeface="Segoe UI"/>
              </a:rPr>
              <a:t> </a:t>
            </a:r>
            <a:r>
              <a:rPr sz="1100" dirty="0">
                <a:solidFill>
                  <a:srgbClr val="282822"/>
                </a:solidFill>
                <a:latin typeface="Segoe UI"/>
                <a:cs typeface="Segoe UI"/>
              </a:rPr>
              <a:t>f</a:t>
            </a:r>
            <a:r>
              <a:rPr sz="1100" spc="-5" dirty="0">
                <a:solidFill>
                  <a:srgbClr val="282822"/>
                </a:solidFill>
                <a:latin typeface="Segoe UI"/>
                <a:cs typeface="Segoe UI"/>
              </a:rPr>
              <a:t> </a:t>
            </a:r>
            <a:r>
              <a:rPr sz="1100" dirty="0">
                <a:solidFill>
                  <a:srgbClr val="282822"/>
                </a:solidFill>
                <a:latin typeface="Segoe UI"/>
                <a:cs typeface="Segoe UI"/>
              </a:rPr>
              <a:t>o</a:t>
            </a:r>
            <a:r>
              <a:rPr sz="1100" spc="-5" dirty="0">
                <a:solidFill>
                  <a:srgbClr val="282822"/>
                </a:solidFill>
                <a:latin typeface="Segoe UI"/>
                <a:cs typeface="Segoe UI"/>
              </a:rPr>
              <a:t> </a:t>
            </a:r>
            <a:r>
              <a:rPr sz="1100" dirty="0">
                <a:solidFill>
                  <a:srgbClr val="282822"/>
                </a:solidFill>
                <a:latin typeface="Segoe UI"/>
                <a:cs typeface="Segoe UI"/>
              </a:rPr>
              <a:t>r</a:t>
            </a:r>
            <a:r>
              <a:rPr sz="1100" spc="590" dirty="0">
                <a:solidFill>
                  <a:srgbClr val="282822"/>
                </a:solidFill>
                <a:latin typeface="Segoe UI"/>
                <a:cs typeface="Segoe UI"/>
              </a:rPr>
              <a:t> </a:t>
            </a:r>
            <a:r>
              <a:rPr sz="1100" dirty="0">
                <a:solidFill>
                  <a:srgbClr val="282822"/>
                </a:solidFill>
                <a:latin typeface="Segoe UI"/>
                <a:cs typeface="Segoe UI"/>
              </a:rPr>
              <a:t>B</a:t>
            </a:r>
            <a:r>
              <a:rPr sz="1100" spc="-5" dirty="0">
                <a:solidFill>
                  <a:srgbClr val="282822"/>
                </a:solidFill>
                <a:latin typeface="Segoe UI"/>
                <a:cs typeface="Segoe UI"/>
              </a:rPr>
              <a:t> </a:t>
            </a:r>
            <a:r>
              <a:rPr sz="1100" dirty="0">
                <a:solidFill>
                  <a:srgbClr val="282822"/>
                </a:solidFill>
                <a:latin typeface="Segoe UI"/>
                <a:cs typeface="Segoe UI"/>
              </a:rPr>
              <a:t>e</a:t>
            </a:r>
            <a:r>
              <a:rPr sz="1100" spc="-5" dirty="0">
                <a:solidFill>
                  <a:srgbClr val="282822"/>
                </a:solidFill>
                <a:latin typeface="Segoe UI"/>
                <a:cs typeface="Segoe UI"/>
              </a:rPr>
              <a:t> </a:t>
            </a:r>
            <a:r>
              <a:rPr sz="1100" dirty="0">
                <a:solidFill>
                  <a:srgbClr val="282822"/>
                </a:solidFill>
                <a:latin typeface="Segoe UI"/>
                <a:cs typeface="Segoe UI"/>
              </a:rPr>
              <a:t>g</a:t>
            </a:r>
            <a:r>
              <a:rPr sz="1100" spc="-5" dirty="0">
                <a:solidFill>
                  <a:srgbClr val="282822"/>
                </a:solidFill>
                <a:latin typeface="Segoe UI"/>
                <a:cs typeface="Segoe UI"/>
              </a:rPr>
              <a:t> </a:t>
            </a:r>
            <a:r>
              <a:rPr sz="1100" dirty="0">
                <a:solidFill>
                  <a:srgbClr val="282822"/>
                </a:solidFill>
                <a:latin typeface="Segoe UI"/>
                <a:cs typeface="Segoe UI"/>
              </a:rPr>
              <a:t>i</a:t>
            </a:r>
            <a:r>
              <a:rPr sz="1100" spc="-15" dirty="0">
                <a:solidFill>
                  <a:srgbClr val="282822"/>
                </a:solidFill>
                <a:latin typeface="Segoe UI"/>
                <a:cs typeface="Segoe UI"/>
              </a:rPr>
              <a:t> </a:t>
            </a:r>
            <a:r>
              <a:rPr sz="1100" dirty="0">
                <a:solidFill>
                  <a:srgbClr val="282822"/>
                </a:solidFill>
                <a:latin typeface="Segoe UI"/>
                <a:cs typeface="Segoe UI"/>
              </a:rPr>
              <a:t>n</a:t>
            </a:r>
            <a:r>
              <a:rPr sz="1100" spc="-5" dirty="0">
                <a:solidFill>
                  <a:srgbClr val="282822"/>
                </a:solidFill>
                <a:latin typeface="Segoe UI"/>
                <a:cs typeface="Segoe UI"/>
              </a:rPr>
              <a:t> </a:t>
            </a:r>
            <a:r>
              <a:rPr sz="1100" dirty="0">
                <a:solidFill>
                  <a:srgbClr val="282822"/>
                </a:solidFill>
                <a:latin typeface="Segoe UI"/>
                <a:cs typeface="Segoe UI"/>
              </a:rPr>
              <a:t>n</a:t>
            </a:r>
            <a:r>
              <a:rPr sz="1100" spc="-5" dirty="0">
                <a:solidFill>
                  <a:srgbClr val="282822"/>
                </a:solidFill>
                <a:latin typeface="Segoe UI"/>
                <a:cs typeface="Segoe UI"/>
              </a:rPr>
              <a:t> </a:t>
            </a:r>
            <a:r>
              <a:rPr sz="1100" dirty="0">
                <a:solidFill>
                  <a:srgbClr val="282822"/>
                </a:solidFill>
                <a:latin typeface="Segoe UI"/>
                <a:cs typeface="Segoe UI"/>
              </a:rPr>
              <a:t>e</a:t>
            </a:r>
            <a:r>
              <a:rPr sz="1100" spc="-10" dirty="0">
                <a:solidFill>
                  <a:srgbClr val="282822"/>
                </a:solidFill>
                <a:latin typeface="Segoe UI"/>
                <a:cs typeface="Segoe UI"/>
              </a:rPr>
              <a:t> </a:t>
            </a:r>
            <a:r>
              <a:rPr sz="1100" dirty="0">
                <a:solidFill>
                  <a:srgbClr val="282822"/>
                </a:solidFill>
                <a:latin typeface="Segoe UI"/>
                <a:cs typeface="Segoe UI"/>
              </a:rPr>
              <a:t>r</a:t>
            </a:r>
            <a:r>
              <a:rPr sz="1100" spc="-5" dirty="0">
                <a:solidFill>
                  <a:srgbClr val="282822"/>
                </a:solidFill>
                <a:latin typeface="Segoe UI"/>
                <a:cs typeface="Segoe UI"/>
              </a:rPr>
              <a:t> </a:t>
            </a:r>
            <a:r>
              <a:rPr sz="1100" dirty="0">
                <a:solidFill>
                  <a:srgbClr val="282822"/>
                </a:solidFill>
                <a:latin typeface="Segoe UI"/>
                <a:cs typeface="Segoe UI"/>
              </a:rPr>
              <a:t>s</a:t>
            </a:r>
            <a:endParaRPr sz="1100" dirty="0">
              <a:latin typeface="Segoe UI"/>
              <a:cs typeface="Segoe UI"/>
            </a:endParaRPr>
          </a:p>
        </p:txBody>
      </p:sp>
      <p:grpSp>
        <p:nvGrpSpPr>
          <p:cNvPr id="13" name="object 13"/>
          <p:cNvGrpSpPr/>
          <p:nvPr/>
        </p:nvGrpSpPr>
        <p:grpSpPr>
          <a:xfrm>
            <a:off x="4910919" y="1252982"/>
            <a:ext cx="241300" cy="281305"/>
            <a:chOff x="4910919" y="1252982"/>
            <a:chExt cx="241300" cy="281305"/>
          </a:xfrm>
        </p:grpSpPr>
        <p:pic>
          <p:nvPicPr>
            <p:cNvPr id="14" name="object 14"/>
            <p:cNvPicPr/>
            <p:nvPr/>
          </p:nvPicPr>
          <p:blipFill>
            <a:blip r:embed="rId3" cstate="print"/>
            <a:stretch>
              <a:fillRect/>
            </a:stretch>
          </p:blipFill>
          <p:spPr>
            <a:xfrm>
              <a:off x="4910919" y="1335615"/>
              <a:ext cx="100925" cy="100871"/>
            </a:xfrm>
            <a:prstGeom prst="rect">
              <a:avLst/>
            </a:prstGeom>
          </p:spPr>
        </p:pic>
        <p:sp>
          <p:nvSpPr>
            <p:cNvPr id="15" name="object 15"/>
            <p:cNvSpPr/>
            <p:nvPr/>
          </p:nvSpPr>
          <p:spPr>
            <a:xfrm>
              <a:off x="5049392" y="1252982"/>
              <a:ext cx="102235" cy="88900"/>
            </a:xfrm>
            <a:custGeom>
              <a:avLst/>
              <a:gdLst/>
              <a:ahLst/>
              <a:cxnLst/>
              <a:rect l="l" t="t" r="r" b="b"/>
              <a:pathLst>
                <a:path w="102235" h="88900">
                  <a:moveTo>
                    <a:pt x="50927" y="0"/>
                  </a:moveTo>
                  <a:lnTo>
                    <a:pt x="0" y="88645"/>
                  </a:lnTo>
                  <a:lnTo>
                    <a:pt x="102235" y="88900"/>
                  </a:lnTo>
                  <a:lnTo>
                    <a:pt x="50927" y="0"/>
                  </a:lnTo>
                  <a:close/>
                </a:path>
              </a:pathLst>
            </a:custGeom>
            <a:solidFill>
              <a:srgbClr val="800000"/>
            </a:solidFill>
          </p:spPr>
          <p:txBody>
            <a:bodyPr wrap="square" lIns="0" tIns="0" rIns="0" bIns="0" rtlCol="0"/>
            <a:lstStyle/>
            <a:p>
              <a:endParaRPr/>
            </a:p>
          </p:txBody>
        </p:sp>
        <p:pic>
          <p:nvPicPr>
            <p:cNvPr id="16" name="object 16"/>
            <p:cNvPicPr/>
            <p:nvPr/>
          </p:nvPicPr>
          <p:blipFill>
            <a:blip r:embed="rId4" cstate="print"/>
            <a:stretch>
              <a:fillRect/>
            </a:stretch>
          </p:blipFill>
          <p:spPr>
            <a:xfrm>
              <a:off x="5033263" y="1429893"/>
              <a:ext cx="104012" cy="104012"/>
            </a:xfrm>
            <a:prstGeom prst="rect">
              <a:avLst/>
            </a:prstGeom>
          </p:spPr>
        </p:pic>
      </p:grpSp>
      <p:pic>
        <p:nvPicPr>
          <p:cNvPr id="21" name="object 21"/>
          <p:cNvPicPr/>
          <p:nvPr/>
        </p:nvPicPr>
        <p:blipFill>
          <a:blip r:embed="rId5" cstate="print"/>
          <a:stretch>
            <a:fillRect/>
          </a:stretch>
        </p:blipFill>
        <p:spPr>
          <a:xfrm>
            <a:off x="237705" y="399799"/>
            <a:ext cx="210960" cy="210941"/>
          </a:xfrm>
          <a:prstGeom prst="rect">
            <a:avLst/>
          </a:prstGeom>
        </p:spPr>
      </p:pic>
      <p:sp>
        <p:nvSpPr>
          <p:cNvPr id="22" name="object 22"/>
          <p:cNvSpPr/>
          <p:nvPr/>
        </p:nvSpPr>
        <p:spPr>
          <a:xfrm>
            <a:off x="608456" y="235838"/>
            <a:ext cx="213995" cy="186055"/>
          </a:xfrm>
          <a:custGeom>
            <a:avLst/>
            <a:gdLst/>
            <a:ahLst/>
            <a:cxnLst/>
            <a:rect l="l" t="t" r="r" b="b"/>
            <a:pathLst>
              <a:path w="213994" h="186054">
                <a:moveTo>
                  <a:pt x="106476" y="0"/>
                </a:moveTo>
                <a:lnTo>
                  <a:pt x="0" y="185292"/>
                </a:lnTo>
                <a:lnTo>
                  <a:pt x="213690" y="185673"/>
                </a:lnTo>
                <a:lnTo>
                  <a:pt x="106476" y="0"/>
                </a:lnTo>
                <a:close/>
              </a:path>
            </a:pathLst>
          </a:custGeom>
          <a:solidFill>
            <a:srgbClr val="E84B21"/>
          </a:solidFill>
        </p:spPr>
        <p:txBody>
          <a:bodyPr wrap="square" lIns="0" tIns="0" rIns="0" bIns="0" rtlCol="0"/>
          <a:lstStyle/>
          <a:p>
            <a:endParaRPr/>
          </a:p>
        </p:txBody>
      </p:sp>
      <p:pic>
        <p:nvPicPr>
          <p:cNvPr id="23" name="object 23"/>
          <p:cNvPicPr/>
          <p:nvPr/>
        </p:nvPicPr>
        <p:blipFill>
          <a:blip r:embed="rId6" cstate="print"/>
          <a:stretch>
            <a:fillRect/>
          </a:stretch>
        </p:blipFill>
        <p:spPr>
          <a:xfrm>
            <a:off x="574649" y="605536"/>
            <a:ext cx="217563" cy="217550"/>
          </a:xfrm>
          <a:prstGeom prst="rect">
            <a:avLst/>
          </a:prstGeom>
        </p:spPr>
      </p:pic>
      <p:grpSp>
        <p:nvGrpSpPr>
          <p:cNvPr id="24" name="object 24"/>
          <p:cNvGrpSpPr/>
          <p:nvPr/>
        </p:nvGrpSpPr>
        <p:grpSpPr>
          <a:xfrm>
            <a:off x="0" y="5716958"/>
            <a:ext cx="1181735" cy="1141095"/>
            <a:chOff x="0" y="5716958"/>
            <a:chExt cx="1181735" cy="1141095"/>
          </a:xfrm>
        </p:grpSpPr>
        <p:pic>
          <p:nvPicPr>
            <p:cNvPr id="25" name="object 25"/>
            <p:cNvPicPr/>
            <p:nvPr/>
          </p:nvPicPr>
          <p:blipFill>
            <a:blip r:embed="rId7" cstate="print"/>
            <a:stretch>
              <a:fillRect/>
            </a:stretch>
          </p:blipFill>
          <p:spPr>
            <a:xfrm>
              <a:off x="0" y="5716958"/>
              <a:ext cx="1181201" cy="1141041"/>
            </a:xfrm>
            <a:prstGeom prst="rect">
              <a:avLst/>
            </a:prstGeom>
          </p:spPr>
        </p:pic>
        <p:sp>
          <p:nvSpPr>
            <p:cNvPr id="26" name="object 26"/>
            <p:cNvSpPr/>
            <p:nvPr/>
          </p:nvSpPr>
          <p:spPr>
            <a:xfrm>
              <a:off x="0" y="6140195"/>
              <a:ext cx="692150" cy="718185"/>
            </a:xfrm>
            <a:custGeom>
              <a:avLst/>
              <a:gdLst/>
              <a:ahLst/>
              <a:cxnLst/>
              <a:rect l="l" t="t" r="r" b="b"/>
              <a:pathLst>
                <a:path w="692150" h="718184">
                  <a:moveTo>
                    <a:pt x="572512" y="217436"/>
                  </a:moveTo>
                  <a:lnTo>
                    <a:pt x="127254" y="217436"/>
                  </a:lnTo>
                  <a:lnTo>
                    <a:pt x="174367" y="220606"/>
                  </a:lnTo>
                  <a:lnTo>
                    <a:pt x="219555" y="229839"/>
                  </a:lnTo>
                  <a:lnTo>
                    <a:pt x="262402" y="244721"/>
                  </a:lnTo>
                  <a:lnTo>
                    <a:pt x="302495" y="264840"/>
                  </a:lnTo>
                  <a:lnTo>
                    <a:pt x="339421" y="289780"/>
                  </a:lnTo>
                  <a:lnTo>
                    <a:pt x="372765" y="319130"/>
                  </a:lnTo>
                  <a:lnTo>
                    <a:pt x="402115" y="352474"/>
                  </a:lnTo>
                  <a:lnTo>
                    <a:pt x="427055" y="389400"/>
                  </a:lnTo>
                  <a:lnTo>
                    <a:pt x="447174" y="429493"/>
                  </a:lnTo>
                  <a:lnTo>
                    <a:pt x="462056" y="472340"/>
                  </a:lnTo>
                  <a:lnTo>
                    <a:pt x="471289" y="517528"/>
                  </a:lnTo>
                  <a:lnTo>
                    <a:pt x="474459" y="564641"/>
                  </a:lnTo>
                  <a:lnTo>
                    <a:pt x="471289" y="611756"/>
                  </a:lnTo>
                  <a:lnTo>
                    <a:pt x="462056" y="656943"/>
                  </a:lnTo>
                  <a:lnTo>
                    <a:pt x="447174" y="699790"/>
                  </a:lnTo>
                  <a:lnTo>
                    <a:pt x="438136" y="717802"/>
                  </a:lnTo>
                  <a:lnTo>
                    <a:pt x="670509" y="717802"/>
                  </a:lnTo>
                  <a:lnTo>
                    <a:pt x="673751" y="707180"/>
                  </a:lnTo>
                  <a:lnTo>
                    <a:pt x="683718" y="660931"/>
                  </a:lnTo>
                  <a:lnTo>
                    <a:pt x="689823" y="613362"/>
                  </a:lnTo>
                  <a:lnTo>
                    <a:pt x="691896" y="564641"/>
                  </a:lnTo>
                  <a:lnTo>
                    <a:pt x="689823" y="515921"/>
                  </a:lnTo>
                  <a:lnTo>
                    <a:pt x="683718" y="468352"/>
                  </a:lnTo>
                  <a:lnTo>
                    <a:pt x="673751" y="422103"/>
                  </a:lnTo>
                  <a:lnTo>
                    <a:pt x="660091" y="377344"/>
                  </a:lnTo>
                  <a:lnTo>
                    <a:pt x="642907" y="334245"/>
                  </a:lnTo>
                  <a:lnTo>
                    <a:pt x="622369" y="292975"/>
                  </a:lnTo>
                  <a:lnTo>
                    <a:pt x="598646" y="253703"/>
                  </a:lnTo>
                  <a:lnTo>
                    <a:pt x="572512" y="217436"/>
                  </a:lnTo>
                  <a:close/>
                </a:path>
                <a:path w="692150" h="718184">
                  <a:moveTo>
                    <a:pt x="127254" y="0"/>
                  </a:moveTo>
                  <a:lnTo>
                    <a:pt x="78533" y="2072"/>
                  </a:lnTo>
                  <a:lnTo>
                    <a:pt x="30964" y="8177"/>
                  </a:lnTo>
                  <a:lnTo>
                    <a:pt x="0" y="14850"/>
                  </a:lnTo>
                  <a:lnTo>
                    <a:pt x="0" y="241979"/>
                  </a:lnTo>
                  <a:lnTo>
                    <a:pt x="34952" y="229839"/>
                  </a:lnTo>
                  <a:lnTo>
                    <a:pt x="80139" y="220606"/>
                  </a:lnTo>
                  <a:lnTo>
                    <a:pt x="127254" y="217436"/>
                  </a:lnTo>
                  <a:lnTo>
                    <a:pt x="572512" y="217436"/>
                  </a:lnTo>
                  <a:lnTo>
                    <a:pt x="571908" y="216598"/>
                  </a:lnTo>
                  <a:lnTo>
                    <a:pt x="542324" y="181831"/>
                  </a:lnTo>
                  <a:lnTo>
                    <a:pt x="510064" y="149571"/>
                  </a:lnTo>
                  <a:lnTo>
                    <a:pt x="475297" y="119987"/>
                  </a:lnTo>
                  <a:lnTo>
                    <a:pt x="438192" y="93249"/>
                  </a:lnTo>
                  <a:lnTo>
                    <a:pt x="398920" y="69526"/>
                  </a:lnTo>
                  <a:lnTo>
                    <a:pt x="357650" y="48988"/>
                  </a:lnTo>
                  <a:lnTo>
                    <a:pt x="314551" y="31804"/>
                  </a:lnTo>
                  <a:lnTo>
                    <a:pt x="269792" y="18144"/>
                  </a:lnTo>
                  <a:lnTo>
                    <a:pt x="223543" y="8177"/>
                  </a:lnTo>
                  <a:lnTo>
                    <a:pt x="175974" y="2072"/>
                  </a:lnTo>
                  <a:lnTo>
                    <a:pt x="127254" y="0"/>
                  </a:lnTo>
                  <a:close/>
                </a:path>
              </a:pathLst>
            </a:custGeom>
            <a:solidFill>
              <a:srgbClr val="FF6600"/>
            </a:solidFill>
          </p:spPr>
          <p:txBody>
            <a:bodyPr wrap="square" lIns="0" tIns="0" rIns="0" bIns="0" rtlCol="0"/>
            <a:lstStyle/>
            <a:p>
              <a:endParaRPr/>
            </a:p>
          </p:txBody>
        </p:sp>
      </p:grpSp>
      <p:sp>
        <p:nvSpPr>
          <p:cNvPr id="27" name="object 27"/>
          <p:cNvSpPr txBox="1"/>
          <p:nvPr/>
        </p:nvSpPr>
        <p:spPr>
          <a:xfrm>
            <a:off x="1047089" y="1563369"/>
            <a:ext cx="2914015" cy="3568065"/>
          </a:xfrm>
          <a:prstGeom prst="rect">
            <a:avLst/>
          </a:prstGeom>
        </p:spPr>
        <p:txBody>
          <a:bodyPr vert="horz" wrap="square" lIns="0" tIns="12065" rIns="0" bIns="0" rtlCol="0">
            <a:spAutoFit/>
          </a:bodyPr>
          <a:lstStyle/>
          <a:p>
            <a:pPr marL="12700">
              <a:lnSpc>
                <a:spcPct val="100000"/>
              </a:lnSpc>
              <a:spcBef>
                <a:spcPts val="95"/>
              </a:spcBef>
            </a:pPr>
            <a:r>
              <a:rPr sz="1600" spc="-5" dirty="0">
                <a:solidFill>
                  <a:srgbClr val="282822"/>
                </a:solidFill>
                <a:latin typeface="Segoe UI"/>
                <a:cs typeface="Segoe UI"/>
              </a:rPr>
              <a:t>Setting</a:t>
            </a:r>
            <a:r>
              <a:rPr sz="1600" spc="-20" dirty="0">
                <a:solidFill>
                  <a:srgbClr val="282822"/>
                </a:solidFill>
                <a:latin typeface="Segoe UI"/>
                <a:cs typeface="Segoe UI"/>
              </a:rPr>
              <a:t> </a:t>
            </a:r>
            <a:r>
              <a:rPr sz="1600" spc="-5" dirty="0">
                <a:solidFill>
                  <a:srgbClr val="282822"/>
                </a:solidFill>
                <a:latin typeface="Segoe UI"/>
                <a:cs typeface="Segoe UI"/>
              </a:rPr>
              <a:t>up </a:t>
            </a:r>
            <a:r>
              <a:rPr sz="1600" spc="-10" dirty="0">
                <a:solidFill>
                  <a:srgbClr val="282822"/>
                </a:solidFill>
                <a:latin typeface="Segoe UI"/>
                <a:cs typeface="Segoe UI"/>
              </a:rPr>
              <a:t>Ansible</a:t>
            </a:r>
            <a:r>
              <a:rPr sz="1600" spc="5" dirty="0">
                <a:solidFill>
                  <a:srgbClr val="282822"/>
                </a:solidFill>
                <a:latin typeface="Segoe UI"/>
                <a:cs typeface="Segoe UI"/>
              </a:rPr>
              <a:t> </a:t>
            </a:r>
            <a:r>
              <a:rPr sz="1600" spc="-5" dirty="0">
                <a:solidFill>
                  <a:srgbClr val="282822"/>
                </a:solidFill>
                <a:latin typeface="Segoe UI"/>
                <a:cs typeface="Segoe UI"/>
              </a:rPr>
              <a:t>on VirtualBox</a:t>
            </a:r>
            <a:endParaRPr sz="1600" dirty="0">
              <a:latin typeface="Segoe UI"/>
              <a:cs typeface="Segoe UI"/>
            </a:endParaRPr>
          </a:p>
          <a:p>
            <a:pPr marL="12700">
              <a:lnSpc>
                <a:spcPct val="100000"/>
              </a:lnSpc>
              <a:spcBef>
                <a:spcPts val="1864"/>
              </a:spcBef>
            </a:pPr>
            <a:r>
              <a:rPr sz="1600" spc="-10" dirty="0">
                <a:solidFill>
                  <a:srgbClr val="282822"/>
                </a:solidFill>
                <a:latin typeface="Segoe UI"/>
                <a:cs typeface="Segoe UI"/>
              </a:rPr>
              <a:t>Introduction</a:t>
            </a:r>
            <a:r>
              <a:rPr sz="1600" dirty="0">
                <a:solidFill>
                  <a:srgbClr val="282822"/>
                </a:solidFill>
                <a:latin typeface="Segoe UI"/>
                <a:cs typeface="Segoe UI"/>
              </a:rPr>
              <a:t> </a:t>
            </a:r>
            <a:r>
              <a:rPr sz="1600" spc="-10" dirty="0">
                <a:solidFill>
                  <a:srgbClr val="282822"/>
                </a:solidFill>
                <a:latin typeface="Segoe UI"/>
                <a:cs typeface="Segoe UI"/>
              </a:rPr>
              <a:t>to</a:t>
            </a:r>
            <a:r>
              <a:rPr sz="1600" spc="-20" dirty="0">
                <a:solidFill>
                  <a:srgbClr val="282822"/>
                </a:solidFill>
                <a:latin typeface="Segoe UI"/>
                <a:cs typeface="Segoe UI"/>
              </a:rPr>
              <a:t> </a:t>
            </a:r>
            <a:r>
              <a:rPr sz="1600" spc="-35" dirty="0">
                <a:solidFill>
                  <a:srgbClr val="282822"/>
                </a:solidFill>
                <a:latin typeface="Segoe UI"/>
                <a:cs typeface="Segoe UI"/>
              </a:rPr>
              <a:t>YAML</a:t>
            </a:r>
            <a:endParaRPr sz="1600" dirty="0">
              <a:latin typeface="Segoe UI"/>
              <a:cs typeface="Segoe UI"/>
            </a:endParaRPr>
          </a:p>
          <a:p>
            <a:pPr marL="12700">
              <a:lnSpc>
                <a:spcPct val="100000"/>
              </a:lnSpc>
              <a:spcBef>
                <a:spcPts val="1530"/>
              </a:spcBef>
            </a:pPr>
            <a:r>
              <a:rPr sz="1600" dirty="0">
                <a:solidFill>
                  <a:srgbClr val="282822"/>
                </a:solidFill>
                <a:latin typeface="Segoe UI"/>
                <a:cs typeface="Segoe UI"/>
              </a:rPr>
              <a:t>Inventory</a:t>
            </a:r>
            <a:r>
              <a:rPr sz="1600" spc="-40" dirty="0">
                <a:solidFill>
                  <a:srgbClr val="282822"/>
                </a:solidFill>
                <a:latin typeface="Segoe UI"/>
                <a:cs typeface="Segoe UI"/>
              </a:rPr>
              <a:t> </a:t>
            </a:r>
            <a:r>
              <a:rPr sz="1600" spc="-5" dirty="0">
                <a:solidFill>
                  <a:srgbClr val="282822"/>
                </a:solidFill>
                <a:latin typeface="Segoe UI"/>
                <a:cs typeface="Segoe UI"/>
              </a:rPr>
              <a:t>Files</a:t>
            </a:r>
            <a:endParaRPr sz="1600" dirty="0">
              <a:latin typeface="Segoe UI"/>
              <a:cs typeface="Segoe UI"/>
            </a:endParaRPr>
          </a:p>
          <a:p>
            <a:pPr marL="12700" marR="1987550">
              <a:lnSpc>
                <a:spcPct val="167600"/>
              </a:lnSpc>
              <a:spcBef>
                <a:spcPts val="1130"/>
              </a:spcBef>
            </a:pPr>
            <a:r>
              <a:rPr sz="1600" spc="-15" dirty="0">
                <a:solidFill>
                  <a:srgbClr val="282822"/>
                </a:solidFill>
                <a:latin typeface="Segoe UI"/>
                <a:cs typeface="Segoe UI"/>
              </a:rPr>
              <a:t>P</a:t>
            </a:r>
            <a:r>
              <a:rPr sz="1600" spc="-10" dirty="0">
                <a:solidFill>
                  <a:srgbClr val="282822"/>
                </a:solidFill>
                <a:latin typeface="Segoe UI"/>
                <a:cs typeface="Segoe UI"/>
              </a:rPr>
              <a:t>lay</a:t>
            </a:r>
            <a:r>
              <a:rPr sz="1600" spc="-15" dirty="0">
                <a:solidFill>
                  <a:srgbClr val="282822"/>
                </a:solidFill>
                <a:latin typeface="Segoe UI"/>
                <a:cs typeface="Segoe UI"/>
              </a:rPr>
              <a:t>b</a:t>
            </a:r>
            <a:r>
              <a:rPr sz="1600" spc="-5" dirty="0">
                <a:solidFill>
                  <a:srgbClr val="282822"/>
                </a:solidFill>
                <a:latin typeface="Segoe UI"/>
                <a:cs typeface="Segoe UI"/>
              </a:rPr>
              <a:t>ooks  </a:t>
            </a:r>
            <a:r>
              <a:rPr sz="1600" spc="-20" dirty="0">
                <a:solidFill>
                  <a:srgbClr val="282822"/>
                </a:solidFill>
                <a:latin typeface="Segoe UI"/>
                <a:cs typeface="Segoe UI"/>
              </a:rPr>
              <a:t>Variables</a:t>
            </a:r>
            <a:endParaRPr sz="1600" dirty="0">
              <a:latin typeface="Segoe UI"/>
              <a:cs typeface="Segoe UI"/>
            </a:endParaRPr>
          </a:p>
          <a:p>
            <a:pPr marL="12700" marR="1778635">
              <a:lnSpc>
                <a:spcPct val="194000"/>
              </a:lnSpc>
            </a:pPr>
            <a:r>
              <a:rPr sz="1600" spc="-10" dirty="0">
                <a:solidFill>
                  <a:srgbClr val="282822"/>
                </a:solidFill>
                <a:latin typeface="Segoe UI"/>
                <a:cs typeface="Segoe UI"/>
              </a:rPr>
              <a:t>Co</a:t>
            </a:r>
            <a:r>
              <a:rPr sz="1600" spc="-15" dirty="0">
                <a:solidFill>
                  <a:srgbClr val="282822"/>
                </a:solidFill>
                <a:latin typeface="Segoe UI"/>
                <a:cs typeface="Segoe UI"/>
              </a:rPr>
              <a:t>n</a:t>
            </a:r>
            <a:r>
              <a:rPr sz="1600" spc="-5" dirty="0">
                <a:solidFill>
                  <a:srgbClr val="282822"/>
                </a:solidFill>
                <a:latin typeface="Segoe UI"/>
                <a:cs typeface="Segoe UI"/>
              </a:rPr>
              <a:t>d</a:t>
            </a:r>
            <a:r>
              <a:rPr sz="1600" spc="-15" dirty="0">
                <a:solidFill>
                  <a:srgbClr val="282822"/>
                </a:solidFill>
                <a:latin typeface="Segoe UI"/>
                <a:cs typeface="Segoe UI"/>
              </a:rPr>
              <a:t>i</a:t>
            </a:r>
            <a:r>
              <a:rPr sz="1600" spc="-5" dirty="0">
                <a:solidFill>
                  <a:srgbClr val="282822"/>
                </a:solidFill>
                <a:latin typeface="Segoe UI"/>
                <a:cs typeface="Segoe UI"/>
              </a:rPr>
              <a:t>tio</a:t>
            </a:r>
            <a:r>
              <a:rPr sz="1600" spc="-15" dirty="0">
                <a:solidFill>
                  <a:srgbClr val="282822"/>
                </a:solidFill>
                <a:latin typeface="Segoe UI"/>
                <a:cs typeface="Segoe UI"/>
              </a:rPr>
              <a:t>n</a:t>
            </a:r>
            <a:r>
              <a:rPr sz="1600" spc="-5" dirty="0">
                <a:solidFill>
                  <a:srgbClr val="282822"/>
                </a:solidFill>
                <a:latin typeface="Segoe UI"/>
                <a:cs typeface="Segoe UI"/>
              </a:rPr>
              <a:t>als  Loops</a:t>
            </a:r>
            <a:endParaRPr sz="1600" dirty="0">
              <a:latin typeface="Segoe UI"/>
              <a:cs typeface="Segoe UI"/>
            </a:endParaRPr>
          </a:p>
          <a:p>
            <a:pPr marL="12700">
              <a:lnSpc>
                <a:spcPct val="100000"/>
              </a:lnSpc>
              <a:spcBef>
                <a:spcPts val="1805"/>
              </a:spcBef>
            </a:pPr>
            <a:r>
              <a:rPr sz="1600" spc="-15" dirty="0">
                <a:solidFill>
                  <a:srgbClr val="282822"/>
                </a:solidFill>
                <a:latin typeface="Segoe UI"/>
                <a:cs typeface="Segoe UI"/>
              </a:rPr>
              <a:t>Roles</a:t>
            </a:r>
            <a:endParaRPr sz="1600" dirty="0">
              <a:latin typeface="Segoe UI"/>
              <a:cs typeface="Segoe UI"/>
            </a:endParaRPr>
          </a:p>
        </p:txBody>
      </p:sp>
      <p:pic>
        <p:nvPicPr>
          <p:cNvPr id="28" name="object 28"/>
          <p:cNvPicPr/>
          <p:nvPr/>
        </p:nvPicPr>
        <p:blipFill>
          <a:blip r:embed="rId8" cstate="print"/>
          <a:stretch>
            <a:fillRect/>
          </a:stretch>
        </p:blipFill>
        <p:spPr>
          <a:xfrm>
            <a:off x="620268" y="2098548"/>
            <a:ext cx="217931" cy="216407"/>
          </a:xfrm>
          <a:prstGeom prst="rect">
            <a:avLst/>
          </a:prstGeom>
        </p:spPr>
      </p:pic>
      <p:pic>
        <p:nvPicPr>
          <p:cNvPr id="29" name="object 29"/>
          <p:cNvPicPr/>
          <p:nvPr/>
        </p:nvPicPr>
        <p:blipFill>
          <a:blip r:embed="rId9" cstate="print"/>
          <a:stretch>
            <a:fillRect/>
          </a:stretch>
        </p:blipFill>
        <p:spPr>
          <a:xfrm>
            <a:off x="620268" y="2535935"/>
            <a:ext cx="217931" cy="217931"/>
          </a:xfrm>
          <a:prstGeom prst="rect">
            <a:avLst/>
          </a:prstGeom>
        </p:spPr>
      </p:pic>
      <p:pic>
        <p:nvPicPr>
          <p:cNvPr id="30" name="object 30"/>
          <p:cNvPicPr/>
          <p:nvPr/>
        </p:nvPicPr>
        <p:blipFill>
          <a:blip r:embed="rId9" cstate="print"/>
          <a:stretch>
            <a:fillRect/>
          </a:stretch>
        </p:blipFill>
        <p:spPr>
          <a:xfrm>
            <a:off x="620268" y="3087623"/>
            <a:ext cx="217931" cy="217931"/>
          </a:xfrm>
          <a:prstGeom prst="rect">
            <a:avLst/>
          </a:prstGeom>
        </p:spPr>
      </p:pic>
      <p:pic>
        <p:nvPicPr>
          <p:cNvPr id="31" name="object 31"/>
          <p:cNvPicPr/>
          <p:nvPr/>
        </p:nvPicPr>
        <p:blipFill>
          <a:blip r:embed="rId9" cstate="print"/>
          <a:stretch>
            <a:fillRect/>
          </a:stretch>
        </p:blipFill>
        <p:spPr>
          <a:xfrm>
            <a:off x="620268" y="3496055"/>
            <a:ext cx="217931" cy="217932"/>
          </a:xfrm>
          <a:prstGeom prst="rect">
            <a:avLst/>
          </a:prstGeom>
        </p:spPr>
      </p:pic>
      <p:pic>
        <p:nvPicPr>
          <p:cNvPr id="32" name="object 32"/>
          <p:cNvPicPr/>
          <p:nvPr/>
        </p:nvPicPr>
        <p:blipFill>
          <a:blip r:embed="rId2" cstate="print"/>
          <a:stretch>
            <a:fillRect/>
          </a:stretch>
        </p:blipFill>
        <p:spPr>
          <a:xfrm>
            <a:off x="620268" y="3970020"/>
            <a:ext cx="217931" cy="217931"/>
          </a:xfrm>
          <a:prstGeom prst="rect">
            <a:avLst/>
          </a:prstGeom>
        </p:spPr>
      </p:pic>
      <p:pic>
        <p:nvPicPr>
          <p:cNvPr id="33" name="object 33"/>
          <p:cNvPicPr/>
          <p:nvPr/>
        </p:nvPicPr>
        <p:blipFill>
          <a:blip r:embed="rId9" cstate="print"/>
          <a:stretch>
            <a:fillRect/>
          </a:stretch>
        </p:blipFill>
        <p:spPr>
          <a:xfrm>
            <a:off x="620268" y="4442459"/>
            <a:ext cx="217931" cy="217931"/>
          </a:xfrm>
          <a:prstGeom prst="rect">
            <a:avLst/>
          </a:prstGeom>
        </p:spPr>
      </p:pic>
      <p:pic>
        <p:nvPicPr>
          <p:cNvPr id="34" name="object 34"/>
          <p:cNvPicPr/>
          <p:nvPr/>
        </p:nvPicPr>
        <p:blipFill>
          <a:blip r:embed="rId10" cstate="print"/>
          <a:stretch>
            <a:fillRect/>
          </a:stretch>
        </p:blipFill>
        <p:spPr>
          <a:xfrm>
            <a:off x="620268" y="4916423"/>
            <a:ext cx="217931" cy="21640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830323" y="1844013"/>
            <a:ext cx="8690483" cy="3996000"/>
          </a:xfrm>
          <a:prstGeom prst="rect">
            <a:avLst/>
          </a:prstGeom>
        </p:spPr>
      </p:pic>
      <p:sp>
        <p:nvSpPr>
          <p:cNvPr id="3" name="object 3"/>
          <p:cNvSpPr txBox="1"/>
          <p:nvPr/>
        </p:nvSpPr>
        <p:spPr>
          <a:xfrm>
            <a:off x="3384550" y="2895091"/>
            <a:ext cx="5638800" cy="1366520"/>
          </a:xfrm>
          <a:prstGeom prst="rect">
            <a:avLst/>
          </a:prstGeom>
        </p:spPr>
        <p:txBody>
          <a:bodyPr vert="horz" wrap="square" lIns="0" tIns="12065" rIns="0" bIns="0" rtlCol="0">
            <a:spAutoFit/>
          </a:bodyPr>
          <a:lstStyle/>
          <a:p>
            <a:pPr marL="12700">
              <a:lnSpc>
                <a:spcPct val="100000"/>
              </a:lnSpc>
              <a:spcBef>
                <a:spcPts val="95"/>
              </a:spcBef>
            </a:pPr>
            <a:r>
              <a:rPr sz="8800" b="1" spc="15" dirty="0">
                <a:solidFill>
                  <a:srgbClr val="FFFFFF"/>
                </a:solidFill>
                <a:latin typeface="Arial"/>
                <a:cs typeface="Arial"/>
              </a:rPr>
              <a:t>Playbooks</a:t>
            </a:r>
            <a:endParaRPr sz="8800">
              <a:latin typeface="Arial"/>
              <a:cs typeface="Arial"/>
            </a:endParaRPr>
          </a:p>
        </p:txBody>
      </p:sp>
      <p:pic>
        <p:nvPicPr>
          <p:cNvPr id="4" name="object 4"/>
          <p:cNvPicPr/>
          <p:nvPr/>
        </p:nvPicPr>
        <p:blipFill>
          <a:blip r:embed="rId3" cstate="print"/>
          <a:stretch>
            <a:fillRect/>
          </a:stretch>
        </p:blipFill>
        <p:spPr>
          <a:xfrm>
            <a:off x="3164712" y="759175"/>
            <a:ext cx="5403215" cy="2828036"/>
          </a:xfrm>
          <a:prstGeom prst="rect">
            <a:avLst/>
          </a:prstGeom>
        </p:spPr>
      </p:pic>
      <p:sp>
        <p:nvSpPr>
          <p:cNvPr id="5" name="object 5"/>
          <p:cNvSpPr txBox="1">
            <a:spLocks noGrp="1"/>
          </p:cNvSpPr>
          <p:nvPr>
            <p:ph type="ctrTitle"/>
          </p:nvPr>
        </p:nvSpPr>
        <p:spPr>
          <a:xfrm>
            <a:off x="3642359" y="1479550"/>
            <a:ext cx="4212590" cy="1031239"/>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4894"/>
            <a:ext cx="5255261"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Ansible</a:t>
            </a:r>
            <a:r>
              <a:rPr sz="4400" b="0" spc="-60" dirty="0">
                <a:solidFill>
                  <a:srgbClr val="FF6600"/>
                </a:solidFill>
                <a:latin typeface="Calibri Light"/>
                <a:cs typeface="Calibri Light"/>
              </a:rPr>
              <a:t> </a:t>
            </a:r>
            <a:r>
              <a:rPr sz="4400" b="0" spc="-15" dirty="0">
                <a:solidFill>
                  <a:srgbClr val="FF6600"/>
                </a:solidFill>
                <a:latin typeface="Calibri Light"/>
                <a:cs typeface="Calibri Light"/>
              </a:rPr>
              <a:t>playbooks</a:t>
            </a:r>
            <a:endParaRPr sz="4400" dirty="0">
              <a:latin typeface="Calibri Light"/>
              <a:cs typeface="Calibri Light"/>
            </a:endParaRPr>
          </a:p>
        </p:txBody>
      </p:sp>
      <p:sp>
        <p:nvSpPr>
          <p:cNvPr id="3" name="object 3"/>
          <p:cNvSpPr txBox="1"/>
          <p:nvPr/>
        </p:nvSpPr>
        <p:spPr>
          <a:xfrm>
            <a:off x="1045463" y="1100327"/>
            <a:ext cx="3634740" cy="3971925"/>
          </a:xfrm>
          <a:prstGeom prst="rect">
            <a:avLst/>
          </a:prstGeom>
          <a:solidFill>
            <a:srgbClr val="0D0D0D">
              <a:alpha val="81959"/>
            </a:srgbClr>
          </a:solidFill>
        </p:spPr>
        <p:txBody>
          <a:bodyPr vert="horz" wrap="square" lIns="0" tIns="36195" rIns="0" bIns="0" rtlCol="0">
            <a:spAutoFit/>
          </a:bodyPr>
          <a:lstStyle/>
          <a:p>
            <a:pPr marL="91440">
              <a:lnSpc>
                <a:spcPct val="100000"/>
              </a:lnSpc>
              <a:spcBef>
                <a:spcPts val="285"/>
              </a:spcBef>
            </a:pPr>
            <a:r>
              <a:rPr sz="1400" dirty="0">
                <a:solidFill>
                  <a:srgbClr val="FFFFFF"/>
                </a:solidFill>
                <a:latin typeface="Consolas"/>
                <a:cs typeface="Consolas"/>
              </a:rPr>
              <a:t>#</a:t>
            </a:r>
            <a:r>
              <a:rPr sz="1400" spc="-15" dirty="0">
                <a:solidFill>
                  <a:srgbClr val="FFFFFF"/>
                </a:solidFill>
                <a:latin typeface="Consolas"/>
                <a:cs typeface="Consolas"/>
              </a:rPr>
              <a:t> </a:t>
            </a:r>
            <a:r>
              <a:rPr sz="1400" dirty="0">
                <a:solidFill>
                  <a:srgbClr val="FFFFFF"/>
                </a:solidFill>
                <a:latin typeface="Consolas"/>
                <a:cs typeface="Consolas"/>
              </a:rPr>
              <a:t>Simple</a:t>
            </a:r>
            <a:r>
              <a:rPr sz="1400" spc="-10" dirty="0">
                <a:solidFill>
                  <a:srgbClr val="FFFFFF"/>
                </a:solidFill>
                <a:latin typeface="Consolas"/>
                <a:cs typeface="Consolas"/>
              </a:rPr>
              <a:t> </a:t>
            </a:r>
            <a:r>
              <a:rPr sz="1400" spc="5" dirty="0">
                <a:solidFill>
                  <a:srgbClr val="FFFFFF"/>
                </a:solidFill>
                <a:latin typeface="Consolas"/>
                <a:cs typeface="Consolas"/>
              </a:rPr>
              <a:t>Ansible</a:t>
            </a:r>
            <a:r>
              <a:rPr sz="1400" spc="-10" dirty="0">
                <a:solidFill>
                  <a:srgbClr val="FFFFFF"/>
                </a:solidFill>
                <a:latin typeface="Consolas"/>
                <a:cs typeface="Consolas"/>
              </a:rPr>
              <a:t> </a:t>
            </a:r>
            <a:r>
              <a:rPr sz="1400" dirty="0">
                <a:solidFill>
                  <a:srgbClr val="FFFFFF"/>
                </a:solidFill>
                <a:latin typeface="Consolas"/>
                <a:cs typeface="Consolas"/>
              </a:rPr>
              <a:t>Playbook</a:t>
            </a:r>
            <a:endParaRPr sz="1400" dirty="0">
              <a:latin typeface="Consolas"/>
              <a:cs typeface="Consolas"/>
            </a:endParaRPr>
          </a:p>
          <a:p>
            <a:pPr>
              <a:lnSpc>
                <a:spcPct val="100000"/>
              </a:lnSpc>
              <a:spcBef>
                <a:spcPts val="40"/>
              </a:spcBef>
            </a:pP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command1</a:t>
            </a:r>
            <a:r>
              <a:rPr sz="1400" spc="-5" dirty="0">
                <a:solidFill>
                  <a:srgbClr val="FFFFFF"/>
                </a:solidFill>
                <a:latin typeface="Consolas"/>
                <a:cs typeface="Consolas"/>
              </a:rPr>
              <a:t> </a:t>
            </a:r>
            <a:r>
              <a:rPr sz="1400" dirty="0">
                <a:solidFill>
                  <a:srgbClr val="FFFFFF"/>
                </a:solidFill>
                <a:latin typeface="Consolas"/>
                <a:cs typeface="Consolas"/>
              </a:rPr>
              <a:t>on server1</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command2</a:t>
            </a:r>
            <a:r>
              <a:rPr sz="1400" spc="-5" dirty="0">
                <a:solidFill>
                  <a:srgbClr val="FFFFFF"/>
                </a:solidFill>
                <a:latin typeface="Consolas"/>
                <a:cs typeface="Consolas"/>
              </a:rPr>
              <a:t> </a:t>
            </a:r>
            <a:r>
              <a:rPr sz="1400" dirty="0">
                <a:solidFill>
                  <a:srgbClr val="FFFFFF"/>
                </a:solidFill>
                <a:latin typeface="Consolas"/>
                <a:cs typeface="Consolas"/>
              </a:rPr>
              <a:t>on server2</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command3</a:t>
            </a:r>
            <a:r>
              <a:rPr sz="1400" spc="-5" dirty="0">
                <a:solidFill>
                  <a:srgbClr val="FFFFFF"/>
                </a:solidFill>
                <a:latin typeface="Consolas"/>
                <a:cs typeface="Consolas"/>
              </a:rPr>
              <a:t> </a:t>
            </a:r>
            <a:r>
              <a:rPr sz="1400" dirty="0">
                <a:solidFill>
                  <a:srgbClr val="FFFFFF"/>
                </a:solidFill>
                <a:latin typeface="Consolas"/>
                <a:cs typeface="Consolas"/>
              </a:rPr>
              <a:t>on server3</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command4</a:t>
            </a:r>
            <a:r>
              <a:rPr sz="1400" spc="-5" dirty="0">
                <a:solidFill>
                  <a:srgbClr val="FFFFFF"/>
                </a:solidFill>
                <a:latin typeface="Consolas"/>
                <a:cs typeface="Consolas"/>
              </a:rPr>
              <a:t> </a:t>
            </a:r>
            <a:r>
              <a:rPr sz="1400" dirty="0">
                <a:solidFill>
                  <a:srgbClr val="FFFFFF"/>
                </a:solidFill>
                <a:latin typeface="Consolas"/>
                <a:cs typeface="Consolas"/>
              </a:rPr>
              <a:t>on server4</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20" dirty="0">
                <a:solidFill>
                  <a:srgbClr val="FFFFFF"/>
                </a:solidFill>
                <a:latin typeface="Consolas"/>
                <a:cs typeface="Consolas"/>
              </a:rPr>
              <a:t> </a:t>
            </a:r>
            <a:r>
              <a:rPr sz="1400" dirty="0">
                <a:solidFill>
                  <a:srgbClr val="FFFFFF"/>
                </a:solidFill>
                <a:latin typeface="Consolas"/>
                <a:cs typeface="Consolas"/>
              </a:rPr>
              <a:t>command5</a:t>
            </a:r>
            <a:r>
              <a:rPr sz="1400" spc="-15" dirty="0">
                <a:solidFill>
                  <a:srgbClr val="FFFFFF"/>
                </a:solidFill>
                <a:latin typeface="Consolas"/>
                <a:cs typeface="Consolas"/>
              </a:rPr>
              <a:t> </a:t>
            </a:r>
            <a:r>
              <a:rPr sz="1400" spc="5" dirty="0">
                <a:solidFill>
                  <a:srgbClr val="FFFFFF"/>
                </a:solidFill>
                <a:latin typeface="Consolas"/>
                <a:cs typeface="Consolas"/>
              </a:rPr>
              <a:t>on</a:t>
            </a:r>
            <a:r>
              <a:rPr sz="1400" spc="-15" dirty="0">
                <a:solidFill>
                  <a:srgbClr val="FFFFFF"/>
                </a:solidFill>
                <a:latin typeface="Consolas"/>
                <a:cs typeface="Consolas"/>
              </a:rPr>
              <a:t> </a:t>
            </a:r>
            <a:r>
              <a:rPr sz="1400" dirty="0">
                <a:solidFill>
                  <a:srgbClr val="FFFFFF"/>
                </a:solidFill>
                <a:latin typeface="Consolas"/>
                <a:cs typeface="Consolas"/>
              </a:rPr>
              <a:t>server5</a:t>
            </a:r>
            <a:endParaRPr sz="1400" dirty="0">
              <a:latin typeface="Consolas"/>
              <a:cs typeface="Consolas"/>
            </a:endParaRPr>
          </a:p>
          <a:p>
            <a:pPr marL="377825" indent="-287020">
              <a:lnSpc>
                <a:spcPct val="100000"/>
              </a:lnSpc>
              <a:spcBef>
                <a:spcPts val="5"/>
              </a:spcBef>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command6</a:t>
            </a:r>
            <a:r>
              <a:rPr sz="1400" spc="-5" dirty="0">
                <a:solidFill>
                  <a:srgbClr val="FFFFFF"/>
                </a:solidFill>
                <a:latin typeface="Consolas"/>
                <a:cs typeface="Consolas"/>
              </a:rPr>
              <a:t> </a:t>
            </a:r>
            <a:r>
              <a:rPr sz="1400" dirty="0">
                <a:solidFill>
                  <a:srgbClr val="FFFFFF"/>
                </a:solidFill>
                <a:latin typeface="Consolas"/>
                <a:cs typeface="Consolas"/>
              </a:rPr>
              <a:t>on server6</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command7</a:t>
            </a:r>
            <a:r>
              <a:rPr sz="1400" spc="-5" dirty="0">
                <a:solidFill>
                  <a:srgbClr val="FFFFFF"/>
                </a:solidFill>
                <a:latin typeface="Consolas"/>
                <a:cs typeface="Consolas"/>
              </a:rPr>
              <a:t> </a:t>
            </a:r>
            <a:r>
              <a:rPr sz="1400" dirty="0">
                <a:solidFill>
                  <a:srgbClr val="FFFFFF"/>
                </a:solidFill>
                <a:latin typeface="Consolas"/>
                <a:cs typeface="Consolas"/>
              </a:rPr>
              <a:t>on server7</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command8</a:t>
            </a:r>
            <a:r>
              <a:rPr sz="1400" spc="-5" dirty="0">
                <a:solidFill>
                  <a:srgbClr val="FFFFFF"/>
                </a:solidFill>
                <a:latin typeface="Consolas"/>
                <a:cs typeface="Consolas"/>
              </a:rPr>
              <a:t> </a:t>
            </a:r>
            <a:r>
              <a:rPr sz="1400" dirty="0">
                <a:solidFill>
                  <a:srgbClr val="FFFFFF"/>
                </a:solidFill>
                <a:latin typeface="Consolas"/>
                <a:cs typeface="Consolas"/>
              </a:rPr>
              <a:t>on server8</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Run</a:t>
            </a:r>
            <a:r>
              <a:rPr sz="1400" spc="-5" dirty="0">
                <a:solidFill>
                  <a:srgbClr val="FFFFFF"/>
                </a:solidFill>
                <a:latin typeface="Consolas"/>
                <a:cs typeface="Consolas"/>
              </a:rPr>
              <a:t> </a:t>
            </a:r>
            <a:r>
              <a:rPr sz="1400" dirty="0">
                <a:solidFill>
                  <a:srgbClr val="FFFFFF"/>
                </a:solidFill>
                <a:latin typeface="Consolas"/>
                <a:cs typeface="Consolas"/>
              </a:rPr>
              <a:t>command9</a:t>
            </a:r>
            <a:r>
              <a:rPr sz="1400" spc="-5" dirty="0">
                <a:solidFill>
                  <a:srgbClr val="FFFFFF"/>
                </a:solidFill>
                <a:latin typeface="Consolas"/>
                <a:cs typeface="Consolas"/>
              </a:rPr>
              <a:t> </a:t>
            </a:r>
            <a:r>
              <a:rPr sz="1400" dirty="0">
                <a:solidFill>
                  <a:srgbClr val="FFFFFF"/>
                </a:solidFill>
                <a:latin typeface="Consolas"/>
                <a:cs typeface="Consolas"/>
              </a:rPr>
              <a:t>on server9</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Server1</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Server2</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60" dirty="0">
                <a:solidFill>
                  <a:srgbClr val="FFFFFF"/>
                </a:solidFill>
                <a:latin typeface="Consolas"/>
                <a:cs typeface="Consolas"/>
              </a:rPr>
              <a:t> </a:t>
            </a:r>
            <a:r>
              <a:rPr sz="1400" dirty="0">
                <a:solidFill>
                  <a:srgbClr val="FFFFFF"/>
                </a:solidFill>
                <a:latin typeface="Consolas"/>
                <a:cs typeface="Consolas"/>
              </a:rPr>
              <a:t>Server3</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Server4</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Server5</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Server6</a:t>
            </a:r>
            <a:endParaRPr sz="1400" dirty="0">
              <a:latin typeface="Consolas"/>
              <a:cs typeface="Consolas"/>
            </a:endParaRPr>
          </a:p>
          <a:p>
            <a:pPr marL="377825" indent="-287020">
              <a:lnSpc>
                <a:spcPct val="100000"/>
              </a:lnSpc>
              <a:buChar char="-"/>
              <a:tabLst>
                <a:tab pos="377825" algn="l"/>
                <a:tab pos="378460" algn="l"/>
              </a:tabLst>
            </a:pPr>
            <a:r>
              <a:rPr sz="1400" dirty="0">
                <a:solidFill>
                  <a:srgbClr val="FFFFFF"/>
                </a:solidFill>
                <a:latin typeface="Consolas"/>
                <a:cs typeface="Consolas"/>
              </a:rPr>
              <a:t>Restarting</a:t>
            </a:r>
            <a:r>
              <a:rPr sz="1400" spc="-30" dirty="0">
                <a:solidFill>
                  <a:srgbClr val="FFFFFF"/>
                </a:solidFill>
                <a:latin typeface="Consolas"/>
                <a:cs typeface="Consolas"/>
              </a:rPr>
              <a:t> </a:t>
            </a:r>
            <a:r>
              <a:rPr sz="1400" dirty="0">
                <a:solidFill>
                  <a:srgbClr val="FFFFFF"/>
                </a:solidFill>
                <a:latin typeface="Consolas"/>
                <a:cs typeface="Consolas"/>
              </a:rPr>
              <a:t>Server7</a:t>
            </a:r>
            <a:endParaRPr sz="1400" dirty="0">
              <a:latin typeface="Consolas"/>
              <a:cs typeface="Consolas"/>
            </a:endParaRPr>
          </a:p>
        </p:txBody>
      </p:sp>
      <p:sp>
        <p:nvSpPr>
          <p:cNvPr id="4" name="object 4"/>
          <p:cNvSpPr txBox="1"/>
          <p:nvPr/>
        </p:nvSpPr>
        <p:spPr>
          <a:xfrm>
            <a:off x="6356603" y="1100327"/>
            <a:ext cx="4878705" cy="3971925"/>
          </a:xfrm>
          <a:prstGeom prst="rect">
            <a:avLst/>
          </a:prstGeom>
          <a:solidFill>
            <a:srgbClr val="0D0D0D">
              <a:alpha val="81959"/>
            </a:srgbClr>
          </a:solidFill>
        </p:spPr>
        <p:txBody>
          <a:bodyPr vert="horz" wrap="square" lIns="0" tIns="36195" rIns="0" bIns="0" rtlCol="0">
            <a:spAutoFit/>
          </a:bodyPr>
          <a:lstStyle/>
          <a:p>
            <a:pPr marL="92075">
              <a:lnSpc>
                <a:spcPct val="100000"/>
              </a:lnSpc>
              <a:spcBef>
                <a:spcPts val="285"/>
              </a:spcBef>
            </a:pPr>
            <a:r>
              <a:rPr sz="1400" dirty="0">
                <a:solidFill>
                  <a:srgbClr val="FFFFFF"/>
                </a:solidFill>
                <a:latin typeface="Consolas"/>
                <a:cs typeface="Consolas"/>
              </a:rPr>
              <a:t>#</a:t>
            </a:r>
            <a:r>
              <a:rPr sz="1400" spc="-10" dirty="0">
                <a:solidFill>
                  <a:srgbClr val="FFFFFF"/>
                </a:solidFill>
                <a:latin typeface="Consolas"/>
                <a:cs typeface="Consolas"/>
              </a:rPr>
              <a:t> </a:t>
            </a:r>
            <a:r>
              <a:rPr sz="1400" dirty="0">
                <a:solidFill>
                  <a:srgbClr val="FFFFFF"/>
                </a:solidFill>
                <a:latin typeface="Consolas"/>
                <a:cs typeface="Consolas"/>
              </a:rPr>
              <a:t>Complex</a:t>
            </a:r>
            <a:r>
              <a:rPr sz="1400" spc="-10" dirty="0">
                <a:solidFill>
                  <a:srgbClr val="FFFFFF"/>
                </a:solidFill>
                <a:latin typeface="Consolas"/>
                <a:cs typeface="Consolas"/>
              </a:rPr>
              <a:t> </a:t>
            </a:r>
            <a:r>
              <a:rPr sz="1400" spc="5" dirty="0">
                <a:solidFill>
                  <a:srgbClr val="FFFFFF"/>
                </a:solidFill>
                <a:latin typeface="Consolas"/>
                <a:cs typeface="Consolas"/>
              </a:rPr>
              <a:t>Ansible</a:t>
            </a:r>
            <a:r>
              <a:rPr sz="1400" spc="-10" dirty="0">
                <a:solidFill>
                  <a:srgbClr val="FFFFFF"/>
                </a:solidFill>
                <a:latin typeface="Consolas"/>
                <a:cs typeface="Consolas"/>
              </a:rPr>
              <a:t> </a:t>
            </a:r>
            <a:r>
              <a:rPr sz="1400" dirty="0">
                <a:solidFill>
                  <a:srgbClr val="FFFFFF"/>
                </a:solidFill>
                <a:latin typeface="Consolas"/>
                <a:cs typeface="Consolas"/>
              </a:rPr>
              <a:t>Playbook</a:t>
            </a:r>
            <a:endParaRPr sz="1400">
              <a:latin typeface="Consolas"/>
              <a:cs typeface="Consolas"/>
            </a:endParaRPr>
          </a:p>
          <a:p>
            <a:pPr>
              <a:lnSpc>
                <a:spcPct val="100000"/>
              </a:lnSpc>
              <a:spcBef>
                <a:spcPts val="40"/>
              </a:spcBef>
            </a:pP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Deploy</a:t>
            </a:r>
            <a:r>
              <a:rPr sz="1400" spc="5" dirty="0">
                <a:solidFill>
                  <a:srgbClr val="FFFFFF"/>
                </a:solidFill>
                <a:latin typeface="Consolas"/>
                <a:cs typeface="Consolas"/>
              </a:rPr>
              <a:t> </a:t>
            </a:r>
            <a:r>
              <a:rPr sz="1400" dirty="0">
                <a:solidFill>
                  <a:srgbClr val="FFFFFF"/>
                </a:solidFill>
                <a:latin typeface="Consolas"/>
                <a:cs typeface="Consolas"/>
              </a:rPr>
              <a:t>50</a:t>
            </a:r>
            <a:r>
              <a:rPr sz="1400" spc="-5" dirty="0">
                <a:solidFill>
                  <a:srgbClr val="FFFFFF"/>
                </a:solidFill>
                <a:latin typeface="Consolas"/>
                <a:cs typeface="Consolas"/>
              </a:rPr>
              <a:t> </a:t>
            </a:r>
            <a:r>
              <a:rPr sz="1400" spc="5" dirty="0">
                <a:solidFill>
                  <a:srgbClr val="FFFFFF"/>
                </a:solidFill>
                <a:latin typeface="Consolas"/>
                <a:cs typeface="Consolas"/>
              </a:rPr>
              <a:t>VMs</a:t>
            </a:r>
            <a:r>
              <a:rPr sz="1400" spc="-5" dirty="0">
                <a:solidFill>
                  <a:srgbClr val="FFFFFF"/>
                </a:solidFill>
                <a:latin typeface="Consolas"/>
                <a:cs typeface="Consolas"/>
              </a:rPr>
              <a:t> </a:t>
            </a:r>
            <a:r>
              <a:rPr sz="1400" spc="5" dirty="0">
                <a:solidFill>
                  <a:srgbClr val="FFFFFF"/>
                </a:solidFill>
                <a:latin typeface="Consolas"/>
                <a:cs typeface="Consolas"/>
              </a:rPr>
              <a:t>on</a:t>
            </a:r>
            <a:r>
              <a:rPr sz="1400" spc="-5" dirty="0">
                <a:solidFill>
                  <a:srgbClr val="FFFFFF"/>
                </a:solidFill>
                <a:latin typeface="Consolas"/>
                <a:cs typeface="Consolas"/>
              </a:rPr>
              <a:t> </a:t>
            </a:r>
            <a:r>
              <a:rPr sz="1400" dirty="0">
                <a:solidFill>
                  <a:srgbClr val="FFFFFF"/>
                </a:solidFill>
                <a:latin typeface="Consolas"/>
                <a:cs typeface="Consolas"/>
              </a:rPr>
              <a:t>Public Cloud</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Deploy</a:t>
            </a:r>
            <a:r>
              <a:rPr sz="1400" spc="5" dirty="0">
                <a:solidFill>
                  <a:srgbClr val="FFFFFF"/>
                </a:solidFill>
                <a:latin typeface="Consolas"/>
                <a:cs typeface="Consolas"/>
              </a:rPr>
              <a:t> </a:t>
            </a:r>
            <a:r>
              <a:rPr sz="1400" dirty="0">
                <a:solidFill>
                  <a:srgbClr val="FFFFFF"/>
                </a:solidFill>
                <a:latin typeface="Consolas"/>
                <a:cs typeface="Consolas"/>
              </a:rPr>
              <a:t>50</a:t>
            </a:r>
            <a:r>
              <a:rPr sz="1400" spc="-5" dirty="0">
                <a:solidFill>
                  <a:srgbClr val="FFFFFF"/>
                </a:solidFill>
                <a:latin typeface="Consolas"/>
                <a:cs typeface="Consolas"/>
              </a:rPr>
              <a:t> </a:t>
            </a:r>
            <a:r>
              <a:rPr sz="1400" spc="5" dirty="0">
                <a:solidFill>
                  <a:srgbClr val="FFFFFF"/>
                </a:solidFill>
                <a:latin typeface="Consolas"/>
                <a:cs typeface="Consolas"/>
              </a:rPr>
              <a:t>VMs</a:t>
            </a:r>
            <a:r>
              <a:rPr sz="1400" spc="-5" dirty="0">
                <a:solidFill>
                  <a:srgbClr val="FFFFFF"/>
                </a:solidFill>
                <a:latin typeface="Consolas"/>
                <a:cs typeface="Consolas"/>
              </a:rPr>
              <a:t> </a:t>
            </a:r>
            <a:r>
              <a:rPr sz="1400" spc="5" dirty="0">
                <a:solidFill>
                  <a:srgbClr val="FFFFFF"/>
                </a:solidFill>
                <a:latin typeface="Consolas"/>
                <a:cs typeface="Consolas"/>
              </a:rPr>
              <a:t>on</a:t>
            </a:r>
            <a:r>
              <a:rPr sz="1400" dirty="0">
                <a:solidFill>
                  <a:srgbClr val="FFFFFF"/>
                </a:solidFill>
                <a:latin typeface="Consolas"/>
                <a:cs typeface="Consolas"/>
              </a:rPr>
              <a:t> Private</a:t>
            </a:r>
            <a:r>
              <a:rPr sz="1400" spc="-5" dirty="0">
                <a:solidFill>
                  <a:srgbClr val="FFFFFF"/>
                </a:solidFill>
                <a:latin typeface="Consolas"/>
                <a:cs typeface="Consolas"/>
              </a:rPr>
              <a:t> </a:t>
            </a:r>
            <a:r>
              <a:rPr sz="1400" dirty="0">
                <a:solidFill>
                  <a:srgbClr val="FFFFFF"/>
                </a:solidFill>
                <a:latin typeface="Consolas"/>
                <a:cs typeface="Consolas"/>
              </a:rPr>
              <a:t>Cloud</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Provision</a:t>
            </a:r>
            <a:r>
              <a:rPr sz="1400" spc="-15" dirty="0">
                <a:solidFill>
                  <a:srgbClr val="FFFFFF"/>
                </a:solidFill>
                <a:latin typeface="Consolas"/>
                <a:cs typeface="Consolas"/>
              </a:rPr>
              <a:t> </a:t>
            </a:r>
            <a:r>
              <a:rPr sz="1400" spc="5" dirty="0">
                <a:solidFill>
                  <a:srgbClr val="FFFFFF"/>
                </a:solidFill>
                <a:latin typeface="Consolas"/>
                <a:cs typeface="Consolas"/>
              </a:rPr>
              <a:t>Storage</a:t>
            </a:r>
            <a:r>
              <a:rPr sz="1400" spc="-10" dirty="0">
                <a:solidFill>
                  <a:srgbClr val="FFFFFF"/>
                </a:solidFill>
                <a:latin typeface="Consolas"/>
                <a:cs typeface="Consolas"/>
              </a:rPr>
              <a:t> </a:t>
            </a:r>
            <a:r>
              <a:rPr sz="1400" dirty="0">
                <a:solidFill>
                  <a:srgbClr val="FFFFFF"/>
                </a:solidFill>
                <a:latin typeface="Consolas"/>
                <a:cs typeface="Consolas"/>
              </a:rPr>
              <a:t>to</a:t>
            </a:r>
            <a:r>
              <a:rPr sz="1400" spc="-10" dirty="0">
                <a:solidFill>
                  <a:srgbClr val="FFFFFF"/>
                </a:solidFill>
                <a:latin typeface="Consolas"/>
                <a:cs typeface="Consolas"/>
              </a:rPr>
              <a:t> </a:t>
            </a:r>
            <a:r>
              <a:rPr sz="1400" spc="5" dirty="0">
                <a:solidFill>
                  <a:srgbClr val="FFFFFF"/>
                </a:solidFill>
                <a:latin typeface="Consolas"/>
                <a:cs typeface="Consolas"/>
              </a:rPr>
              <a:t>all</a:t>
            </a:r>
            <a:r>
              <a:rPr sz="1400" spc="-15" dirty="0">
                <a:solidFill>
                  <a:srgbClr val="FFFFFF"/>
                </a:solidFill>
                <a:latin typeface="Consolas"/>
                <a:cs typeface="Consolas"/>
              </a:rPr>
              <a:t> </a:t>
            </a:r>
            <a:r>
              <a:rPr sz="1400" spc="5" dirty="0">
                <a:solidFill>
                  <a:srgbClr val="FFFFFF"/>
                </a:solidFill>
                <a:latin typeface="Consolas"/>
                <a:cs typeface="Consolas"/>
              </a:rPr>
              <a:t>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Setup </a:t>
            </a:r>
            <a:r>
              <a:rPr sz="1400" spc="5" dirty="0">
                <a:solidFill>
                  <a:srgbClr val="FFFFFF"/>
                </a:solidFill>
                <a:latin typeface="Consolas"/>
                <a:cs typeface="Consolas"/>
              </a:rPr>
              <a:t>Network </a:t>
            </a:r>
            <a:r>
              <a:rPr sz="1400" dirty="0">
                <a:solidFill>
                  <a:srgbClr val="FFFFFF"/>
                </a:solidFill>
                <a:latin typeface="Consolas"/>
                <a:cs typeface="Consolas"/>
              </a:rPr>
              <a:t>Configuration</a:t>
            </a:r>
            <a:r>
              <a:rPr sz="1400" spc="10" dirty="0">
                <a:solidFill>
                  <a:srgbClr val="FFFFFF"/>
                </a:solidFill>
                <a:latin typeface="Consolas"/>
                <a:cs typeface="Consolas"/>
              </a:rPr>
              <a:t> </a:t>
            </a:r>
            <a:r>
              <a:rPr sz="1400" dirty="0">
                <a:solidFill>
                  <a:srgbClr val="FFFFFF"/>
                </a:solidFill>
                <a:latin typeface="Consolas"/>
                <a:cs typeface="Consolas"/>
              </a:rPr>
              <a:t>on</a:t>
            </a:r>
            <a:r>
              <a:rPr sz="1400" spc="15" dirty="0">
                <a:solidFill>
                  <a:srgbClr val="FFFFFF"/>
                </a:solidFill>
                <a:latin typeface="Consolas"/>
                <a:cs typeface="Consolas"/>
              </a:rPr>
              <a:t> </a:t>
            </a:r>
            <a:r>
              <a:rPr sz="1400" dirty="0">
                <a:solidFill>
                  <a:srgbClr val="FFFFFF"/>
                </a:solidFill>
                <a:latin typeface="Consolas"/>
                <a:cs typeface="Consolas"/>
              </a:rPr>
              <a:t>Private 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Setup</a:t>
            </a:r>
            <a:r>
              <a:rPr sz="1400" spc="-15" dirty="0">
                <a:solidFill>
                  <a:srgbClr val="FFFFFF"/>
                </a:solidFill>
                <a:latin typeface="Consolas"/>
                <a:cs typeface="Consolas"/>
              </a:rPr>
              <a:t> </a:t>
            </a:r>
            <a:r>
              <a:rPr sz="1400" dirty="0">
                <a:solidFill>
                  <a:srgbClr val="FFFFFF"/>
                </a:solidFill>
                <a:latin typeface="Consolas"/>
                <a:cs typeface="Consolas"/>
              </a:rPr>
              <a:t>Cluster</a:t>
            </a:r>
            <a:r>
              <a:rPr sz="1400" spc="-15" dirty="0">
                <a:solidFill>
                  <a:srgbClr val="FFFFFF"/>
                </a:solidFill>
                <a:latin typeface="Consolas"/>
                <a:cs typeface="Consolas"/>
              </a:rPr>
              <a:t> </a:t>
            </a:r>
            <a:r>
              <a:rPr sz="1400" dirty="0">
                <a:solidFill>
                  <a:srgbClr val="FFFFFF"/>
                </a:solidFill>
                <a:latin typeface="Consolas"/>
                <a:cs typeface="Consolas"/>
              </a:rPr>
              <a:t>Configuration</a:t>
            </a:r>
            <a:endParaRPr sz="1400">
              <a:latin typeface="Consolas"/>
              <a:cs typeface="Consolas"/>
            </a:endParaRPr>
          </a:p>
          <a:p>
            <a:pPr marL="379095" indent="-287655">
              <a:lnSpc>
                <a:spcPct val="100000"/>
              </a:lnSpc>
              <a:spcBef>
                <a:spcPts val="5"/>
              </a:spcBef>
              <a:buChar char="-"/>
              <a:tabLst>
                <a:tab pos="379095" algn="l"/>
                <a:tab pos="379730" algn="l"/>
              </a:tabLst>
            </a:pPr>
            <a:r>
              <a:rPr sz="1400" dirty="0">
                <a:solidFill>
                  <a:srgbClr val="FFFFFF"/>
                </a:solidFill>
                <a:latin typeface="Consolas"/>
                <a:cs typeface="Consolas"/>
              </a:rPr>
              <a:t>Configure </a:t>
            </a:r>
            <a:r>
              <a:rPr sz="1400" spc="5" dirty="0">
                <a:solidFill>
                  <a:srgbClr val="FFFFFF"/>
                </a:solidFill>
                <a:latin typeface="Consolas"/>
                <a:cs typeface="Consolas"/>
              </a:rPr>
              <a:t>Web</a:t>
            </a:r>
            <a:r>
              <a:rPr sz="1400" dirty="0">
                <a:solidFill>
                  <a:srgbClr val="FFFFFF"/>
                </a:solidFill>
                <a:latin typeface="Consolas"/>
                <a:cs typeface="Consolas"/>
              </a:rPr>
              <a:t> server </a:t>
            </a:r>
            <a:r>
              <a:rPr sz="1400" spc="5" dirty="0">
                <a:solidFill>
                  <a:srgbClr val="FFFFFF"/>
                </a:solidFill>
                <a:latin typeface="Consolas"/>
                <a:cs typeface="Consolas"/>
              </a:rPr>
              <a:t>on</a:t>
            </a:r>
            <a:r>
              <a:rPr sz="1400" dirty="0">
                <a:solidFill>
                  <a:srgbClr val="FFFFFF"/>
                </a:solidFill>
                <a:latin typeface="Consolas"/>
                <a:cs typeface="Consolas"/>
              </a:rPr>
              <a:t> 20</a:t>
            </a:r>
            <a:r>
              <a:rPr sz="1400" spc="15" dirty="0">
                <a:solidFill>
                  <a:srgbClr val="FFFFFF"/>
                </a:solidFill>
                <a:latin typeface="Consolas"/>
                <a:cs typeface="Consolas"/>
              </a:rPr>
              <a:t> </a:t>
            </a:r>
            <a:r>
              <a:rPr sz="1400" dirty="0">
                <a:solidFill>
                  <a:srgbClr val="FFFFFF"/>
                </a:solidFill>
                <a:latin typeface="Consolas"/>
                <a:cs typeface="Consolas"/>
              </a:rPr>
              <a:t>Public</a:t>
            </a:r>
            <a:r>
              <a:rPr sz="1400" spc="5" dirty="0">
                <a:solidFill>
                  <a:srgbClr val="FFFFFF"/>
                </a:solidFill>
                <a:latin typeface="Consolas"/>
                <a:cs typeface="Consolas"/>
              </a:rPr>
              <a:t> </a:t>
            </a:r>
            <a:r>
              <a:rPr sz="1400" dirty="0">
                <a:solidFill>
                  <a:srgbClr val="FFFFFF"/>
                </a:solidFill>
                <a:latin typeface="Consolas"/>
                <a:cs typeface="Consolas"/>
              </a:rPr>
              <a:t>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Configure DB</a:t>
            </a:r>
            <a:r>
              <a:rPr sz="1400" spc="5" dirty="0">
                <a:solidFill>
                  <a:srgbClr val="FFFFFF"/>
                </a:solidFill>
                <a:latin typeface="Consolas"/>
                <a:cs typeface="Consolas"/>
              </a:rPr>
              <a:t> </a:t>
            </a:r>
            <a:r>
              <a:rPr sz="1400" dirty="0">
                <a:solidFill>
                  <a:srgbClr val="FFFFFF"/>
                </a:solidFill>
                <a:latin typeface="Consolas"/>
                <a:cs typeface="Consolas"/>
              </a:rPr>
              <a:t>server</a:t>
            </a:r>
            <a:r>
              <a:rPr sz="1400" spc="10" dirty="0">
                <a:solidFill>
                  <a:srgbClr val="FFFFFF"/>
                </a:solidFill>
                <a:latin typeface="Consolas"/>
                <a:cs typeface="Consolas"/>
              </a:rPr>
              <a:t> </a:t>
            </a:r>
            <a:r>
              <a:rPr sz="1400" dirty="0">
                <a:solidFill>
                  <a:srgbClr val="FFFFFF"/>
                </a:solidFill>
                <a:latin typeface="Consolas"/>
                <a:cs typeface="Consolas"/>
              </a:rPr>
              <a:t>on</a:t>
            </a:r>
            <a:r>
              <a:rPr sz="1400" spc="10" dirty="0">
                <a:solidFill>
                  <a:srgbClr val="FFFFFF"/>
                </a:solidFill>
                <a:latin typeface="Consolas"/>
                <a:cs typeface="Consolas"/>
              </a:rPr>
              <a:t> </a:t>
            </a:r>
            <a:r>
              <a:rPr sz="1400" dirty="0">
                <a:solidFill>
                  <a:srgbClr val="FFFFFF"/>
                </a:solidFill>
                <a:latin typeface="Consolas"/>
                <a:cs typeface="Consolas"/>
              </a:rPr>
              <a:t>20</a:t>
            </a:r>
            <a:r>
              <a:rPr sz="1400" spc="10" dirty="0">
                <a:solidFill>
                  <a:srgbClr val="FFFFFF"/>
                </a:solidFill>
                <a:latin typeface="Consolas"/>
                <a:cs typeface="Consolas"/>
              </a:rPr>
              <a:t> </a:t>
            </a:r>
            <a:r>
              <a:rPr sz="1400" dirty="0">
                <a:solidFill>
                  <a:srgbClr val="FFFFFF"/>
                </a:solidFill>
                <a:latin typeface="Consolas"/>
                <a:cs typeface="Consolas"/>
              </a:rPr>
              <a:t>Private</a:t>
            </a:r>
            <a:r>
              <a:rPr sz="1400" spc="5" dirty="0">
                <a:solidFill>
                  <a:srgbClr val="FFFFFF"/>
                </a:solidFill>
                <a:latin typeface="Consolas"/>
                <a:cs typeface="Consolas"/>
              </a:rPr>
              <a:t> </a:t>
            </a:r>
            <a:r>
              <a:rPr sz="1400" dirty="0">
                <a:solidFill>
                  <a:srgbClr val="FFFFFF"/>
                </a:solidFill>
                <a:latin typeface="Consolas"/>
                <a:cs typeface="Consolas"/>
              </a:rPr>
              <a:t>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Setup</a:t>
            </a:r>
            <a:r>
              <a:rPr sz="1400" spc="10" dirty="0">
                <a:solidFill>
                  <a:srgbClr val="FFFFFF"/>
                </a:solidFill>
                <a:latin typeface="Consolas"/>
                <a:cs typeface="Consolas"/>
              </a:rPr>
              <a:t> </a:t>
            </a:r>
            <a:r>
              <a:rPr sz="1400" dirty="0">
                <a:solidFill>
                  <a:srgbClr val="FFFFFF"/>
                </a:solidFill>
                <a:latin typeface="Consolas"/>
                <a:cs typeface="Consolas"/>
              </a:rPr>
              <a:t>Loadbalancing</a:t>
            </a:r>
            <a:r>
              <a:rPr sz="1400" spc="15" dirty="0">
                <a:solidFill>
                  <a:srgbClr val="FFFFFF"/>
                </a:solidFill>
                <a:latin typeface="Consolas"/>
                <a:cs typeface="Consolas"/>
              </a:rPr>
              <a:t> </a:t>
            </a:r>
            <a:r>
              <a:rPr sz="1400" dirty="0">
                <a:solidFill>
                  <a:srgbClr val="FFFFFF"/>
                </a:solidFill>
                <a:latin typeface="Consolas"/>
                <a:cs typeface="Consolas"/>
              </a:rPr>
              <a:t>between</a:t>
            </a:r>
            <a:r>
              <a:rPr sz="1400" spc="15" dirty="0">
                <a:solidFill>
                  <a:srgbClr val="FFFFFF"/>
                </a:solidFill>
                <a:latin typeface="Consolas"/>
                <a:cs typeface="Consolas"/>
              </a:rPr>
              <a:t> </a:t>
            </a:r>
            <a:r>
              <a:rPr sz="1400" spc="5" dirty="0">
                <a:solidFill>
                  <a:srgbClr val="FFFFFF"/>
                </a:solidFill>
                <a:latin typeface="Consolas"/>
                <a:cs typeface="Consolas"/>
              </a:rPr>
              <a:t>web </a:t>
            </a:r>
            <a:r>
              <a:rPr sz="1400" dirty="0">
                <a:solidFill>
                  <a:srgbClr val="FFFFFF"/>
                </a:solidFill>
                <a:latin typeface="Consolas"/>
                <a:cs typeface="Consolas"/>
              </a:rPr>
              <a:t>server</a:t>
            </a:r>
            <a:r>
              <a:rPr sz="1400" spc="10" dirty="0">
                <a:solidFill>
                  <a:srgbClr val="FFFFFF"/>
                </a:solidFill>
                <a:latin typeface="Consolas"/>
                <a:cs typeface="Consolas"/>
              </a:rPr>
              <a:t> </a:t>
            </a:r>
            <a:r>
              <a:rPr sz="1400" dirty="0">
                <a:solidFill>
                  <a:srgbClr val="FFFFFF"/>
                </a:solidFill>
                <a:latin typeface="Consolas"/>
                <a:cs typeface="Consolas"/>
              </a:rPr>
              <a:t>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Setup</a:t>
            </a:r>
            <a:r>
              <a:rPr sz="1400" spc="-20" dirty="0">
                <a:solidFill>
                  <a:srgbClr val="FFFFFF"/>
                </a:solidFill>
                <a:latin typeface="Consolas"/>
                <a:cs typeface="Consolas"/>
              </a:rPr>
              <a:t> </a:t>
            </a:r>
            <a:r>
              <a:rPr sz="1400" spc="5" dirty="0">
                <a:solidFill>
                  <a:srgbClr val="FFFFFF"/>
                </a:solidFill>
                <a:latin typeface="Consolas"/>
                <a:cs typeface="Consolas"/>
              </a:rPr>
              <a:t>Monitoring</a:t>
            </a:r>
            <a:r>
              <a:rPr sz="1400" spc="-15" dirty="0">
                <a:solidFill>
                  <a:srgbClr val="FFFFFF"/>
                </a:solidFill>
                <a:latin typeface="Consolas"/>
                <a:cs typeface="Consolas"/>
              </a:rPr>
              <a:t> </a:t>
            </a:r>
            <a:r>
              <a:rPr sz="1400" dirty="0">
                <a:solidFill>
                  <a:srgbClr val="FFFFFF"/>
                </a:solidFill>
                <a:latin typeface="Consolas"/>
                <a:cs typeface="Consolas"/>
              </a:rPr>
              <a:t>components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Install</a:t>
            </a:r>
            <a:r>
              <a:rPr sz="1400" spc="10" dirty="0">
                <a:solidFill>
                  <a:srgbClr val="FFFFFF"/>
                </a:solidFill>
                <a:latin typeface="Consolas"/>
                <a:cs typeface="Consolas"/>
              </a:rPr>
              <a:t> </a:t>
            </a:r>
            <a:r>
              <a:rPr sz="1400" dirty="0">
                <a:solidFill>
                  <a:srgbClr val="FFFFFF"/>
                </a:solidFill>
                <a:latin typeface="Consolas"/>
                <a:cs typeface="Consolas"/>
              </a:rPr>
              <a:t>and</a:t>
            </a:r>
            <a:r>
              <a:rPr sz="1400" spc="20" dirty="0">
                <a:solidFill>
                  <a:srgbClr val="FFFFFF"/>
                </a:solidFill>
                <a:latin typeface="Consolas"/>
                <a:cs typeface="Consolas"/>
              </a:rPr>
              <a:t> </a:t>
            </a:r>
            <a:r>
              <a:rPr sz="1400" dirty="0">
                <a:solidFill>
                  <a:srgbClr val="FFFFFF"/>
                </a:solidFill>
                <a:latin typeface="Consolas"/>
                <a:cs typeface="Consolas"/>
              </a:rPr>
              <a:t>Configure</a:t>
            </a:r>
            <a:r>
              <a:rPr sz="1400" spc="10" dirty="0">
                <a:solidFill>
                  <a:srgbClr val="FFFFFF"/>
                </a:solidFill>
                <a:latin typeface="Consolas"/>
                <a:cs typeface="Consolas"/>
              </a:rPr>
              <a:t> </a:t>
            </a:r>
            <a:r>
              <a:rPr sz="1400" dirty="0">
                <a:solidFill>
                  <a:srgbClr val="FFFFFF"/>
                </a:solidFill>
                <a:latin typeface="Consolas"/>
                <a:cs typeface="Consolas"/>
              </a:rPr>
              <a:t>backup</a:t>
            </a:r>
            <a:r>
              <a:rPr sz="1400" spc="5" dirty="0">
                <a:solidFill>
                  <a:srgbClr val="FFFFFF"/>
                </a:solidFill>
                <a:latin typeface="Consolas"/>
                <a:cs typeface="Consolas"/>
              </a:rPr>
              <a:t> </a:t>
            </a:r>
            <a:r>
              <a:rPr sz="1400" dirty="0">
                <a:solidFill>
                  <a:srgbClr val="FFFFFF"/>
                </a:solidFill>
                <a:latin typeface="Consolas"/>
                <a:cs typeface="Consolas"/>
              </a:rPr>
              <a:t>clients</a:t>
            </a:r>
            <a:r>
              <a:rPr sz="1400" spc="15" dirty="0">
                <a:solidFill>
                  <a:srgbClr val="FFFFFF"/>
                </a:solidFill>
                <a:latin typeface="Consolas"/>
                <a:cs typeface="Consolas"/>
              </a:rPr>
              <a:t> </a:t>
            </a:r>
            <a:r>
              <a:rPr sz="1400" dirty="0">
                <a:solidFill>
                  <a:srgbClr val="FFFFFF"/>
                </a:solidFill>
                <a:latin typeface="Consolas"/>
                <a:cs typeface="Consolas"/>
              </a:rPr>
              <a:t>on </a:t>
            </a:r>
            <a:r>
              <a:rPr sz="1400" spc="5" dirty="0">
                <a:solidFill>
                  <a:srgbClr val="FFFFFF"/>
                </a:solidFill>
                <a:latin typeface="Consolas"/>
                <a:cs typeface="Consolas"/>
              </a:rPr>
              <a:t>VMs</a:t>
            </a:r>
            <a:endParaRPr sz="1400">
              <a:latin typeface="Consolas"/>
              <a:cs typeface="Consolas"/>
            </a:endParaRPr>
          </a:p>
          <a:p>
            <a:pPr marL="379095" indent="-287655">
              <a:lnSpc>
                <a:spcPct val="100000"/>
              </a:lnSpc>
              <a:buChar char="-"/>
              <a:tabLst>
                <a:tab pos="379095" algn="l"/>
                <a:tab pos="379730" algn="l"/>
              </a:tabLst>
            </a:pPr>
            <a:r>
              <a:rPr sz="1400" dirty="0">
                <a:solidFill>
                  <a:srgbClr val="FFFFFF"/>
                </a:solidFill>
                <a:latin typeface="Consolas"/>
                <a:cs typeface="Consolas"/>
              </a:rPr>
              <a:t>Update</a:t>
            </a:r>
            <a:r>
              <a:rPr sz="1400" spc="15" dirty="0">
                <a:solidFill>
                  <a:srgbClr val="FFFFFF"/>
                </a:solidFill>
                <a:latin typeface="Consolas"/>
                <a:cs typeface="Consolas"/>
              </a:rPr>
              <a:t> </a:t>
            </a:r>
            <a:r>
              <a:rPr sz="1400" dirty="0">
                <a:solidFill>
                  <a:srgbClr val="FFFFFF"/>
                </a:solidFill>
                <a:latin typeface="Consolas"/>
                <a:cs typeface="Consolas"/>
              </a:rPr>
              <a:t>CMDB</a:t>
            </a:r>
            <a:r>
              <a:rPr sz="1400" spc="20" dirty="0">
                <a:solidFill>
                  <a:srgbClr val="FFFFFF"/>
                </a:solidFill>
                <a:latin typeface="Consolas"/>
                <a:cs typeface="Consolas"/>
              </a:rPr>
              <a:t> </a:t>
            </a:r>
            <a:r>
              <a:rPr sz="1400" dirty="0">
                <a:solidFill>
                  <a:srgbClr val="FFFFFF"/>
                </a:solidFill>
                <a:latin typeface="Consolas"/>
                <a:cs typeface="Consolas"/>
              </a:rPr>
              <a:t>database</a:t>
            </a:r>
            <a:r>
              <a:rPr sz="1400" spc="5" dirty="0">
                <a:solidFill>
                  <a:srgbClr val="FFFFFF"/>
                </a:solidFill>
                <a:latin typeface="Consolas"/>
                <a:cs typeface="Consolas"/>
              </a:rPr>
              <a:t> </a:t>
            </a:r>
            <a:r>
              <a:rPr sz="1400" dirty="0">
                <a:solidFill>
                  <a:srgbClr val="FFFFFF"/>
                </a:solidFill>
                <a:latin typeface="Consolas"/>
                <a:cs typeface="Consolas"/>
              </a:rPr>
              <a:t>with</a:t>
            </a:r>
            <a:r>
              <a:rPr sz="1400" spc="15" dirty="0">
                <a:solidFill>
                  <a:srgbClr val="FFFFFF"/>
                </a:solidFill>
                <a:latin typeface="Consolas"/>
                <a:cs typeface="Consolas"/>
              </a:rPr>
              <a:t> </a:t>
            </a:r>
            <a:r>
              <a:rPr sz="1400" dirty="0">
                <a:solidFill>
                  <a:srgbClr val="FFFFFF"/>
                </a:solidFill>
                <a:latin typeface="Consolas"/>
                <a:cs typeface="Consolas"/>
              </a:rPr>
              <a:t>new</a:t>
            </a:r>
            <a:r>
              <a:rPr sz="1400" spc="15" dirty="0">
                <a:solidFill>
                  <a:srgbClr val="FFFFFF"/>
                </a:solidFill>
                <a:latin typeface="Consolas"/>
                <a:cs typeface="Consolas"/>
              </a:rPr>
              <a:t> </a:t>
            </a:r>
            <a:r>
              <a:rPr sz="1400" dirty="0">
                <a:solidFill>
                  <a:srgbClr val="FFFFFF"/>
                </a:solidFill>
                <a:latin typeface="Consolas"/>
                <a:cs typeface="Consolas"/>
              </a:rPr>
              <a:t>VM</a:t>
            </a:r>
            <a:r>
              <a:rPr sz="1400" spc="5" dirty="0">
                <a:solidFill>
                  <a:srgbClr val="FFFFFF"/>
                </a:solidFill>
                <a:latin typeface="Consolas"/>
                <a:cs typeface="Consolas"/>
              </a:rPr>
              <a:t> </a:t>
            </a:r>
            <a:r>
              <a:rPr sz="1400" dirty="0">
                <a:solidFill>
                  <a:srgbClr val="FFFFFF"/>
                </a:solidFill>
                <a:latin typeface="Consolas"/>
                <a:cs typeface="Consolas"/>
              </a:rPr>
              <a:t>Information</a:t>
            </a:r>
            <a:endParaRPr sz="1400">
              <a:latin typeface="Consolas"/>
              <a:cs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4894"/>
            <a:ext cx="28168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Pl</a:t>
            </a:r>
            <a:r>
              <a:rPr sz="4400" b="0" spc="-85" dirty="0">
                <a:solidFill>
                  <a:srgbClr val="FF6600"/>
                </a:solidFill>
                <a:latin typeface="Calibri Light"/>
                <a:cs typeface="Calibri Light"/>
              </a:rPr>
              <a:t>a</a:t>
            </a:r>
            <a:r>
              <a:rPr sz="4400" b="0" dirty="0">
                <a:solidFill>
                  <a:srgbClr val="FF6600"/>
                </a:solidFill>
                <a:latin typeface="Calibri Light"/>
                <a:cs typeface="Calibri Light"/>
              </a:rPr>
              <a:t>ybook</a:t>
            </a:r>
            <a:endParaRPr sz="4400" dirty="0">
              <a:latin typeface="Calibri Light"/>
              <a:cs typeface="Calibri Light"/>
            </a:endParaRPr>
          </a:p>
        </p:txBody>
      </p:sp>
      <p:sp>
        <p:nvSpPr>
          <p:cNvPr id="3" name="object 3"/>
          <p:cNvSpPr txBox="1"/>
          <p:nvPr/>
        </p:nvSpPr>
        <p:spPr>
          <a:xfrm>
            <a:off x="816660" y="1941170"/>
            <a:ext cx="5313680" cy="3072130"/>
          </a:xfrm>
          <a:prstGeom prst="rect">
            <a:avLst/>
          </a:prstGeom>
        </p:spPr>
        <p:txBody>
          <a:bodyPr vert="horz" wrap="square" lIns="0" tIns="48260" rIns="0" bIns="0" rtlCol="0">
            <a:spAutoFit/>
          </a:bodyPr>
          <a:lstStyle/>
          <a:p>
            <a:pPr marL="241300" indent="-228600">
              <a:lnSpc>
                <a:spcPct val="100000"/>
              </a:lnSpc>
              <a:spcBef>
                <a:spcPts val="380"/>
              </a:spcBef>
              <a:buFont typeface="Arial MT"/>
              <a:buChar char="•"/>
              <a:tabLst>
                <a:tab pos="241300" algn="l"/>
              </a:tabLst>
            </a:pPr>
            <a:r>
              <a:rPr sz="2800" spc="-15" dirty="0">
                <a:solidFill>
                  <a:srgbClr val="DDDDD9"/>
                </a:solidFill>
                <a:latin typeface="Calibri"/>
                <a:cs typeface="Calibri"/>
              </a:rPr>
              <a:t>Playbook</a:t>
            </a:r>
            <a:r>
              <a:rPr sz="2800" spc="15" dirty="0">
                <a:solidFill>
                  <a:srgbClr val="DDDDD9"/>
                </a:solidFill>
                <a:latin typeface="Calibri"/>
                <a:cs typeface="Calibri"/>
              </a:rPr>
              <a:t> </a:t>
            </a:r>
            <a:r>
              <a:rPr sz="2800" spc="-5" dirty="0">
                <a:solidFill>
                  <a:srgbClr val="DDDDD9"/>
                </a:solidFill>
                <a:latin typeface="Calibri"/>
                <a:cs typeface="Calibri"/>
              </a:rPr>
              <a:t>–</a:t>
            </a:r>
            <a:r>
              <a:rPr sz="2800" spc="5" dirty="0">
                <a:solidFill>
                  <a:srgbClr val="DDDDD9"/>
                </a:solidFill>
                <a:latin typeface="Calibri"/>
                <a:cs typeface="Calibri"/>
              </a:rPr>
              <a:t> </a:t>
            </a:r>
            <a:r>
              <a:rPr sz="2800" spc="-5" dirty="0">
                <a:solidFill>
                  <a:srgbClr val="DDDDD9"/>
                </a:solidFill>
                <a:latin typeface="Calibri"/>
                <a:cs typeface="Calibri"/>
              </a:rPr>
              <a:t>A</a:t>
            </a:r>
            <a:r>
              <a:rPr sz="2800" spc="10" dirty="0">
                <a:solidFill>
                  <a:srgbClr val="DDDDD9"/>
                </a:solidFill>
                <a:latin typeface="Calibri"/>
                <a:cs typeface="Calibri"/>
              </a:rPr>
              <a:t> </a:t>
            </a:r>
            <a:r>
              <a:rPr sz="2800" spc="-10" dirty="0">
                <a:solidFill>
                  <a:srgbClr val="DDDDD9"/>
                </a:solidFill>
                <a:latin typeface="Calibri"/>
                <a:cs typeface="Calibri"/>
              </a:rPr>
              <a:t>single</a:t>
            </a:r>
            <a:r>
              <a:rPr sz="2800" dirty="0">
                <a:solidFill>
                  <a:srgbClr val="DDDDD9"/>
                </a:solidFill>
                <a:latin typeface="Calibri"/>
                <a:cs typeface="Calibri"/>
              </a:rPr>
              <a:t> </a:t>
            </a:r>
            <a:r>
              <a:rPr sz="2800" spc="-55" dirty="0">
                <a:solidFill>
                  <a:srgbClr val="DDDDD9"/>
                </a:solidFill>
                <a:latin typeface="Calibri"/>
                <a:cs typeface="Calibri"/>
              </a:rPr>
              <a:t>YAML</a:t>
            </a:r>
            <a:r>
              <a:rPr sz="2800" spc="-5" dirty="0">
                <a:solidFill>
                  <a:srgbClr val="DDDDD9"/>
                </a:solidFill>
                <a:latin typeface="Calibri"/>
                <a:cs typeface="Calibri"/>
              </a:rPr>
              <a:t> </a:t>
            </a:r>
            <a:r>
              <a:rPr sz="2800" spc="-10" dirty="0">
                <a:solidFill>
                  <a:srgbClr val="DDDDD9"/>
                </a:solidFill>
                <a:latin typeface="Calibri"/>
                <a:cs typeface="Calibri"/>
              </a:rPr>
              <a:t>file</a:t>
            </a:r>
            <a:endParaRPr sz="2800">
              <a:latin typeface="Calibri"/>
              <a:cs typeface="Calibri"/>
            </a:endParaRPr>
          </a:p>
          <a:p>
            <a:pPr marL="697865" marR="737235" lvl="1" indent="-228600">
              <a:lnSpc>
                <a:spcPts val="2590"/>
              </a:lnSpc>
              <a:spcBef>
                <a:spcPts val="570"/>
              </a:spcBef>
              <a:buFont typeface="Arial MT"/>
              <a:buChar char="•"/>
              <a:tabLst>
                <a:tab pos="698500" algn="l"/>
              </a:tabLst>
            </a:pPr>
            <a:r>
              <a:rPr sz="2400" spc="-15" dirty="0">
                <a:solidFill>
                  <a:srgbClr val="DDDDD9"/>
                </a:solidFill>
                <a:latin typeface="Calibri"/>
                <a:cs typeface="Calibri"/>
              </a:rPr>
              <a:t>Play </a:t>
            </a:r>
            <a:r>
              <a:rPr sz="2400" dirty="0">
                <a:solidFill>
                  <a:srgbClr val="DDDDD9"/>
                </a:solidFill>
                <a:latin typeface="Calibri"/>
                <a:cs typeface="Calibri"/>
              </a:rPr>
              <a:t>– </a:t>
            </a:r>
            <a:r>
              <a:rPr sz="2400" spc="-10" dirty="0">
                <a:solidFill>
                  <a:srgbClr val="DDDDD9"/>
                </a:solidFill>
                <a:latin typeface="Calibri"/>
                <a:cs typeface="Calibri"/>
              </a:rPr>
              <a:t>Defines </a:t>
            </a:r>
            <a:r>
              <a:rPr sz="2400" dirty="0">
                <a:solidFill>
                  <a:srgbClr val="DDDDD9"/>
                </a:solidFill>
                <a:latin typeface="Calibri"/>
                <a:cs typeface="Calibri"/>
              </a:rPr>
              <a:t>a </a:t>
            </a:r>
            <a:r>
              <a:rPr sz="2400" spc="-5" dirty="0">
                <a:solidFill>
                  <a:srgbClr val="DDDDD9"/>
                </a:solidFill>
                <a:latin typeface="Calibri"/>
                <a:cs typeface="Calibri"/>
              </a:rPr>
              <a:t>set of </a:t>
            </a:r>
            <a:r>
              <a:rPr sz="2400" dirty="0">
                <a:solidFill>
                  <a:srgbClr val="DDDDD9"/>
                </a:solidFill>
                <a:latin typeface="Calibri"/>
                <a:cs typeface="Calibri"/>
              </a:rPr>
              <a:t>activities </a:t>
            </a:r>
            <a:r>
              <a:rPr sz="2400" spc="-530" dirty="0">
                <a:solidFill>
                  <a:srgbClr val="DDDDD9"/>
                </a:solidFill>
                <a:latin typeface="Calibri"/>
                <a:cs typeface="Calibri"/>
              </a:rPr>
              <a:t> </a:t>
            </a:r>
            <a:r>
              <a:rPr sz="2400" spc="-10" dirty="0">
                <a:solidFill>
                  <a:srgbClr val="DDDDD9"/>
                </a:solidFill>
                <a:latin typeface="Calibri"/>
                <a:cs typeface="Calibri"/>
              </a:rPr>
              <a:t>(tasks)</a:t>
            </a:r>
            <a:r>
              <a:rPr sz="2400" spc="-30" dirty="0">
                <a:solidFill>
                  <a:srgbClr val="DDDDD9"/>
                </a:solidFill>
                <a:latin typeface="Calibri"/>
                <a:cs typeface="Calibri"/>
              </a:rPr>
              <a:t> </a:t>
            </a:r>
            <a:r>
              <a:rPr sz="2400" spc="-15" dirty="0">
                <a:solidFill>
                  <a:srgbClr val="DDDDD9"/>
                </a:solidFill>
                <a:latin typeface="Calibri"/>
                <a:cs typeface="Calibri"/>
              </a:rPr>
              <a:t>to</a:t>
            </a:r>
            <a:r>
              <a:rPr sz="2400" spc="-30" dirty="0">
                <a:solidFill>
                  <a:srgbClr val="DDDDD9"/>
                </a:solidFill>
                <a:latin typeface="Calibri"/>
                <a:cs typeface="Calibri"/>
              </a:rPr>
              <a:t> </a:t>
            </a:r>
            <a:r>
              <a:rPr sz="2400" spc="-5" dirty="0">
                <a:solidFill>
                  <a:srgbClr val="DDDDD9"/>
                </a:solidFill>
                <a:latin typeface="Calibri"/>
                <a:cs typeface="Calibri"/>
              </a:rPr>
              <a:t>be</a:t>
            </a:r>
            <a:r>
              <a:rPr sz="2400" spc="-10" dirty="0">
                <a:solidFill>
                  <a:srgbClr val="DDDDD9"/>
                </a:solidFill>
                <a:latin typeface="Calibri"/>
                <a:cs typeface="Calibri"/>
              </a:rPr>
              <a:t> </a:t>
            </a:r>
            <a:r>
              <a:rPr sz="2400" dirty="0">
                <a:solidFill>
                  <a:srgbClr val="DDDDD9"/>
                </a:solidFill>
                <a:latin typeface="Calibri"/>
                <a:cs typeface="Calibri"/>
              </a:rPr>
              <a:t>run</a:t>
            </a:r>
            <a:r>
              <a:rPr sz="2400" spc="-5" dirty="0">
                <a:solidFill>
                  <a:srgbClr val="DDDDD9"/>
                </a:solidFill>
                <a:latin typeface="Calibri"/>
                <a:cs typeface="Calibri"/>
              </a:rPr>
              <a:t> on</a:t>
            </a:r>
            <a:r>
              <a:rPr sz="2400" dirty="0">
                <a:solidFill>
                  <a:srgbClr val="DDDDD9"/>
                </a:solidFill>
                <a:latin typeface="Calibri"/>
                <a:cs typeface="Calibri"/>
              </a:rPr>
              <a:t> </a:t>
            </a:r>
            <a:r>
              <a:rPr sz="2400" spc="-10" dirty="0">
                <a:solidFill>
                  <a:srgbClr val="DDDDD9"/>
                </a:solidFill>
                <a:latin typeface="Calibri"/>
                <a:cs typeface="Calibri"/>
              </a:rPr>
              <a:t>hosts</a:t>
            </a:r>
            <a:endParaRPr sz="2400">
              <a:latin typeface="Calibri"/>
              <a:cs typeface="Calibri"/>
            </a:endParaRPr>
          </a:p>
          <a:p>
            <a:pPr marL="1155065" lvl="2" indent="-229235">
              <a:lnSpc>
                <a:spcPts val="2280"/>
              </a:lnSpc>
              <a:spcBef>
                <a:spcPts val="245"/>
              </a:spcBef>
              <a:buFont typeface="Arial MT"/>
              <a:buChar char="•"/>
              <a:tabLst>
                <a:tab pos="1155065" algn="l"/>
                <a:tab pos="1155700" algn="l"/>
              </a:tabLst>
            </a:pPr>
            <a:r>
              <a:rPr sz="2000" spc="-40" dirty="0">
                <a:solidFill>
                  <a:srgbClr val="DDDDD9"/>
                </a:solidFill>
                <a:latin typeface="Calibri"/>
                <a:cs typeface="Calibri"/>
              </a:rPr>
              <a:t>Task</a:t>
            </a:r>
            <a:r>
              <a:rPr sz="2000" dirty="0">
                <a:solidFill>
                  <a:srgbClr val="DDDDD9"/>
                </a:solidFill>
                <a:latin typeface="Calibri"/>
                <a:cs typeface="Calibri"/>
              </a:rPr>
              <a:t> –</a:t>
            </a:r>
            <a:r>
              <a:rPr sz="2000" spc="-20" dirty="0">
                <a:solidFill>
                  <a:srgbClr val="DDDDD9"/>
                </a:solidFill>
                <a:latin typeface="Calibri"/>
                <a:cs typeface="Calibri"/>
              </a:rPr>
              <a:t> </a:t>
            </a:r>
            <a:r>
              <a:rPr sz="2000" dirty="0">
                <a:solidFill>
                  <a:srgbClr val="DDDDD9"/>
                </a:solidFill>
                <a:latin typeface="Calibri"/>
                <a:cs typeface="Calibri"/>
              </a:rPr>
              <a:t>An action</a:t>
            </a:r>
            <a:r>
              <a:rPr sz="2000" spc="-10" dirty="0">
                <a:solidFill>
                  <a:srgbClr val="DDDDD9"/>
                </a:solidFill>
                <a:latin typeface="Calibri"/>
                <a:cs typeface="Calibri"/>
              </a:rPr>
              <a:t> to</a:t>
            </a:r>
            <a:r>
              <a:rPr sz="2000" spc="-20" dirty="0">
                <a:solidFill>
                  <a:srgbClr val="DDDDD9"/>
                </a:solidFill>
                <a:latin typeface="Calibri"/>
                <a:cs typeface="Calibri"/>
              </a:rPr>
              <a:t> </a:t>
            </a:r>
            <a:r>
              <a:rPr sz="2000" dirty="0">
                <a:solidFill>
                  <a:srgbClr val="DDDDD9"/>
                </a:solidFill>
                <a:latin typeface="Calibri"/>
                <a:cs typeface="Calibri"/>
              </a:rPr>
              <a:t>be</a:t>
            </a:r>
            <a:r>
              <a:rPr sz="2000" spc="-5" dirty="0">
                <a:solidFill>
                  <a:srgbClr val="DDDDD9"/>
                </a:solidFill>
                <a:latin typeface="Calibri"/>
                <a:cs typeface="Calibri"/>
              </a:rPr>
              <a:t> </a:t>
            </a:r>
            <a:r>
              <a:rPr sz="2000" spc="-10" dirty="0">
                <a:solidFill>
                  <a:srgbClr val="DDDDD9"/>
                </a:solidFill>
                <a:latin typeface="Calibri"/>
                <a:cs typeface="Calibri"/>
              </a:rPr>
              <a:t>performed</a:t>
            </a:r>
            <a:r>
              <a:rPr sz="2000" spc="-15" dirty="0">
                <a:solidFill>
                  <a:srgbClr val="DDDDD9"/>
                </a:solidFill>
                <a:latin typeface="Calibri"/>
                <a:cs typeface="Calibri"/>
              </a:rPr>
              <a:t> </a:t>
            </a:r>
            <a:r>
              <a:rPr sz="2000" dirty="0">
                <a:solidFill>
                  <a:srgbClr val="DDDDD9"/>
                </a:solidFill>
                <a:latin typeface="Calibri"/>
                <a:cs typeface="Calibri"/>
              </a:rPr>
              <a:t>on</a:t>
            </a:r>
            <a:r>
              <a:rPr sz="2000" spc="-30" dirty="0">
                <a:solidFill>
                  <a:srgbClr val="DDDDD9"/>
                </a:solidFill>
                <a:latin typeface="Calibri"/>
                <a:cs typeface="Calibri"/>
              </a:rPr>
              <a:t> </a:t>
            </a:r>
            <a:r>
              <a:rPr sz="2000" dirty="0">
                <a:solidFill>
                  <a:srgbClr val="DDDDD9"/>
                </a:solidFill>
                <a:latin typeface="Calibri"/>
                <a:cs typeface="Calibri"/>
              </a:rPr>
              <a:t>the</a:t>
            </a:r>
            <a:endParaRPr sz="2000">
              <a:latin typeface="Calibri"/>
              <a:cs typeface="Calibri"/>
            </a:endParaRPr>
          </a:p>
          <a:p>
            <a:pPr marL="1155065">
              <a:lnSpc>
                <a:spcPts val="2280"/>
              </a:lnSpc>
            </a:pPr>
            <a:r>
              <a:rPr sz="2000" spc="-10" dirty="0">
                <a:solidFill>
                  <a:srgbClr val="DDDDD9"/>
                </a:solidFill>
                <a:latin typeface="Calibri"/>
                <a:cs typeface="Calibri"/>
              </a:rPr>
              <a:t>host</a:t>
            </a:r>
            <a:endParaRPr sz="2000">
              <a:latin typeface="Calibri"/>
              <a:cs typeface="Calibri"/>
            </a:endParaRPr>
          </a:p>
          <a:p>
            <a:pPr marL="1612265" lvl="3" indent="-229235">
              <a:lnSpc>
                <a:spcPct val="100000"/>
              </a:lnSpc>
              <a:spcBef>
                <a:spcPts val="295"/>
              </a:spcBef>
              <a:buFont typeface="Wingdings"/>
              <a:buChar char=""/>
              <a:tabLst>
                <a:tab pos="1612900" algn="l"/>
              </a:tabLst>
            </a:pPr>
            <a:r>
              <a:rPr sz="1800" spc="-15" dirty="0">
                <a:solidFill>
                  <a:srgbClr val="DDDDD9"/>
                </a:solidFill>
                <a:latin typeface="Calibri"/>
                <a:cs typeface="Calibri"/>
              </a:rPr>
              <a:t>Execute</a:t>
            </a:r>
            <a:r>
              <a:rPr sz="1800" spc="-10" dirty="0">
                <a:solidFill>
                  <a:srgbClr val="DDDDD9"/>
                </a:solidFill>
                <a:latin typeface="Calibri"/>
                <a:cs typeface="Calibri"/>
              </a:rPr>
              <a:t> </a:t>
            </a:r>
            <a:r>
              <a:rPr sz="1800" dirty="0">
                <a:solidFill>
                  <a:srgbClr val="DDDDD9"/>
                </a:solidFill>
                <a:latin typeface="Calibri"/>
                <a:cs typeface="Calibri"/>
              </a:rPr>
              <a:t>a</a:t>
            </a:r>
            <a:r>
              <a:rPr sz="1800" spc="-30" dirty="0">
                <a:solidFill>
                  <a:srgbClr val="DDDDD9"/>
                </a:solidFill>
                <a:latin typeface="Calibri"/>
                <a:cs typeface="Calibri"/>
              </a:rPr>
              <a:t> </a:t>
            </a:r>
            <a:r>
              <a:rPr sz="1800" spc="-5" dirty="0">
                <a:solidFill>
                  <a:srgbClr val="DDDDD9"/>
                </a:solidFill>
                <a:latin typeface="Calibri"/>
                <a:cs typeface="Calibri"/>
              </a:rPr>
              <a:t>command</a:t>
            </a:r>
            <a:endParaRPr sz="1800">
              <a:latin typeface="Calibri"/>
              <a:cs typeface="Calibri"/>
            </a:endParaRPr>
          </a:p>
          <a:p>
            <a:pPr marL="1612265" lvl="3" indent="-229235">
              <a:lnSpc>
                <a:spcPct val="100000"/>
              </a:lnSpc>
              <a:spcBef>
                <a:spcPts val="290"/>
              </a:spcBef>
              <a:buFont typeface="Wingdings"/>
              <a:buChar char=""/>
              <a:tabLst>
                <a:tab pos="1612900" algn="l"/>
              </a:tabLst>
            </a:pPr>
            <a:r>
              <a:rPr sz="1800" dirty="0">
                <a:solidFill>
                  <a:srgbClr val="DDDDD9"/>
                </a:solidFill>
                <a:latin typeface="Calibri"/>
                <a:cs typeface="Calibri"/>
              </a:rPr>
              <a:t>Run</a:t>
            </a:r>
            <a:r>
              <a:rPr sz="1800" spc="-20" dirty="0">
                <a:solidFill>
                  <a:srgbClr val="DDDDD9"/>
                </a:solidFill>
                <a:latin typeface="Calibri"/>
                <a:cs typeface="Calibri"/>
              </a:rPr>
              <a:t> </a:t>
            </a:r>
            <a:r>
              <a:rPr sz="1800" dirty="0">
                <a:solidFill>
                  <a:srgbClr val="DDDDD9"/>
                </a:solidFill>
                <a:latin typeface="Calibri"/>
                <a:cs typeface="Calibri"/>
              </a:rPr>
              <a:t>a</a:t>
            </a:r>
            <a:r>
              <a:rPr sz="1800" spc="-35" dirty="0">
                <a:solidFill>
                  <a:srgbClr val="DDDDD9"/>
                </a:solidFill>
                <a:latin typeface="Calibri"/>
                <a:cs typeface="Calibri"/>
              </a:rPr>
              <a:t> </a:t>
            </a:r>
            <a:r>
              <a:rPr sz="1800" spc="-5" dirty="0">
                <a:solidFill>
                  <a:srgbClr val="DDDDD9"/>
                </a:solidFill>
                <a:latin typeface="Calibri"/>
                <a:cs typeface="Calibri"/>
              </a:rPr>
              <a:t>script</a:t>
            </a:r>
            <a:endParaRPr sz="1800">
              <a:latin typeface="Calibri"/>
              <a:cs typeface="Calibri"/>
            </a:endParaRPr>
          </a:p>
          <a:p>
            <a:pPr marL="1612265" lvl="3" indent="-229235">
              <a:lnSpc>
                <a:spcPct val="100000"/>
              </a:lnSpc>
              <a:spcBef>
                <a:spcPts val="290"/>
              </a:spcBef>
              <a:buFont typeface="Wingdings"/>
              <a:buChar char=""/>
              <a:tabLst>
                <a:tab pos="1612900" algn="l"/>
              </a:tabLst>
            </a:pPr>
            <a:r>
              <a:rPr sz="1800" spc="-10" dirty="0">
                <a:solidFill>
                  <a:srgbClr val="DDDDD9"/>
                </a:solidFill>
                <a:latin typeface="Calibri"/>
                <a:cs typeface="Calibri"/>
              </a:rPr>
              <a:t>Install</a:t>
            </a:r>
            <a:r>
              <a:rPr sz="1800" spc="-40" dirty="0">
                <a:solidFill>
                  <a:srgbClr val="DDDDD9"/>
                </a:solidFill>
                <a:latin typeface="Calibri"/>
                <a:cs typeface="Calibri"/>
              </a:rPr>
              <a:t> </a:t>
            </a:r>
            <a:r>
              <a:rPr sz="1800" dirty="0">
                <a:solidFill>
                  <a:srgbClr val="DDDDD9"/>
                </a:solidFill>
                <a:latin typeface="Calibri"/>
                <a:cs typeface="Calibri"/>
              </a:rPr>
              <a:t>a</a:t>
            </a:r>
            <a:r>
              <a:rPr sz="1800" spc="-15" dirty="0">
                <a:solidFill>
                  <a:srgbClr val="DDDDD9"/>
                </a:solidFill>
                <a:latin typeface="Calibri"/>
                <a:cs typeface="Calibri"/>
              </a:rPr>
              <a:t> </a:t>
            </a:r>
            <a:r>
              <a:rPr sz="1800" spc="-10" dirty="0">
                <a:solidFill>
                  <a:srgbClr val="DDDDD9"/>
                </a:solidFill>
                <a:latin typeface="Calibri"/>
                <a:cs typeface="Calibri"/>
              </a:rPr>
              <a:t>package</a:t>
            </a:r>
            <a:endParaRPr sz="1800">
              <a:latin typeface="Calibri"/>
              <a:cs typeface="Calibri"/>
            </a:endParaRPr>
          </a:p>
          <a:p>
            <a:pPr marL="1612265" lvl="3" indent="-229235">
              <a:lnSpc>
                <a:spcPct val="100000"/>
              </a:lnSpc>
              <a:spcBef>
                <a:spcPts val="275"/>
              </a:spcBef>
              <a:buFont typeface="Wingdings"/>
              <a:buChar char=""/>
              <a:tabLst>
                <a:tab pos="1612900" algn="l"/>
              </a:tabLst>
            </a:pPr>
            <a:r>
              <a:rPr sz="1800" spc="-10" dirty="0">
                <a:solidFill>
                  <a:srgbClr val="DDDDD9"/>
                </a:solidFill>
                <a:latin typeface="Calibri"/>
                <a:cs typeface="Calibri"/>
              </a:rPr>
              <a:t>Shutdown/Restart</a:t>
            </a:r>
            <a:endParaRPr sz="1800">
              <a:latin typeface="Calibri"/>
              <a:cs typeface="Calibri"/>
            </a:endParaRPr>
          </a:p>
        </p:txBody>
      </p:sp>
      <p:sp>
        <p:nvSpPr>
          <p:cNvPr id="4" name="object 4"/>
          <p:cNvSpPr txBox="1"/>
          <p:nvPr/>
        </p:nvSpPr>
        <p:spPr>
          <a:xfrm>
            <a:off x="10081386" y="1553336"/>
            <a:ext cx="1228725"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1F1F1"/>
                </a:solidFill>
                <a:latin typeface="Calibri"/>
                <a:cs typeface="Calibri"/>
              </a:rPr>
              <a:t>YAML</a:t>
            </a:r>
            <a:r>
              <a:rPr sz="1800" spc="-55" dirty="0">
                <a:solidFill>
                  <a:srgbClr val="F1F1F1"/>
                </a:solidFill>
                <a:latin typeface="Calibri"/>
                <a:cs typeface="Calibri"/>
              </a:rPr>
              <a:t> </a:t>
            </a:r>
            <a:r>
              <a:rPr sz="1800" spc="-15" dirty="0">
                <a:solidFill>
                  <a:srgbClr val="F1F1F1"/>
                </a:solidFill>
                <a:latin typeface="Calibri"/>
                <a:cs typeface="Calibri"/>
              </a:rPr>
              <a:t>format</a:t>
            </a:r>
            <a:endParaRPr sz="1800">
              <a:latin typeface="Calibri"/>
              <a:cs typeface="Calibri"/>
            </a:endParaRPr>
          </a:p>
        </p:txBody>
      </p:sp>
      <p:pic>
        <p:nvPicPr>
          <p:cNvPr id="5" name="object 5"/>
          <p:cNvPicPr/>
          <p:nvPr/>
        </p:nvPicPr>
        <p:blipFill>
          <a:blip r:embed="rId2" cstate="print"/>
          <a:stretch>
            <a:fillRect/>
          </a:stretch>
        </p:blipFill>
        <p:spPr>
          <a:xfrm>
            <a:off x="9479280" y="1557527"/>
            <a:ext cx="445007" cy="451103"/>
          </a:xfrm>
          <a:prstGeom prst="rect">
            <a:avLst/>
          </a:prstGeom>
        </p:spPr>
      </p:pic>
      <p:sp>
        <p:nvSpPr>
          <p:cNvPr id="6" name="object 6"/>
          <p:cNvSpPr/>
          <p:nvPr/>
        </p:nvSpPr>
        <p:spPr>
          <a:xfrm>
            <a:off x="6859523" y="2342386"/>
            <a:ext cx="5195570" cy="4401820"/>
          </a:xfrm>
          <a:custGeom>
            <a:avLst/>
            <a:gdLst/>
            <a:ahLst/>
            <a:cxnLst/>
            <a:rect l="l" t="t" r="r" b="b"/>
            <a:pathLst>
              <a:path w="5195570" h="4401820">
                <a:moveTo>
                  <a:pt x="5195316" y="0"/>
                </a:moveTo>
                <a:lnTo>
                  <a:pt x="0" y="0"/>
                </a:lnTo>
                <a:lnTo>
                  <a:pt x="0" y="4401312"/>
                </a:lnTo>
                <a:lnTo>
                  <a:pt x="5195316" y="4401312"/>
                </a:lnTo>
                <a:lnTo>
                  <a:pt x="5195316" y="0"/>
                </a:lnTo>
                <a:close/>
              </a:path>
            </a:pathLst>
          </a:custGeom>
          <a:solidFill>
            <a:srgbClr val="0D0D0D">
              <a:alpha val="81959"/>
            </a:srgbClr>
          </a:solidFill>
        </p:spPr>
        <p:txBody>
          <a:bodyPr wrap="square" lIns="0" tIns="0" rIns="0" bIns="0" rtlCol="0"/>
          <a:lstStyle/>
          <a:p>
            <a:endParaRPr/>
          </a:p>
        </p:txBody>
      </p:sp>
      <p:sp>
        <p:nvSpPr>
          <p:cNvPr id="7" name="object 7"/>
          <p:cNvSpPr txBox="1"/>
          <p:nvPr/>
        </p:nvSpPr>
        <p:spPr>
          <a:xfrm>
            <a:off x="6939533" y="2365324"/>
            <a:ext cx="12382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8" name="object 8"/>
          <p:cNvSpPr txBox="1"/>
          <p:nvPr/>
        </p:nvSpPr>
        <p:spPr>
          <a:xfrm>
            <a:off x="7136130" y="2579370"/>
            <a:ext cx="120586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name:</a:t>
            </a:r>
            <a:r>
              <a:rPr sz="1400" spc="-30" dirty="0">
                <a:solidFill>
                  <a:srgbClr val="F82571"/>
                </a:solidFill>
                <a:latin typeface="Consolas"/>
                <a:cs typeface="Consolas"/>
              </a:rPr>
              <a:t> </a:t>
            </a:r>
            <a:r>
              <a:rPr sz="1400" dirty="0">
                <a:solidFill>
                  <a:srgbClr val="E6DB74"/>
                </a:solidFill>
                <a:latin typeface="Consolas"/>
                <a:cs typeface="Consolas"/>
              </a:rPr>
              <a:t>Play</a:t>
            </a:r>
            <a:r>
              <a:rPr sz="1400" spc="-20" dirty="0">
                <a:solidFill>
                  <a:srgbClr val="E6DB74"/>
                </a:solidFill>
                <a:latin typeface="Consolas"/>
                <a:cs typeface="Consolas"/>
              </a:rPr>
              <a:t> </a:t>
            </a:r>
            <a:r>
              <a:rPr sz="1400" dirty="0">
                <a:solidFill>
                  <a:srgbClr val="E6DB74"/>
                </a:solidFill>
                <a:latin typeface="Consolas"/>
                <a:cs typeface="Consolas"/>
              </a:rPr>
              <a:t>1</a:t>
            </a:r>
            <a:endParaRPr sz="1400">
              <a:latin typeface="Consolas"/>
              <a:cs typeface="Consolas"/>
            </a:endParaRPr>
          </a:p>
        </p:txBody>
      </p:sp>
      <p:sp>
        <p:nvSpPr>
          <p:cNvPr id="9" name="object 9"/>
          <p:cNvSpPr txBox="1"/>
          <p:nvPr/>
        </p:nvSpPr>
        <p:spPr>
          <a:xfrm>
            <a:off x="7148830" y="2851312"/>
            <a:ext cx="1574165" cy="178435"/>
          </a:xfrm>
          <a:prstGeom prst="rect">
            <a:avLst/>
          </a:prstGeom>
        </p:spPr>
        <p:txBody>
          <a:bodyPr vert="horz" wrap="square" lIns="0" tIns="0" rIns="0" bIns="0" rtlCol="0">
            <a:spAutoFit/>
          </a:bodyPr>
          <a:lstStyle/>
          <a:p>
            <a:pPr>
              <a:lnSpc>
                <a:spcPts val="1325"/>
              </a:lnSpc>
            </a:pPr>
            <a:r>
              <a:rPr sz="1400" dirty="0">
                <a:solidFill>
                  <a:srgbClr val="F82571"/>
                </a:solidFill>
                <a:latin typeface="Consolas"/>
                <a:cs typeface="Consolas"/>
              </a:rPr>
              <a:t>hosts:</a:t>
            </a:r>
            <a:r>
              <a:rPr sz="1400" spc="-25" dirty="0">
                <a:solidFill>
                  <a:srgbClr val="F82571"/>
                </a:solidFill>
                <a:latin typeface="Consolas"/>
                <a:cs typeface="Consolas"/>
              </a:rPr>
              <a:t> </a:t>
            </a:r>
            <a:r>
              <a:rPr sz="1400" dirty="0">
                <a:solidFill>
                  <a:srgbClr val="E6DB74"/>
                </a:solidFill>
                <a:latin typeface="Consolas"/>
                <a:cs typeface="Consolas"/>
              </a:rPr>
              <a:t>localhost</a:t>
            </a:r>
            <a:endParaRPr sz="1400">
              <a:latin typeface="Consolas"/>
              <a:cs typeface="Consolas"/>
            </a:endParaRPr>
          </a:p>
        </p:txBody>
      </p:sp>
      <p:sp>
        <p:nvSpPr>
          <p:cNvPr id="10" name="object 10"/>
          <p:cNvSpPr txBox="1"/>
          <p:nvPr/>
        </p:nvSpPr>
        <p:spPr>
          <a:xfrm>
            <a:off x="7136130" y="3006089"/>
            <a:ext cx="3075940" cy="66611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tasks:</a:t>
            </a:r>
            <a:endParaRPr sz="1400">
              <a:latin typeface="Consolas"/>
              <a:cs typeface="Consolas"/>
            </a:endParaRPr>
          </a:p>
          <a:p>
            <a:pPr marL="109855">
              <a:lnSpc>
                <a:spcPct val="100000"/>
              </a:lnSpc>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Execute</a:t>
            </a:r>
            <a:r>
              <a:rPr sz="1400" spc="5" dirty="0">
                <a:solidFill>
                  <a:srgbClr val="E6DB74"/>
                </a:solidFill>
                <a:latin typeface="Consolas"/>
                <a:cs typeface="Consolas"/>
              </a:rPr>
              <a:t> </a:t>
            </a:r>
            <a:r>
              <a:rPr sz="1400" dirty="0">
                <a:solidFill>
                  <a:srgbClr val="E6DB74"/>
                </a:solidFill>
                <a:latin typeface="Consolas"/>
                <a:cs typeface="Consolas"/>
              </a:rPr>
              <a:t>command</a:t>
            </a:r>
            <a:r>
              <a:rPr sz="1400" spc="15" dirty="0">
                <a:solidFill>
                  <a:srgbClr val="E6DB74"/>
                </a:solidFill>
                <a:latin typeface="Consolas"/>
                <a:cs typeface="Consolas"/>
              </a:rPr>
              <a:t> </a:t>
            </a:r>
            <a:r>
              <a:rPr sz="1400" dirty="0">
                <a:solidFill>
                  <a:srgbClr val="E6DB74"/>
                </a:solidFill>
                <a:latin typeface="Consolas"/>
                <a:cs typeface="Consolas"/>
              </a:rPr>
              <a:t>‘date’</a:t>
            </a:r>
            <a:endParaRPr sz="1400">
              <a:latin typeface="Consolas"/>
              <a:cs typeface="Consolas"/>
            </a:endParaRPr>
          </a:p>
          <a:p>
            <a:pPr marL="306705">
              <a:lnSpc>
                <a:spcPct val="100000"/>
              </a:lnSpc>
            </a:pPr>
            <a:r>
              <a:rPr sz="1400" dirty="0">
                <a:solidFill>
                  <a:srgbClr val="F82571"/>
                </a:solidFill>
                <a:latin typeface="Consolas"/>
                <a:cs typeface="Consolas"/>
              </a:rPr>
              <a:t>command:</a:t>
            </a:r>
            <a:r>
              <a:rPr sz="1400" spc="-25" dirty="0">
                <a:solidFill>
                  <a:srgbClr val="F82571"/>
                </a:solidFill>
                <a:latin typeface="Consolas"/>
                <a:cs typeface="Consolas"/>
              </a:rPr>
              <a:t> </a:t>
            </a:r>
            <a:r>
              <a:rPr sz="1400" dirty="0">
                <a:solidFill>
                  <a:srgbClr val="E6DB74"/>
                </a:solidFill>
                <a:latin typeface="Consolas"/>
                <a:cs typeface="Consolas"/>
              </a:rPr>
              <a:t>date</a:t>
            </a:r>
            <a:endParaRPr sz="1400">
              <a:latin typeface="Consolas"/>
              <a:cs typeface="Consolas"/>
            </a:endParaRPr>
          </a:p>
        </p:txBody>
      </p:sp>
      <p:sp>
        <p:nvSpPr>
          <p:cNvPr id="11" name="object 11"/>
          <p:cNvSpPr txBox="1"/>
          <p:nvPr/>
        </p:nvSpPr>
        <p:spPr>
          <a:xfrm>
            <a:off x="7233666" y="3859529"/>
            <a:ext cx="3175000" cy="453390"/>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Execute</a:t>
            </a:r>
            <a:r>
              <a:rPr sz="1400" spc="5" dirty="0">
                <a:solidFill>
                  <a:srgbClr val="E6DB74"/>
                </a:solidFill>
                <a:latin typeface="Consolas"/>
                <a:cs typeface="Consolas"/>
              </a:rPr>
              <a:t> </a:t>
            </a:r>
            <a:r>
              <a:rPr sz="1400" dirty="0">
                <a:solidFill>
                  <a:srgbClr val="E6DB74"/>
                </a:solidFill>
                <a:latin typeface="Consolas"/>
                <a:cs typeface="Consolas"/>
              </a:rPr>
              <a:t>script</a:t>
            </a:r>
            <a:r>
              <a:rPr sz="1400" spc="10" dirty="0">
                <a:solidFill>
                  <a:srgbClr val="E6DB74"/>
                </a:solidFill>
                <a:latin typeface="Consolas"/>
                <a:cs typeface="Consolas"/>
              </a:rPr>
              <a:t> </a:t>
            </a:r>
            <a:r>
              <a:rPr sz="1400" dirty="0">
                <a:solidFill>
                  <a:srgbClr val="E6DB74"/>
                </a:solidFill>
                <a:latin typeface="Consolas"/>
                <a:cs typeface="Consolas"/>
              </a:rPr>
              <a:t>on server</a:t>
            </a:r>
            <a:endParaRPr sz="1400">
              <a:latin typeface="Consolas"/>
              <a:cs typeface="Consolas"/>
            </a:endParaRPr>
          </a:p>
          <a:p>
            <a:pPr marL="208915">
              <a:lnSpc>
                <a:spcPct val="100000"/>
              </a:lnSpc>
              <a:spcBef>
                <a:spcPts val="5"/>
              </a:spcBef>
            </a:pPr>
            <a:r>
              <a:rPr sz="1400" dirty="0">
                <a:solidFill>
                  <a:srgbClr val="F82571"/>
                </a:solidFill>
                <a:latin typeface="Consolas"/>
                <a:cs typeface="Consolas"/>
              </a:rPr>
              <a:t>script:</a:t>
            </a:r>
            <a:r>
              <a:rPr sz="1400" spc="-20" dirty="0">
                <a:solidFill>
                  <a:srgbClr val="F82571"/>
                </a:solidFill>
                <a:latin typeface="Consolas"/>
                <a:cs typeface="Consolas"/>
              </a:rPr>
              <a:t> </a:t>
            </a:r>
            <a:r>
              <a:rPr sz="1400" dirty="0">
                <a:solidFill>
                  <a:srgbClr val="E6DB74"/>
                </a:solidFill>
                <a:latin typeface="Consolas"/>
                <a:cs typeface="Consolas"/>
              </a:rPr>
              <a:t>test_script.sh</a:t>
            </a:r>
            <a:endParaRPr sz="1400">
              <a:latin typeface="Consolas"/>
              <a:cs typeface="Consolas"/>
            </a:endParaRPr>
          </a:p>
        </p:txBody>
      </p:sp>
      <p:sp>
        <p:nvSpPr>
          <p:cNvPr id="12" name="object 12"/>
          <p:cNvSpPr txBox="1"/>
          <p:nvPr/>
        </p:nvSpPr>
        <p:spPr>
          <a:xfrm>
            <a:off x="7233666" y="4499864"/>
            <a:ext cx="2880360" cy="879475"/>
          </a:xfrm>
          <a:prstGeom prst="rect">
            <a:avLst/>
          </a:prstGeom>
        </p:spPr>
        <p:txBody>
          <a:bodyPr vert="horz" wrap="square" lIns="0" tIns="12700" rIns="0" bIns="0" rtlCol="0">
            <a:spAutoFit/>
          </a:bodyPr>
          <a:lstStyle/>
          <a:p>
            <a:pPr marL="208915" marR="5080" indent="-196850">
              <a:lnSpc>
                <a:spcPct val="100000"/>
              </a:lnSpc>
              <a:spcBef>
                <a:spcPts val="100"/>
              </a:spcBef>
            </a:pPr>
            <a:r>
              <a:rPr sz="1400" dirty="0">
                <a:solidFill>
                  <a:srgbClr val="F82571"/>
                </a:solidFill>
                <a:latin typeface="Consolas"/>
                <a:cs typeface="Consolas"/>
              </a:rPr>
              <a:t>- name: </a:t>
            </a:r>
            <a:r>
              <a:rPr sz="1400" dirty="0">
                <a:solidFill>
                  <a:srgbClr val="E6DB74"/>
                </a:solidFill>
                <a:latin typeface="Consolas"/>
                <a:cs typeface="Consolas"/>
              </a:rPr>
              <a:t>Install httpd </a:t>
            </a:r>
            <a:r>
              <a:rPr sz="1400" spc="5" dirty="0">
                <a:solidFill>
                  <a:srgbClr val="E6DB74"/>
                </a:solidFill>
                <a:latin typeface="Consolas"/>
                <a:cs typeface="Consolas"/>
              </a:rPr>
              <a:t>service </a:t>
            </a:r>
            <a:r>
              <a:rPr sz="1400" spc="-755" dirty="0">
                <a:solidFill>
                  <a:srgbClr val="E6DB74"/>
                </a:solidFill>
                <a:latin typeface="Consolas"/>
                <a:cs typeface="Consolas"/>
              </a:rPr>
              <a:t> </a:t>
            </a:r>
            <a:r>
              <a:rPr sz="1400" dirty="0">
                <a:solidFill>
                  <a:srgbClr val="F82571"/>
                </a:solidFill>
                <a:latin typeface="Consolas"/>
                <a:cs typeface="Consolas"/>
              </a:rPr>
              <a:t>yum:</a:t>
            </a:r>
            <a:endParaRPr sz="1400">
              <a:latin typeface="Consolas"/>
              <a:cs typeface="Consolas"/>
            </a:endParaRPr>
          </a:p>
          <a:p>
            <a:pPr marL="307975" marR="1185545">
              <a:lnSpc>
                <a:spcPct val="100000"/>
              </a:lnSpc>
              <a:spcBef>
                <a:spcPts val="5"/>
              </a:spcBef>
            </a:pPr>
            <a:r>
              <a:rPr sz="1400" dirty="0">
                <a:solidFill>
                  <a:srgbClr val="F82571"/>
                </a:solidFill>
                <a:latin typeface="Consolas"/>
                <a:cs typeface="Consolas"/>
              </a:rPr>
              <a:t>name: </a:t>
            </a:r>
            <a:r>
              <a:rPr sz="1400" dirty="0">
                <a:solidFill>
                  <a:srgbClr val="E6DB74"/>
                </a:solidFill>
                <a:latin typeface="Consolas"/>
                <a:cs typeface="Consolas"/>
              </a:rPr>
              <a:t>httpd </a:t>
            </a:r>
            <a:r>
              <a:rPr sz="1400" spc="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present</a:t>
            </a:r>
            <a:endParaRPr sz="1400">
              <a:latin typeface="Consolas"/>
              <a:cs typeface="Consolas"/>
            </a:endParaRPr>
          </a:p>
        </p:txBody>
      </p:sp>
      <p:sp>
        <p:nvSpPr>
          <p:cNvPr id="13" name="object 13"/>
          <p:cNvSpPr txBox="1"/>
          <p:nvPr/>
        </p:nvSpPr>
        <p:spPr>
          <a:xfrm>
            <a:off x="7233666" y="5566359"/>
            <a:ext cx="2387600" cy="880110"/>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name: </a:t>
            </a:r>
            <a:r>
              <a:rPr sz="1400" dirty="0">
                <a:solidFill>
                  <a:srgbClr val="E6DB74"/>
                </a:solidFill>
                <a:latin typeface="Consolas"/>
                <a:cs typeface="Consolas"/>
              </a:rPr>
              <a:t>Start</a:t>
            </a:r>
            <a:r>
              <a:rPr sz="1400" spc="-10" dirty="0">
                <a:solidFill>
                  <a:srgbClr val="E6DB74"/>
                </a:solidFill>
                <a:latin typeface="Consolas"/>
                <a:cs typeface="Consolas"/>
              </a:rPr>
              <a:t> </a:t>
            </a:r>
            <a:r>
              <a:rPr sz="1400" dirty="0">
                <a:solidFill>
                  <a:srgbClr val="E6DB74"/>
                </a:solidFill>
                <a:latin typeface="Consolas"/>
                <a:cs typeface="Consolas"/>
              </a:rPr>
              <a:t>web</a:t>
            </a:r>
            <a:r>
              <a:rPr sz="1400" spc="-5" dirty="0">
                <a:solidFill>
                  <a:srgbClr val="E6DB74"/>
                </a:solidFill>
                <a:latin typeface="Consolas"/>
                <a:cs typeface="Consolas"/>
              </a:rPr>
              <a:t> </a:t>
            </a:r>
            <a:r>
              <a:rPr sz="1400" dirty="0">
                <a:solidFill>
                  <a:srgbClr val="E6DB74"/>
                </a:solidFill>
                <a:latin typeface="Consolas"/>
                <a:cs typeface="Consolas"/>
              </a:rPr>
              <a:t>server</a:t>
            </a:r>
            <a:endParaRPr sz="1400">
              <a:latin typeface="Consolas"/>
              <a:cs typeface="Consolas"/>
            </a:endParaRPr>
          </a:p>
          <a:p>
            <a:pPr marL="307975" marR="988060" indent="-99060">
              <a:lnSpc>
                <a:spcPct val="100000"/>
              </a:lnSpc>
            </a:pPr>
            <a:r>
              <a:rPr sz="1400" dirty="0">
                <a:solidFill>
                  <a:srgbClr val="F82571"/>
                </a:solidFill>
                <a:latin typeface="Consolas"/>
                <a:cs typeface="Consolas"/>
              </a:rPr>
              <a:t>service: </a:t>
            </a:r>
            <a:r>
              <a:rPr sz="1400" spc="5" dirty="0">
                <a:solidFill>
                  <a:srgbClr val="F82571"/>
                </a:solidFill>
                <a:latin typeface="Consolas"/>
                <a:cs typeface="Consolas"/>
              </a:rPr>
              <a:t> </a:t>
            </a: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httpd</a:t>
            </a:r>
            <a:endParaRPr sz="1400">
              <a:latin typeface="Consolas"/>
              <a:cs typeface="Consolas"/>
            </a:endParaRPr>
          </a:p>
          <a:p>
            <a:pPr marL="307975">
              <a:lnSpc>
                <a:spcPct val="100000"/>
              </a:lnSpc>
            </a:pPr>
            <a:r>
              <a:rPr sz="1400" dirty="0">
                <a:solidFill>
                  <a:srgbClr val="F82571"/>
                </a:solidFill>
                <a:latin typeface="Consolas"/>
                <a:cs typeface="Consolas"/>
              </a:rPr>
              <a:t>state:</a:t>
            </a:r>
            <a:r>
              <a:rPr sz="1400" spc="-25" dirty="0">
                <a:solidFill>
                  <a:srgbClr val="F82571"/>
                </a:solidFill>
                <a:latin typeface="Consolas"/>
                <a:cs typeface="Consolas"/>
              </a:rPr>
              <a:t> </a:t>
            </a:r>
            <a:r>
              <a:rPr sz="1400" dirty="0">
                <a:solidFill>
                  <a:srgbClr val="E6DB74"/>
                </a:solidFill>
                <a:latin typeface="Consolas"/>
                <a:cs typeface="Consolas"/>
              </a:rPr>
              <a:t>started</a:t>
            </a:r>
            <a:endParaRPr sz="1400">
              <a:latin typeface="Consolas"/>
              <a:cs typeface="Consolas"/>
            </a:endParaRPr>
          </a:p>
        </p:txBody>
      </p:sp>
      <p:sp>
        <p:nvSpPr>
          <p:cNvPr id="14" name="object 14"/>
          <p:cNvSpPr/>
          <p:nvPr/>
        </p:nvSpPr>
        <p:spPr>
          <a:xfrm>
            <a:off x="0" y="89915"/>
            <a:ext cx="1905" cy="277495"/>
          </a:xfrm>
          <a:custGeom>
            <a:avLst/>
            <a:gdLst/>
            <a:ahLst/>
            <a:cxnLst/>
            <a:rect l="l" t="t" r="r" b="b"/>
            <a:pathLst>
              <a:path w="1905" h="277495">
                <a:moveTo>
                  <a:pt x="1524" y="0"/>
                </a:moveTo>
                <a:lnTo>
                  <a:pt x="0" y="0"/>
                </a:lnTo>
                <a:lnTo>
                  <a:pt x="0" y="277367"/>
                </a:lnTo>
                <a:lnTo>
                  <a:pt x="1524" y="277367"/>
                </a:lnTo>
                <a:lnTo>
                  <a:pt x="1524" y="0"/>
                </a:lnTo>
                <a:close/>
              </a:path>
            </a:pathLst>
          </a:custGeom>
          <a:solidFill>
            <a:srgbClr val="FFFFFF"/>
          </a:solidFill>
        </p:spPr>
        <p:txBody>
          <a:bodyPr wrap="square" lIns="0" tIns="0" rIns="0" bIns="0" rtlCol="0"/>
          <a:lstStyle/>
          <a:p>
            <a:endParaRPr/>
          </a:p>
        </p:txBody>
      </p:sp>
      <p:grpSp>
        <p:nvGrpSpPr>
          <p:cNvPr id="15" name="object 15"/>
          <p:cNvGrpSpPr/>
          <p:nvPr/>
        </p:nvGrpSpPr>
        <p:grpSpPr>
          <a:xfrm>
            <a:off x="6859523" y="1944623"/>
            <a:ext cx="2232660" cy="1075055"/>
            <a:chOff x="6859523" y="1944623"/>
            <a:chExt cx="2232660" cy="1075055"/>
          </a:xfrm>
        </p:grpSpPr>
        <p:sp>
          <p:nvSpPr>
            <p:cNvPr id="16" name="object 16"/>
            <p:cNvSpPr/>
            <p:nvPr/>
          </p:nvSpPr>
          <p:spPr>
            <a:xfrm>
              <a:off x="7014971" y="2816351"/>
              <a:ext cx="1760220" cy="198120"/>
            </a:xfrm>
            <a:custGeom>
              <a:avLst/>
              <a:gdLst/>
              <a:ahLst/>
              <a:cxnLst/>
              <a:rect l="l" t="t" r="r" b="b"/>
              <a:pathLst>
                <a:path w="1760220" h="198119">
                  <a:moveTo>
                    <a:pt x="1760220" y="0"/>
                  </a:moveTo>
                  <a:lnTo>
                    <a:pt x="0" y="0"/>
                  </a:lnTo>
                  <a:lnTo>
                    <a:pt x="0" y="198120"/>
                  </a:lnTo>
                  <a:lnTo>
                    <a:pt x="1760220" y="198120"/>
                  </a:lnTo>
                  <a:lnTo>
                    <a:pt x="1760220" y="0"/>
                  </a:lnTo>
                  <a:close/>
                </a:path>
              </a:pathLst>
            </a:custGeom>
            <a:solidFill>
              <a:srgbClr val="EEB9C9">
                <a:alpha val="50195"/>
              </a:srgbClr>
            </a:solidFill>
          </p:spPr>
          <p:txBody>
            <a:bodyPr wrap="square" lIns="0" tIns="0" rIns="0" bIns="0" rtlCol="0"/>
            <a:lstStyle/>
            <a:p>
              <a:endParaRPr/>
            </a:p>
          </p:txBody>
        </p:sp>
        <p:sp>
          <p:nvSpPr>
            <p:cNvPr id="17" name="object 17"/>
            <p:cNvSpPr/>
            <p:nvPr/>
          </p:nvSpPr>
          <p:spPr>
            <a:xfrm>
              <a:off x="7014971" y="2816351"/>
              <a:ext cx="1760220" cy="198120"/>
            </a:xfrm>
            <a:custGeom>
              <a:avLst/>
              <a:gdLst/>
              <a:ahLst/>
              <a:cxnLst/>
              <a:rect l="l" t="t" r="r" b="b"/>
              <a:pathLst>
                <a:path w="1760220" h="198119">
                  <a:moveTo>
                    <a:pt x="0" y="198120"/>
                  </a:moveTo>
                  <a:lnTo>
                    <a:pt x="1760220" y="198120"/>
                  </a:lnTo>
                  <a:lnTo>
                    <a:pt x="1760220" y="0"/>
                  </a:lnTo>
                  <a:lnTo>
                    <a:pt x="0" y="0"/>
                  </a:lnTo>
                  <a:lnTo>
                    <a:pt x="0" y="198120"/>
                  </a:lnTo>
                  <a:close/>
                </a:path>
              </a:pathLst>
            </a:custGeom>
            <a:ln w="9525">
              <a:solidFill>
                <a:srgbClr val="FF3300"/>
              </a:solidFill>
            </a:ln>
          </p:spPr>
          <p:txBody>
            <a:bodyPr wrap="square" lIns="0" tIns="0" rIns="0" bIns="0" rtlCol="0"/>
            <a:lstStyle/>
            <a:p>
              <a:endParaRPr/>
            </a:p>
          </p:txBody>
        </p:sp>
        <p:sp>
          <p:nvSpPr>
            <p:cNvPr id="18" name="object 18"/>
            <p:cNvSpPr/>
            <p:nvPr/>
          </p:nvSpPr>
          <p:spPr>
            <a:xfrm>
              <a:off x="6859523" y="1944623"/>
              <a:ext cx="2232660" cy="368935"/>
            </a:xfrm>
            <a:custGeom>
              <a:avLst/>
              <a:gdLst/>
              <a:ahLst/>
              <a:cxnLst/>
              <a:rect l="l" t="t" r="r" b="b"/>
              <a:pathLst>
                <a:path w="2232659" h="368935">
                  <a:moveTo>
                    <a:pt x="2232660" y="0"/>
                  </a:moveTo>
                  <a:lnTo>
                    <a:pt x="0" y="0"/>
                  </a:lnTo>
                  <a:lnTo>
                    <a:pt x="0" y="368808"/>
                  </a:lnTo>
                  <a:lnTo>
                    <a:pt x="2232660" y="368808"/>
                  </a:lnTo>
                  <a:lnTo>
                    <a:pt x="2232660" y="0"/>
                  </a:lnTo>
                  <a:close/>
                </a:path>
              </a:pathLst>
            </a:custGeom>
            <a:solidFill>
              <a:srgbClr val="404040"/>
            </a:solidFill>
          </p:spPr>
          <p:txBody>
            <a:bodyPr wrap="square" lIns="0" tIns="0" rIns="0" bIns="0" rtlCol="0"/>
            <a:lstStyle/>
            <a:p>
              <a:endParaRPr/>
            </a:p>
          </p:txBody>
        </p:sp>
      </p:grpSp>
      <p:sp>
        <p:nvSpPr>
          <p:cNvPr id="19" name="object 19"/>
          <p:cNvSpPr txBox="1"/>
          <p:nvPr/>
        </p:nvSpPr>
        <p:spPr>
          <a:xfrm>
            <a:off x="6939533" y="1964182"/>
            <a:ext cx="15290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play</a:t>
            </a:r>
            <a:r>
              <a:rPr sz="1800" dirty="0">
                <a:solidFill>
                  <a:srgbClr val="CC9900"/>
                </a:solidFill>
                <a:latin typeface="Consolas"/>
                <a:cs typeface="Consolas"/>
              </a:rPr>
              <a:t>b</a:t>
            </a:r>
            <a:r>
              <a:rPr sz="1800" spc="-5" dirty="0">
                <a:solidFill>
                  <a:srgbClr val="CC9900"/>
                </a:solidFill>
                <a:latin typeface="Consolas"/>
                <a:cs typeface="Consolas"/>
              </a:rPr>
              <a:t>oo</a:t>
            </a:r>
            <a:r>
              <a:rPr sz="1800" dirty="0">
                <a:solidFill>
                  <a:srgbClr val="CC9900"/>
                </a:solidFill>
                <a:latin typeface="Consolas"/>
                <a:cs typeface="Consolas"/>
              </a:rPr>
              <a:t>k</a:t>
            </a:r>
            <a:r>
              <a:rPr sz="1800" spc="-5" dirty="0">
                <a:solidFill>
                  <a:srgbClr val="CC9900"/>
                </a:solidFill>
                <a:latin typeface="Consolas"/>
                <a:cs typeface="Consolas"/>
              </a:rPr>
              <a:t>.ym</a:t>
            </a:r>
            <a:r>
              <a:rPr sz="1800" dirty="0">
                <a:solidFill>
                  <a:srgbClr val="CC9900"/>
                </a:solidFill>
                <a:latin typeface="Consolas"/>
                <a:cs typeface="Consolas"/>
              </a:rPr>
              <a:t>l</a:t>
            </a:r>
            <a:endParaRPr sz="1800">
              <a:latin typeface="Consolas"/>
              <a:cs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4874261" cy="696595"/>
          </a:xfrm>
          <a:prstGeom prst="rect">
            <a:avLst/>
          </a:prstGeom>
        </p:spPr>
        <p:txBody>
          <a:bodyPr vert="horz" wrap="square" lIns="0" tIns="12700" rIns="0" bIns="0" rtlCol="0">
            <a:spAutoFit/>
          </a:bodyPr>
          <a:lstStyle/>
          <a:p>
            <a:pPr marL="12700">
              <a:lnSpc>
                <a:spcPct val="100000"/>
              </a:lnSpc>
              <a:spcBef>
                <a:spcPts val="100"/>
              </a:spcBef>
            </a:pPr>
            <a:r>
              <a:rPr sz="4400" b="0" spc="-10" dirty="0">
                <a:solidFill>
                  <a:srgbClr val="FF6600"/>
                </a:solidFill>
                <a:latin typeface="Calibri Light"/>
                <a:cs typeface="Calibri Light"/>
              </a:rPr>
              <a:t>Playbook</a:t>
            </a:r>
            <a:r>
              <a:rPr sz="4400" b="0" spc="-45" dirty="0">
                <a:solidFill>
                  <a:srgbClr val="FF6600"/>
                </a:solidFill>
                <a:latin typeface="Calibri Light"/>
                <a:cs typeface="Calibri Light"/>
              </a:rPr>
              <a:t> </a:t>
            </a:r>
            <a:r>
              <a:rPr sz="4400" b="0" spc="-30" dirty="0">
                <a:solidFill>
                  <a:srgbClr val="FF6600"/>
                </a:solidFill>
                <a:latin typeface="Calibri Light"/>
                <a:cs typeface="Calibri Light"/>
              </a:rPr>
              <a:t>format</a:t>
            </a:r>
            <a:endParaRPr sz="4400" dirty="0">
              <a:latin typeface="Calibri Light"/>
              <a:cs typeface="Calibri Light"/>
            </a:endParaRPr>
          </a:p>
        </p:txBody>
      </p:sp>
      <p:sp>
        <p:nvSpPr>
          <p:cNvPr id="3" name="object 3"/>
          <p:cNvSpPr/>
          <p:nvPr/>
        </p:nvSpPr>
        <p:spPr>
          <a:xfrm>
            <a:off x="3387852" y="1254252"/>
            <a:ext cx="5195570" cy="5262880"/>
          </a:xfrm>
          <a:custGeom>
            <a:avLst/>
            <a:gdLst/>
            <a:ahLst/>
            <a:cxnLst/>
            <a:rect l="l" t="t" r="r" b="b"/>
            <a:pathLst>
              <a:path w="5195570" h="5262880">
                <a:moveTo>
                  <a:pt x="5195315" y="0"/>
                </a:moveTo>
                <a:lnTo>
                  <a:pt x="0" y="0"/>
                </a:lnTo>
                <a:lnTo>
                  <a:pt x="0" y="5262372"/>
                </a:lnTo>
                <a:lnTo>
                  <a:pt x="5195315" y="5262372"/>
                </a:lnTo>
                <a:lnTo>
                  <a:pt x="5195315" y="0"/>
                </a:lnTo>
                <a:close/>
              </a:path>
            </a:pathLst>
          </a:custGeom>
          <a:solidFill>
            <a:srgbClr val="0D0D0D">
              <a:alpha val="81959"/>
            </a:srgbClr>
          </a:solidFill>
        </p:spPr>
        <p:txBody>
          <a:bodyPr wrap="square" lIns="0" tIns="0" rIns="0" bIns="0" rtlCol="0"/>
          <a:lstStyle/>
          <a:p>
            <a:endParaRPr/>
          </a:p>
        </p:txBody>
      </p:sp>
      <p:sp>
        <p:nvSpPr>
          <p:cNvPr id="4" name="object 4"/>
          <p:cNvSpPr txBox="1"/>
          <p:nvPr/>
        </p:nvSpPr>
        <p:spPr>
          <a:xfrm>
            <a:off x="3421634" y="1511427"/>
            <a:ext cx="298450" cy="212090"/>
          </a:xfrm>
          <a:prstGeom prst="rect">
            <a:avLst/>
          </a:prstGeom>
          <a:solidFill>
            <a:srgbClr val="0D0D0D">
              <a:alpha val="81959"/>
            </a:srgbClr>
          </a:solidFill>
        </p:spPr>
        <p:txBody>
          <a:bodyPr vert="horz" wrap="square" lIns="0" tIns="0" rIns="0" bIns="0" rtlCol="0">
            <a:spAutoFit/>
          </a:bodyPr>
          <a:lstStyle/>
          <a:p>
            <a:pPr marL="57785">
              <a:lnSpc>
                <a:spcPts val="1614"/>
              </a:lnSpc>
            </a:pPr>
            <a:r>
              <a:rPr sz="1400" dirty="0">
                <a:solidFill>
                  <a:srgbClr val="FFFFFF"/>
                </a:solidFill>
                <a:latin typeface="Consolas"/>
                <a:cs typeface="Consolas"/>
              </a:rPr>
              <a:t>-</a:t>
            </a:r>
            <a:endParaRPr sz="1400" dirty="0">
              <a:latin typeface="Consolas"/>
              <a:cs typeface="Consolas"/>
            </a:endParaRPr>
          </a:p>
        </p:txBody>
      </p:sp>
      <p:grpSp>
        <p:nvGrpSpPr>
          <p:cNvPr id="5" name="object 5"/>
          <p:cNvGrpSpPr/>
          <p:nvPr/>
        </p:nvGrpSpPr>
        <p:grpSpPr>
          <a:xfrm>
            <a:off x="3017901" y="1492377"/>
            <a:ext cx="6113780" cy="2007870"/>
            <a:chOff x="3017901" y="1492377"/>
            <a:chExt cx="6113780" cy="2007870"/>
          </a:xfrm>
        </p:grpSpPr>
        <p:sp>
          <p:nvSpPr>
            <p:cNvPr id="6" name="object 6"/>
            <p:cNvSpPr/>
            <p:nvPr/>
          </p:nvSpPr>
          <p:spPr>
            <a:xfrm>
              <a:off x="3415284" y="1501140"/>
              <a:ext cx="311150" cy="228600"/>
            </a:xfrm>
            <a:custGeom>
              <a:avLst/>
              <a:gdLst/>
              <a:ahLst/>
              <a:cxnLst/>
              <a:rect l="l" t="t" r="r" b="b"/>
              <a:pathLst>
                <a:path w="311150" h="228600">
                  <a:moveTo>
                    <a:pt x="0" y="228600"/>
                  </a:moveTo>
                  <a:lnTo>
                    <a:pt x="310896" y="228600"/>
                  </a:lnTo>
                  <a:lnTo>
                    <a:pt x="310896" y="0"/>
                  </a:lnTo>
                  <a:lnTo>
                    <a:pt x="0" y="0"/>
                  </a:lnTo>
                  <a:lnTo>
                    <a:pt x="0" y="228600"/>
                  </a:lnTo>
                  <a:close/>
                </a:path>
              </a:pathLst>
            </a:custGeom>
            <a:ln w="12700">
              <a:solidFill>
                <a:srgbClr val="FF3300"/>
              </a:solidFill>
              <a:prstDash val="sysDashDot"/>
            </a:ln>
          </p:spPr>
          <p:txBody>
            <a:bodyPr wrap="square" lIns="0" tIns="0" rIns="0" bIns="0" rtlCol="0"/>
            <a:lstStyle/>
            <a:p>
              <a:endParaRPr/>
            </a:p>
          </p:txBody>
        </p:sp>
        <p:sp>
          <p:nvSpPr>
            <p:cNvPr id="7" name="object 7"/>
            <p:cNvSpPr/>
            <p:nvPr/>
          </p:nvSpPr>
          <p:spPr>
            <a:xfrm>
              <a:off x="3027426" y="1501902"/>
              <a:ext cx="6094730" cy="1988820"/>
            </a:xfrm>
            <a:custGeom>
              <a:avLst/>
              <a:gdLst/>
              <a:ahLst/>
              <a:cxnLst/>
              <a:rect l="l" t="t" r="r" b="b"/>
              <a:pathLst>
                <a:path w="6094730" h="1988820">
                  <a:moveTo>
                    <a:pt x="0" y="1988820"/>
                  </a:moveTo>
                  <a:lnTo>
                    <a:pt x="6094476" y="1988820"/>
                  </a:lnTo>
                  <a:lnTo>
                    <a:pt x="6094476" y="0"/>
                  </a:lnTo>
                  <a:lnTo>
                    <a:pt x="0" y="0"/>
                  </a:lnTo>
                  <a:lnTo>
                    <a:pt x="0" y="1988820"/>
                  </a:lnTo>
                  <a:close/>
                </a:path>
              </a:pathLst>
            </a:custGeom>
            <a:ln w="19050">
              <a:solidFill>
                <a:srgbClr val="FF3300"/>
              </a:solidFill>
              <a:prstDash val="sysDashDot"/>
            </a:ln>
          </p:spPr>
          <p:txBody>
            <a:bodyPr wrap="square" lIns="0" tIns="0" rIns="0" bIns="0" rtlCol="0"/>
            <a:lstStyle/>
            <a:p>
              <a:endParaRPr/>
            </a:p>
          </p:txBody>
        </p:sp>
      </p:grpSp>
      <p:sp>
        <p:nvSpPr>
          <p:cNvPr id="8" name="object 8"/>
          <p:cNvSpPr txBox="1"/>
          <p:nvPr/>
        </p:nvSpPr>
        <p:spPr>
          <a:xfrm>
            <a:off x="3796029" y="1621582"/>
            <a:ext cx="1600200" cy="478790"/>
          </a:xfrm>
          <a:prstGeom prst="rect">
            <a:avLst/>
          </a:prstGeom>
        </p:spPr>
        <p:txBody>
          <a:bodyPr vert="horz" wrap="square" lIns="0" tIns="25400" rIns="0" bIns="0" rtlCol="0">
            <a:spAutoFit/>
          </a:bodyPr>
          <a:lstStyle/>
          <a:p>
            <a:pPr marL="12700">
              <a:lnSpc>
                <a:spcPct val="100000"/>
              </a:lnSpc>
              <a:spcBef>
                <a:spcPts val="200"/>
              </a:spcBef>
            </a:pPr>
            <a:r>
              <a:rPr sz="1400" dirty="0">
                <a:solidFill>
                  <a:srgbClr val="F82571"/>
                </a:solidFill>
                <a:latin typeface="Consolas"/>
                <a:cs typeface="Consolas"/>
              </a:rPr>
              <a:t>name:</a:t>
            </a:r>
            <a:r>
              <a:rPr sz="1400" spc="-25" dirty="0">
                <a:solidFill>
                  <a:srgbClr val="F82571"/>
                </a:solidFill>
                <a:latin typeface="Consolas"/>
                <a:cs typeface="Consolas"/>
              </a:rPr>
              <a:t> </a:t>
            </a:r>
            <a:r>
              <a:rPr sz="1400" dirty="0">
                <a:solidFill>
                  <a:srgbClr val="E6DB74"/>
                </a:solidFill>
                <a:latin typeface="Consolas"/>
                <a:cs typeface="Consolas"/>
              </a:rPr>
              <a:t>Play</a:t>
            </a:r>
            <a:r>
              <a:rPr sz="1400" spc="-15" dirty="0">
                <a:solidFill>
                  <a:srgbClr val="E6DB74"/>
                </a:solidFill>
                <a:latin typeface="Consolas"/>
                <a:cs typeface="Consolas"/>
              </a:rPr>
              <a:t> </a:t>
            </a:r>
            <a:r>
              <a:rPr sz="1400" dirty="0">
                <a:solidFill>
                  <a:srgbClr val="E6DB74"/>
                </a:solidFill>
                <a:latin typeface="Consolas"/>
                <a:cs typeface="Consolas"/>
              </a:rPr>
              <a:t>1</a:t>
            </a:r>
            <a:endParaRPr sz="1400" dirty="0">
              <a:latin typeface="Consolas"/>
              <a:cs typeface="Consolas"/>
            </a:endParaRPr>
          </a:p>
          <a:p>
            <a:pPr marL="12700">
              <a:lnSpc>
                <a:spcPct val="100000"/>
              </a:lnSpc>
              <a:spcBef>
                <a:spcPts val="105"/>
              </a:spcBef>
            </a:pPr>
            <a:r>
              <a:rPr sz="1400" dirty="0">
                <a:solidFill>
                  <a:srgbClr val="F82571"/>
                </a:solidFill>
                <a:latin typeface="Consolas"/>
                <a:cs typeface="Consolas"/>
              </a:rPr>
              <a:t>hosts:</a:t>
            </a:r>
            <a:r>
              <a:rPr sz="1400" spc="-50" dirty="0">
                <a:solidFill>
                  <a:srgbClr val="F82571"/>
                </a:solidFill>
                <a:latin typeface="Consolas"/>
                <a:cs typeface="Consolas"/>
              </a:rPr>
              <a:t> </a:t>
            </a:r>
            <a:r>
              <a:rPr sz="1400" dirty="0">
                <a:solidFill>
                  <a:srgbClr val="E6DB74"/>
                </a:solidFill>
                <a:latin typeface="Consolas"/>
                <a:cs typeface="Consolas"/>
              </a:rPr>
              <a:t>localhost</a:t>
            </a:r>
            <a:endParaRPr sz="1400" dirty="0">
              <a:latin typeface="Consolas"/>
              <a:cs typeface="Consolas"/>
            </a:endParaRPr>
          </a:p>
        </p:txBody>
      </p:sp>
      <p:sp>
        <p:nvSpPr>
          <p:cNvPr id="9" name="object 9"/>
          <p:cNvSpPr txBox="1"/>
          <p:nvPr/>
        </p:nvSpPr>
        <p:spPr>
          <a:xfrm>
            <a:off x="3810000" y="2123694"/>
            <a:ext cx="626110" cy="193675"/>
          </a:xfrm>
          <a:prstGeom prst="rect">
            <a:avLst/>
          </a:prstGeom>
          <a:solidFill>
            <a:srgbClr val="0D0D0D">
              <a:alpha val="81959"/>
            </a:srgbClr>
          </a:solidFill>
          <a:ln w="19050">
            <a:solidFill>
              <a:srgbClr val="FF3300"/>
            </a:solidFill>
          </a:ln>
        </p:spPr>
        <p:txBody>
          <a:bodyPr vert="horz" wrap="square" lIns="0" tIns="0" rIns="0" bIns="0" rtlCol="0">
            <a:spAutoFit/>
          </a:bodyPr>
          <a:lstStyle/>
          <a:p>
            <a:pPr>
              <a:lnSpc>
                <a:spcPts val="1515"/>
              </a:lnSpc>
            </a:pPr>
            <a:r>
              <a:rPr sz="1400" dirty="0">
                <a:solidFill>
                  <a:srgbClr val="F82571"/>
                </a:solidFill>
                <a:latin typeface="Consolas"/>
                <a:cs typeface="Consolas"/>
              </a:rPr>
              <a:t>tasks:</a:t>
            </a:r>
            <a:endParaRPr sz="1400" dirty="0">
              <a:latin typeface="Consolas"/>
              <a:cs typeface="Consolas"/>
            </a:endParaRPr>
          </a:p>
        </p:txBody>
      </p:sp>
      <p:sp>
        <p:nvSpPr>
          <p:cNvPr id="10" name="object 10"/>
          <p:cNvSpPr txBox="1"/>
          <p:nvPr/>
        </p:nvSpPr>
        <p:spPr>
          <a:xfrm>
            <a:off x="4508372" y="2303145"/>
            <a:ext cx="3174365" cy="1092835"/>
          </a:xfrm>
          <a:prstGeom prst="rect">
            <a:avLst/>
          </a:prstGeom>
        </p:spPr>
        <p:txBody>
          <a:bodyPr vert="horz" wrap="square" lIns="0" tIns="13335" rIns="0" bIns="0" rtlCol="0">
            <a:spAutoFit/>
          </a:bodyPr>
          <a:lstStyle/>
          <a:p>
            <a:pPr marL="209550" indent="-197485">
              <a:lnSpc>
                <a:spcPct val="100000"/>
              </a:lnSpc>
              <a:spcBef>
                <a:spcPts val="105"/>
              </a:spcBef>
              <a:buChar char="-"/>
              <a:tabLst>
                <a:tab pos="210185" algn="l"/>
              </a:tabLst>
            </a:pPr>
            <a:r>
              <a:rPr sz="1400" dirty="0">
                <a:solidFill>
                  <a:srgbClr val="F82571"/>
                </a:solidFill>
                <a:latin typeface="Consolas"/>
                <a:cs typeface="Consolas"/>
              </a:rPr>
              <a:t>name:</a:t>
            </a:r>
            <a:r>
              <a:rPr sz="1400" spc="5" dirty="0">
                <a:solidFill>
                  <a:srgbClr val="F82571"/>
                </a:solidFill>
                <a:latin typeface="Consolas"/>
                <a:cs typeface="Consolas"/>
              </a:rPr>
              <a:t> </a:t>
            </a:r>
            <a:r>
              <a:rPr sz="1400" dirty="0">
                <a:solidFill>
                  <a:srgbClr val="E6DB74"/>
                </a:solidFill>
                <a:latin typeface="Consolas"/>
                <a:cs typeface="Consolas"/>
              </a:rPr>
              <a:t>Execute</a:t>
            </a:r>
            <a:r>
              <a:rPr sz="1400" spc="10" dirty="0">
                <a:solidFill>
                  <a:srgbClr val="E6DB74"/>
                </a:solidFill>
                <a:latin typeface="Consolas"/>
                <a:cs typeface="Consolas"/>
              </a:rPr>
              <a:t> </a:t>
            </a:r>
            <a:r>
              <a:rPr sz="1400" dirty="0">
                <a:solidFill>
                  <a:srgbClr val="E6DB74"/>
                </a:solidFill>
                <a:latin typeface="Consolas"/>
                <a:cs typeface="Consolas"/>
              </a:rPr>
              <a:t>command ‘date’</a:t>
            </a:r>
            <a:endParaRPr sz="1400" dirty="0">
              <a:latin typeface="Consolas"/>
              <a:cs typeface="Consolas"/>
            </a:endParaRPr>
          </a:p>
          <a:p>
            <a:pPr marL="209550">
              <a:lnSpc>
                <a:spcPct val="100000"/>
              </a:lnSpc>
            </a:pPr>
            <a:r>
              <a:rPr sz="1400" dirty="0">
                <a:solidFill>
                  <a:srgbClr val="F82571"/>
                </a:solidFill>
                <a:latin typeface="Consolas"/>
                <a:cs typeface="Consolas"/>
              </a:rPr>
              <a:t>command:</a:t>
            </a:r>
            <a:r>
              <a:rPr sz="1400" spc="-30" dirty="0">
                <a:solidFill>
                  <a:srgbClr val="F82571"/>
                </a:solidFill>
                <a:latin typeface="Consolas"/>
                <a:cs typeface="Consolas"/>
              </a:rPr>
              <a:t> </a:t>
            </a:r>
            <a:r>
              <a:rPr sz="1400" dirty="0">
                <a:solidFill>
                  <a:srgbClr val="E6DB74"/>
                </a:solidFill>
                <a:latin typeface="Consolas"/>
                <a:cs typeface="Consolas"/>
              </a:rPr>
              <a:t>date</a:t>
            </a:r>
            <a:endParaRPr sz="1400" dirty="0">
              <a:latin typeface="Consolas"/>
              <a:cs typeface="Consolas"/>
            </a:endParaRPr>
          </a:p>
          <a:p>
            <a:pPr>
              <a:lnSpc>
                <a:spcPct val="100000"/>
              </a:lnSpc>
              <a:spcBef>
                <a:spcPts val="35"/>
              </a:spcBef>
            </a:pPr>
            <a:endParaRPr sz="1400" dirty="0">
              <a:latin typeface="Consolas"/>
              <a:cs typeface="Consolas"/>
            </a:endParaRPr>
          </a:p>
          <a:p>
            <a:pPr marL="209550" marR="5080" indent="-197485">
              <a:lnSpc>
                <a:spcPct val="100000"/>
              </a:lnSpc>
              <a:spcBef>
                <a:spcPts val="5"/>
              </a:spcBef>
              <a:buChar char="-"/>
              <a:tabLst>
                <a:tab pos="210185" algn="l"/>
              </a:tabLst>
            </a:pPr>
            <a:r>
              <a:rPr sz="1400" dirty="0">
                <a:solidFill>
                  <a:srgbClr val="F82571"/>
                </a:solidFill>
                <a:latin typeface="Consolas"/>
                <a:cs typeface="Consolas"/>
              </a:rPr>
              <a:t>name: </a:t>
            </a:r>
            <a:r>
              <a:rPr sz="1400" dirty="0">
                <a:solidFill>
                  <a:srgbClr val="E6DB74"/>
                </a:solidFill>
                <a:latin typeface="Consolas"/>
                <a:cs typeface="Consolas"/>
              </a:rPr>
              <a:t>Execute</a:t>
            </a:r>
            <a:r>
              <a:rPr sz="1400" spc="10" dirty="0">
                <a:solidFill>
                  <a:srgbClr val="E6DB74"/>
                </a:solidFill>
                <a:latin typeface="Consolas"/>
                <a:cs typeface="Consolas"/>
              </a:rPr>
              <a:t> </a:t>
            </a:r>
            <a:r>
              <a:rPr sz="1400" dirty="0">
                <a:solidFill>
                  <a:srgbClr val="E6DB74"/>
                </a:solidFill>
                <a:latin typeface="Consolas"/>
                <a:cs typeface="Consolas"/>
              </a:rPr>
              <a:t>script</a:t>
            </a:r>
            <a:r>
              <a:rPr sz="1400" spc="10" dirty="0">
                <a:solidFill>
                  <a:srgbClr val="E6DB74"/>
                </a:solidFill>
                <a:latin typeface="Consolas"/>
                <a:cs typeface="Consolas"/>
              </a:rPr>
              <a:t> </a:t>
            </a:r>
            <a:r>
              <a:rPr sz="1400" dirty="0">
                <a:solidFill>
                  <a:srgbClr val="E6DB74"/>
                </a:solidFill>
                <a:latin typeface="Consolas"/>
                <a:cs typeface="Consolas"/>
              </a:rPr>
              <a:t>on</a:t>
            </a:r>
            <a:r>
              <a:rPr sz="1400" spc="5" dirty="0">
                <a:solidFill>
                  <a:srgbClr val="E6DB74"/>
                </a:solidFill>
                <a:latin typeface="Consolas"/>
                <a:cs typeface="Consolas"/>
              </a:rPr>
              <a:t> </a:t>
            </a:r>
            <a:r>
              <a:rPr sz="1400" dirty="0">
                <a:solidFill>
                  <a:srgbClr val="E6DB74"/>
                </a:solidFill>
                <a:latin typeface="Consolas"/>
                <a:cs typeface="Consolas"/>
              </a:rPr>
              <a:t>server </a:t>
            </a:r>
            <a:r>
              <a:rPr sz="1400" spc="-755" dirty="0">
                <a:solidFill>
                  <a:srgbClr val="E6DB74"/>
                </a:solidFill>
                <a:latin typeface="Consolas"/>
                <a:cs typeface="Consolas"/>
              </a:rPr>
              <a:t> </a:t>
            </a:r>
            <a:r>
              <a:rPr sz="1400" dirty="0">
                <a:solidFill>
                  <a:srgbClr val="F82571"/>
                </a:solidFill>
                <a:latin typeface="Consolas"/>
                <a:cs typeface="Consolas"/>
              </a:rPr>
              <a:t>script:</a:t>
            </a:r>
            <a:r>
              <a:rPr sz="1400" spc="-5" dirty="0">
                <a:solidFill>
                  <a:srgbClr val="F82571"/>
                </a:solidFill>
                <a:latin typeface="Consolas"/>
                <a:cs typeface="Consolas"/>
              </a:rPr>
              <a:t> </a:t>
            </a:r>
            <a:r>
              <a:rPr sz="1400" dirty="0">
                <a:solidFill>
                  <a:srgbClr val="E6DB74"/>
                </a:solidFill>
                <a:latin typeface="Consolas"/>
                <a:cs typeface="Consolas"/>
              </a:rPr>
              <a:t>test_script.sh</a:t>
            </a:r>
            <a:endParaRPr sz="1400" dirty="0">
              <a:latin typeface="Consolas"/>
              <a:cs typeface="Consolas"/>
            </a:endParaRPr>
          </a:p>
        </p:txBody>
      </p:sp>
      <p:sp>
        <p:nvSpPr>
          <p:cNvPr id="11" name="object 11"/>
          <p:cNvSpPr/>
          <p:nvPr/>
        </p:nvSpPr>
        <p:spPr>
          <a:xfrm>
            <a:off x="4287011" y="4521708"/>
            <a:ext cx="311150" cy="228600"/>
          </a:xfrm>
          <a:custGeom>
            <a:avLst/>
            <a:gdLst/>
            <a:ahLst/>
            <a:cxnLst/>
            <a:rect l="l" t="t" r="r" b="b"/>
            <a:pathLst>
              <a:path w="311150" h="228600">
                <a:moveTo>
                  <a:pt x="0" y="228600"/>
                </a:moveTo>
                <a:lnTo>
                  <a:pt x="310896" y="228600"/>
                </a:lnTo>
                <a:lnTo>
                  <a:pt x="310896" y="0"/>
                </a:lnTo>
                <a:lnTo>
                  <a:pt x="0" y="0"/>
                </a:lnTo>
                <a:lnTo>
                  <a:pt x="0" y="228600"/>
                </a:lnTo>
                <a:close/>
              </a:path>
            </a:pathLst>
          </a:custGeom>
          <a:ln w="12700">
            <a:solidFill>
              <a:srgbClr val="FF3300"/>
            </a:solidFill>
            <a:prstDash val="sysDashDot"/>
          </a:ln>
        </p:spPr>
        <p:txBody>
          <a:bodyPr wrap="square" lIns="0" tIns="0" rIns="0" bIns="0" rtlCol="0"/>
          <a:lstStyle/>
          <a:p>
            <a:endParaRPr/>
          </a:p>
        </p:txBody>
      </p:sp>
      <p:sp>
        <p:nvSpPr>
          <p:cNvPr id="12" name="object 12"/>
          <p:cNvSpPr/>
          <p:nvPr/>
        </p:nvSpPr>
        <p:spPr>
          <a:xfrm>
            <a:off x="4276344" y="5521452"/>
            <a:ext cx="311150" cy="228600"/>
          </a:xfrm>
          <a:custGeom>
            <a:avLst/>
            <a:gdLst/>
            <a:ahLst/>
            <a:cxnLst/>
            <a:rect l="l" t="t" r="r" b="b"/>
            <a:pathLst>
              <a:path w="311150" h="228600">
                <a:moveTo>
                  <a:pt x="0" y="228600"/>
                </a:moveTo>
                <a:lnTo>
                  <a:pt x="310896" y="228600"/>
                </a:lnTo>
                <a:lnTo>
                  <a:pt x="310896" y="0"/>
                </a:lnTo>
                <a:lnTo>
                  <a:pt x="0" y="0"/>
                </a:lnTo>
                <a:lnTo>
                  <a:pt x="0" y="228600"/>
                </a:lnTo>
                <a:close/>
              </a:path>
            </a:pathLst>
          </a:custGeom>
          <a:ln w="12700">
            <a:solidFill>
              <a:srgbClr val="FF3300"/>
            </a:solidFill>
            <a:prstDash val="sysDashDot"/>
          </a:ln>
        </p:spPr>
        <p:txBody>
          <a:bodyPr wrap="square" lIns="0" tIns="0" rIns="0" bIns="0" rtlCol="0"/>
          <a:lstStyle/>
          <a:p>
            <a:endParaRPr/>
          </a:p>
        </p:txBody>
      </p:sp>
      <p:graphicFrame>
        <p:nvGraphicFramePr>
          <p:cNvPr id="13" name="object 13"/>
          <p:cNvGraphicFramePr>
            <a:graphicFrameLocks noGrp="1"/>
          </p:cNvGraphicFramePr>
          <p:nvPr/>
        </p:nvGraphicFramePr>
        <p:xfrm>
          <a:off x="3017901" y="3581780"/>
          <a:ext cx="6122669" cy="3038856"/>
        </p:xfrm>
        <a:graphic>
          <a:graphicData uri="http://schemas.openxmlformats.org/drawingml/2006/table">
            <a:tbl>
              <a:tblPr firstRow="1" bandRow="1">
                <a:tableStyleId>{2D5ABB26-0587-4C30-8999-92F81FD0307C}</a:tableStyleId>
              </a:tblPr>
              <a:tblGrid>
                <a:gridCol w="388620">
                  <a:extLst>
                    <a:ext uri="{9D8B030D-6E8A-4147-A177-3AD203B41FA5}">
                      <a16:colId xmlns:a16="http://schemas.microsoft.com/office/drawing/2014/main" val="20000"/>
                    </a:ext>
                  </a:extLst>
                </a:gridCol>
                <a:gridCol w="309245">
                  <a:extLst>
                    <a:ext uri="{9D8B030D-6E8A-4147-A177-3AD203B41FA5}">
                      <a16:colId xmlns:a16="http://schemas.microsoft.com/office/drawing/2014/main" val="20001"/>
                    </a:ext>
                  </a:extLst>
                </a:gridCol>
                <a:gridCol w="3328669">
                  <a:extLst>
                    <a:ext uri="{9D8B030D-6E8A-4147-A177-3AD203B41FA5}">
                      <a16:colId xmlns:a16="http://schemas.microsoft.com/office/drawing/2014/main" val="20002"/>
                    </a:ext>
                  </a:extLst>
                </a:gridCol>
                <a:gridCol w="2096135">
                  <a:extLst>
                    <a:ext uri="{9D8B030D-6E8A-4147-A177-3AD203B41FA5}">
                      <a16:colId xmlns:a16="http://schemas.microsoft.com/office/drawing/2014/main" val="20003"/>
                    </a:ext>
                  </a:extLst>
                </a:gridCol>
              </a:tblGrid>
              <a:tr h="234696">
                <a:tc>
                  <a:txBody>
                    <a:bodyPr/>
                    <a:lstStyle/>
                    <a:p>
                      <a:pPr>
                        <a:lnSpc>
                          <a:spcPct val="100000"/>
                        </a:lnSpc>
                      </a:pPr>
                      <a:endParaRPr sz="1400">
                        <a:latin typeface="Times New Roman"/>
                        <a:cs typeface="Times New Roman"/>
                      </a:endParaRPr>
                    </a:p>
                  </a:txBody>
                  <a:tcPr marL="0" marR="0" marT="0" marB="0">
                    <a:lnL w="19050">
                      <a:solidFill>
                        <a:srgbClr val="FF3300"/>
                      </a:solidFill>
                      <a:prstDash val="solid"/>
                    </a:lnL>
                    <a:lnR w="19050">
                      <a:solidFill>
                        <a:srgbClr val="FF3300"/>
                      </a:solidFill>
                      <a:prstDash val="solid"/>
                    </a:lnR>
                    <a:lnT w="19050">
                      <a:solidFill>
                        <a:srgbClr val="FF3300"/>
                      </a:solidFill>
                      <a:prstDash val="solid"/>
                    </a:lnT>
                    <a:solidFill>
                      <a:srgbClr val="282822"/>
                    </a:solidFill>
                  </a:tcPr>
                </a:tc>
                <a:tc>
                  <a:txBody>
                    <a:bodyPr/>
                    <a:lstStyle/>
                    <a:p>
                      <a:pPr marL="63500">
                        <a:lnSpc>
                          <a:spcPts val="1415"/>
                        </a:lnSpc>
                        <a:spcBef>
                          <a:spcPts val="334"/>
                        </a:spcBef>
                      </a:pPr>
                      <a:r>
                        <a:rPr sz="1400" dirty="0">
                          <a:solidFill>
                            <a:srgbClr val="FFFFFF"/>
                          </a:solidFill>
                          <a:latin typeface="Consolas"/>
                          <a:cs typeface="Consolas"/>
                        </a:rPr>
                        <a:t>-</a:t>
                      </a:r>
                      <a:endParaRPr sz="1400">
                        <a:latin typeface="Consolas"/>
                        <a:cs typeface="Consolas"/>
                      </a:endParaRPr>
                    </a:p>
                  </a:txBody>
                  <a:tcPr marL="0" marR="0" marT="42544" marB="0">
                    <a:lnL w="19050">
                      <a:solidFill>
                        <a:srgbClr val="FF3300"/>
                      </a:solidFill>
                      <a:prstDash val="solid"/>
                    </a:lnL>
                    <a:lnR w="19050">
                      <a:solidFill>
                        <a:srgbClr val="FF3300"/>
                      </a:solidFill>
                      <a:prstDash val="solid"/>
                    </a:lnR>
                    <a:lnT w="28575">
                      <a:solidFill>
                        <a:srgbClr val="FF3300"/>
                      </a:solidFill>
                      <a:prstDash val="solid"/>
                    </a:lnT>
                    <a:lnB w="19050">
                      <a:solidFill>
                        <a:srgbClr val="FF3300"/>
                      </a:solidFill>
                      <a:prstDash val="solid"/>
                    </a:lnB>
                    <a:solidFill>
                      <a:srgbClr val="383838"/>
                    </a:solidFill>
                  </a:tcPr>
                </a:tc>
                <a:tc gridSpan="2">
                  <a:txBody>
                    <a:bodyPr/>
                    <a:lstStyle/>
                    <a:p>
                      <a:pPr>
                        <a:lnSpc>
                          <a:spcPct val="100000"/>
                        </a:lnSpc>
                      </a:pPr>
                      <a:endParaRPr sz="1400">
                        <a:latin typeface="Times New Roman"/>
                        <a:cs typeface="Times New Roman"/>
                      </a:endParaRPr>
                    </a:p>
                  </a:txBody>
                  <a:tcPr marL="0" marR="0" marT="0" marB="0">
                    <a:lnL w="19050">
                      <a:solidFill>
                        <a:srgbClr val="FF3300"/>
                      </a:solidFill>
                      <a:prstDash val="solid"/>
                    </a:lnL>
                    <a:lnR w="19050">
                      <a:solidFill>
                        <a:srgbClr val="FF3300"/>
                      </a:solidFill>
                      <a:prstDash val="solid"/>
                    </a:lnR>
                    <a:lnT w="19050">
                      <a:solidFill>
                        <a:srgbClr val="FF3300"/>
                      </a:solidFill>
                      <a:prstDash val="solid"/>
                    </a:lnT>
                    <a:solidFill>
                      <a:srgbClr val="383838"/>
                    </a:solidFill>
                  </a:tcPr>
                </a:tc>
                <a:tc hMerge="1">
                  <a:txBody>
                    <a:bodyPr/>
                    <a:lstStyle/>
                    <a:p>
                      <a:endParaRPr/>
                    </a:p>
                  </a:txBody>
                  <a:tcPr marL="0" marR="0" marT="0" marB="0"/>
                </a:tc>
                <a:extLst>
                  <a:ext uri="{0D108BD9-81ED-4DB2-BD59-A6C34878D82A}">
                    <a16:rowId xmlns:a16="http://schemas.microsoft.com/office/drawing/2014/main" val="10000"/>
                  </a:ext>
                </a:extLst>
              </a:tr>
              <a:tr h="625601">
                <a:tc gridSpan="4">
                  <a:txBody>
                    <a:bodyPr/>
                    <a:lstStyle/>
                    <a:p>
                      <a:pPr marL="648335" marR="3863975">
                        <a:lnSpc>
                          <a:spcPct val="100000"/>
                        </a:lnSpc>
                        <a:spcBef>
                          <a:spcPts val="65"/>
                        </a:spcBef>
                      </a:pPr>
                      <a:r>
                        <a:rPr sz="1400" dirty="0">
                          <a:solidFill>
                            <a:srgbClr val="F82571"/>
                          </a:solidFill>
                          <a:latin typeface="Consolas"/>
                          <a:cs typeface="Consolas"/>
                        </a:rPr>
                        <a:t>name: </a:t>
                      </a:r>
                      <a:r>
                        <a:rPr sz="1400" dirty="0">
                          <a:solidFill>
                            <a:srgbClr val="E6DB74"/>
                          </a:solidFill>
                          <a:latin typeface="Consolas"/>
                          <a:cs typeface="Consolas"/>
                        </a:rPr>
                        <a:t>Play 2 </a:t>
                      </a:r>
                      <a:r>
                        <a:rPr sz="1400" spc="5" dirty="0">
                          <a:solidFill>
                            <a:srgbClr val="E6DB74"/>
                          </a:solidFill>
                          <a:latin typeface="Consolas"/>
                          <a:cs typeface="Consolas"/>
                        </a:rPr>
                        <a:t> </a:t>
                      </a:r>
                      <a:r>
                        <a:rPr sz="1400" dirty="0">
                          <a:solidFill>
                            <a:srgbClr val="F82571"/>
                          </a:solidFill>
                          <a:latin typeface="Consolas"/>
                          <a:cs typeface="Consolas"/>
                        </a:rPr>
                        <a:t>hosts:</a:t>
                      </a:r>
                      <a:r>
                        <a:rPr sz="1400" spc="-35" dirty="0">
                          <a:solidFill>
                            <a:srgbClr val="F82571"/>
                          </a:solidFill>
                          <a:latin typeface="Consolas"/>
                          <a:cs typeface="Consolas"/>
                        </a:rPr>
                        <a:t> </a:t>
                      </a:r>
                      <a:r>
                        <a:rPr sz="1400" dirty="0">
                          <a:solidFill>
                            <a:srgbClr val="E6DB74"/>
                          </a:solidFill>
                          <a:latin typeface="Consolas"/>
                          <a:cs typeface="Consolas"/>
                        </a:rPr>
                        <a:t>localhost </a:t>
                      </a:r>
                      <a:r>
                        <a:rPr sz="1400" spc="-755"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txBody>
                  <a:tcPr marL="0" marR="0" marT="8255" marB="0">
                    <a:lnL w="19050">
                      <a:solidFill>
                        <a:srgbClr val="FF3300"/>
                      </a:solidFill>
                      <a:prstDash val="solid"/>
                    </a:lnL>
                    <a:lnR w="19050">
                      <a:solidFill>
                        <a:srgbClr val="FF3300"/>
                      </a:solidFill>
                      <a:prstDash val="solid"/>
                    </a:lnR>
                    <a:solidFill>
                      <a:srgbClr val="383838"/>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939290">
                <a:tc gridSpan="2">
                  <a:txBody>
                    <a:bodyPr/>
                    <a:lstStyle/>
                    <a:p>
                      <a:pPr>
                        <a:lnSpc>
                          <a:spcPct val="100000"/>
                        </a:lnSpc>
                      </a:pPr>
                      <a:endParaRPr sz="1500" dirty="0">
                        <a:latin typeface="Times New Roman"/>
                        <a:cs typeface="Times New Roman"/>
                      </a:endParaRPr>
                    </a:p>
                  </a:txBody>
                  <a:tcPr marL="0" marR="0" marT="0" marB="0">
                    <a:lnL w="19050">
                      <a:solidFill>
                        <a:srgbClr val="FF3300"/>
                      </a:solidFill>
                      <a:prstDash val="solid"/>
                    </a:lnL>
                    <a:lnR w="12700">
                      <a:solidFill>
                        <a:srgbClr val="FF3300"/>
                      </a:solidFill>
                      <a:prstDash val="solid"/>
                    </a:lnR>
                    <a:lnB w="19050">
                      <a:solidFill>
                        <a:srgbClr val="FF3300"/>
                      </a:solidFill>
                      <a:prstDash val="solid"/>
                    </a:lnB>
                  </a:tcPr>
                </a:tc>
                <a:tc hMerge="1">
                  <a:txBody>
                    <a:bodyPr/>
                    <a:lstStyle/>
                    <a:p>
                      <a:endParaRPr/>
                    </a:p>
                  </a:txBody>
                  <a:tcPr marL="0" marR="0" marT="0" marB="0"/>
                </a:tc>
                <a:tc>
                  <a:txBody>
                    <a:bodyPr/>
                    <a:lstStyle/>
                    <a:p>
                      <a:pPr marL="865505" indent="-196850">
                        <a:lnSpc>
                          <a:spcPct val="100000"/>
                        </a:lnSpc>
                        <a:spcBef>
                          <a:spcPts val="235"/>
                        </a:spcBef>
                        <a:buChar char="-"/>
                        <a:tabLst>
                          <a:tab pos="865505" algn="l"/>
                        </a:tabLst>
                      </a:pPr>
                      <a:r>
                        <a:rPr sz="1400"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Install</a:t>
                      </a:r>
                      <a:r>
                        <a:rPr sz="1400" spc="20" dirty="0">
                          <a:solidFill>
                            <a:srgbClr val="E6DB74"/>
                          </a:solidFill>
                          <a:latin typeface="Consolas"/>
                          <a:cs typeface="Consolas"/>
                        </a:rPr>
                        <a:t> </a:t>
                      </a:r>
                      <a:r>
                        <a:rPr sz="1400" dirty="0">
                          <a:solidFill>
                            <a:srgbClr val="E6DB74"/>
                          </a:solidFill>
                          <a:latin typeface="Consolas"/>
                          <a:cs typeface="Consolas"/>
                        </a:rPr>
                        <a:t>web</a:t>
                      </a:r>
                      <a:r>
                        <a:rPr sz="1400" spc="20" dirty="0">
                          <a:solidFill>
                            <a:srgbClr val="E6DB74"/>
                          </a:solidFill>
                          <a:latin typeface="Consolas"/>
                          <a:cs typeface="Consolas"/>
                        </a:rPr>
                        <a:t> </a:t>
                      </a:r>
                      <a:r>
                        <a:rPr sz="1400" dirty="0">
                          <a:solidFill>
                            <a:srgbClr val="E6DB74"/>
                          </a:solidFill>
                          <a:latin typeface="Consolas"/>
                          <a:cs typeface="Consolas"/>
                        </a:rPr>
                        <a:t>service</a:t>
                      </a:r>
                      <a:endParaRPr sz="1400">
                        <a:latin typeface="Consolas"/>
                        <a:cs typeface="Consolas"/>
                      </a:endParaRPr>
                    </a:p>
                    <a:p>
                      <a:pPr marL="864869" marR="21590">
                        <a:lnSpc>
                          <a:spcPct val="100000"/>
                        </a:lnSpc>
                      </a:pPr>
                      <a:r>
                        <a:rPr sz="1400" dirty="0">
                          <a:solidFill>
                            <a:srgbClr val="F82571"/>
                          </a:solidFill>
                          <a:latin typeface="Consolas"/>
                          <a:cs typeface="Consolas"/>
                        </a:rPr>
                        <a:t>yum:</a:t>
                      </a:r>
                      <a:endParaRPr sz="1400">
                        <a:latin typeface="Consolas"/>
                        <a:cs typeface="Consolas"/>
                      </a:endParaRPr>
                    </a:p>
                    <a:p>
                      <a:pPr marL="1583055" marR="360045">
                        <a:lnSpc>
                          <a:spcPct val="100000"/>
                        </a:lnSpc>
                        <a:spcBef>
                          <a:spcPts val="5"/>
                        </a:spcBef>
                      </a:pPr>
                      <a:r>
                        <a:rPr sz="1400" dirty="0">
                          <a:solidFill>
                            <a:srgbClr val="F82571"/>
                          </a:solidFill>
                          <a:latin typeface="Consolas"/>
                          <a:cs typeface="Consolas"/>
                        </a:rPr>
                        <a:t>name: </a:t>
                      </a:r>
                      <a:r>
                        <a:rPr sz="1400" dirty="0">
                          <a:solidFill>
                            <a:srgbClr val="E6DB74"/>
                          </a:solidFill>
                          <a:latin typeface="Consolas"/>
                          <a:cs typeface="Consolas"/>
                        </a:rPr>
                        <a:t>httpd </a:t>
                      </a:r>
                      <a:r>
                        <a:rPr sz="1400" spc="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present</a:t>
                      </a:r>
                      <a:endParaRPr sz="1400">
                        <a:latin typeface="Consolas"/>
                        <a:cs typeface="Consolas"/>
                      </a:endParaRPr>
                    </a:p>
                    <a:p>
                      <a:pPr marR="21590">
                        <a:lnSpc>
                          <a:spcPct val="100000"/>
                        </a:lnSpc>
                        <a:spcBef>
                          <a:spcPts val="45"/>
                        </a:spcBef>
                      </a:pPr>
                      <a:endParaRPr sz="1350">
                        <a:latin typeface="Times New Roman"/>
                        <a:cs typeface="Times New Roman"/>
                      </a:endParaRPr>
                    </a:p>
                    <a:p>
                      <a:pPr marL="849630" marR="306070" indent="-196850">
                        <a:lnSpc>
                          <a:spcPct val="100000"/>
                        </a:lnSpc>
                        <a:buChar char="-"/>
                        <a:tabLst>
                          <a:tab pos="850265" algn="l"/>
                        </a:tabLst>
                      </a:pPr>
                      <a:r>
                        <a:rPr sz="1400" dirty="0">
                          <a:solidFill>
                            <a:srgbClr val="F82571"/>
                          </a:solidFill>
                          <a:latin typeface="Consolas"/>
                          <a:cs typeface="Consolas"/>
                        </a:rPr>
                        <a:t>name:</a:t>
                      </a:r>
                      <a:r>
                        <a:rPr sz="1400" spc="-15" dirty="0">
                          <a:solidFill>
                            <a:srgbClr val="F82571"/>
                          </a:solidFill>
                          <a:latin typeface="Consolas"/>
                          <a:cs typeface="Consolas"/>
                        </a:rPr>
                        <a:t> </a:t>
                      </a:r>
                      <a:r>
                        <a:rPr sz="1400" spc="5" dirty="0">
                          <a:solidFill>
                            <a:srgbClr val="E6DB74"/>
                          </a:solidFill>
                          <a:latin typeface="Consolas"/>
                          <a:cs typeface="Consolas"/>
                        </a:rPr>
                        <a:t>Start</a:t>
                      </a:r>
                      <a:r>
                        <a:rPr sz="1400" spc="-15" dirty="0">
                          <a:solidFill>
                            <a:srgbClr val="E6DB74"/>
                          </a:solidFill>
                          <a:latin typeface="Consolas"/>
                          <a:cs typeface="Consolas"/>
                        </a:rPr>
                        <a:t> </a:t>
                      </a:r>
                      <a:r>
                        <a:rPr sz="1400" spc="5" dirty="0">
                          <a:solidFill>
                            <a:srgbClr val="E6DB74"/>
                          </a:solidFill>
                          <a:latin typeface="Consolas"/>
                          <a:cs typeface="Consolas"/>
                        </a:rPr>
                        <a:t>web</a:t>
                      </a:r>
                      <a:r>
                        <a:rPr sz="1400" spc="-20" dirty="0">
                          <a:solidFill>
                            <a:srgbClr val="E6DB74"/>
                          </a:solidFill>
                          <a:latin typeface="Consolas"/>
                          <a:cs typeface="Consolas"/>
                        </a:rPr>
                        <a:t> </a:t>
                      </a:r>
                      <a:r>
                        <a:rPr sz="1400" dirty="0">
                          <a:solidFill>
                            <a:srgbClr val="E6DB74"/>
                          </a:solidFill>
                          <a:latin typeface="Consolas"/>
                          <a:cs typeface="Consolas"/>
                        </a:rPr>
                        <a:t>server </a:t>
                      </a:r>
                      <a:r>
                        <a:rPr sz="1400" spc="-755" dirty="0">
                          <a:solidFill>
                            <a:srgbClr val="E6DB74"/>
                          </a:solidFill>
                          <a:latin typeface="Consolas"/>
                          <a:cs typeface="Consolas"/>
                        </a:rPr>
                        <a:t> </a:t>
                      </a:r>
                      <a:r>
                        <a:rPr sz="1400" dirty="0">
                          <a:solidFill>
                            <a:srgbClr val="F82571"/>
                          </a:solidFill>
                          <a:latin typeface="Consolas"/>
                          <a:cs typeface="Consolas"/>
                        </a:rPr>
                        <a:t>service:</a:t>
                      </a:r>
                      <a:endParaRPr sz="1400">
                        <a:latin typeface="Consolas"/>
                        <a:cs typeface="Consolas"/>
                      </a:endParaRPr>
                    </a:p>
                    <a:p>
                      <a:pPr marL="1567180" marR="376555">
                        <a:lnSpc>
                          <a:spcPct val="100000"/>
                        </a:lnSpc>
                      </a:pPr>
                      <a:r>
                        <a:rPr sz="1400" dirty="0">
                          <a:solidFill>
                            <a:srgbClr val="F82571"/>
                          </a:solidFill>
                          <a:latin typeface="Consolas"/>
                          <a:cs typeface="Consolas"/>
                        </a:rPr>
                        <a:t>name: </a:t>
                      </a:r>
                      <a:r>
                        <a:rPr sz="1400" dirty="0">
                          <a:solidFill>
                            <a:srgbClr val="E6DB74"/>
                          </a:solidFill>
                          <a:latin typeface="Consolas"/>
                          <a:cs typeface="Consolas"/>
                        </a:rPr>
                        <a:t>httpd </a:t>
                      </a:r>
                      <a:r>
                        <a:rPr sz="1400" spc="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started</a:t>
                      </a:r>
                      <a:endParaRPr sz="1400">
                        <a:latin typeface="Consolas"/>
                        <a:cs typeface="Consolas"/>
                      </a:endParaRPr>
                    </a:p>
                  </a:txBody>
                  <a:tcPr marL="0" marR="0" marT="29845" marB="0">
                    <a:lnL w="12700">
                      <a:solidFill>
                        <a:srgbClr val="FF3300"/>
                      </a:solidFill>
                      <a:prstDash val="solid"/>
                    </a:lnL>
                    <a:lnR w="12700">
                      <a:solidFill>
                        <a:srgbClr val="FF3300"/>
                      </a:solidFill>
                      <a:prstDash val="solid"/>
                    </a:lnR>
                    <a:lnT w="12700">
                      <a:solidFill>
                        <a:srgbClr val="FF3300"/>
                      </a:solidFill>
                      <a:prstDash val="solid"/>
                    </a:lnT>
                    <a:lnB w="19050">
                      <a:solidFill>
                        <a:srgbClr val="FF3300"/>
                      </a:solidFill>
                      <a:prstDash val="solid"/>
                    </a:lnB>
                  </a:tcPr>
                </a:tc>
                <a:tc>
                  <a:txBody>
                    <a:bodyPr/>
                    <a:lstStyle/>
                    <a:p>
                      <a:pPr>
                        <a:lnSpc>
                          <a:spcPct val="100000"/>
                        </a:lnSpc>
                      </a:pPr>
                      <a:endParaRPr sz="1500" dirty="0">
                        <a:latin typeface="Times New Roman"/>
                        <a:cs typeface="Times New Roman"/>
                      </a:endParaRPr>
                    </a:p>
                  </a:txBody>
                  <a:tcPr marL="0" marR="0" marT="0" marB="0">
                    <a:lnL w="12700">
                      <a:solidFill>
                        <a:srgbClr val="FF3300"/>
                      </a:solidFill>
                      <a:prstDash val="solid"/>
                    </a:lnL>
                    <a:lnR w="19050">
                      <a:solidFill>
                        <a:srgbClr val="FF3300"/>
                      </a:solidFill>
                      <a:prstDash val="solid"/>
                    </a:lnR>
                    <a:lnB w="19050">
                      <a:solidFill>
                        <a:srgbClr val="FF3300"/>
                      </a:solidFill>
                      <a:prstDash val="solid"/>
                    </a:lnB>
                  </a:tcPr>
                </a:tc>
                <a:extLst>
                  <a:ext uri="{0D108BD9-81ED-4DB2-BD59-A6C34878D82A}">
                    <a16:rowId xmlns:a16="http://schemas.microsoft.com/office/drawing/2014/main" val="10002"/>
                  </a:ext>
                </a:extLst>
              </a:tr>
            </a:tbl>
          </a:graphicData>
        </a:graphic>
      </p:graphicFrame>
      <p:grpSp>
        <p:nvGrpSpPr>
          <p:cNvPr id="14" name="object 14"/>
          <p:cNvGrpSpPr/>
          <p:nvPr/>
        </p:nvGrpSpPr>
        <p:grpSpPr>
          <a:xfrm>
            <a:off x="3387852" y="877824"/>
            <a:ext cx="3345179" cy="1449070"/>
            <a:chOff x="3387852" y="877824"/>
            <a:chExt cx="3345179" cy="1449070"/>
          </a:xfrm>
        </p:grpSpPr>
        <p:sp>
          <p:nvSpPr>
            <p:cNvPr id="15" name="object 15"/>
            <p:cNvSpPr/>
            <p:nvPr/>
          </p:nvSpPr>
          <p:spPr>
            <a:xfrm>
              <a:off x="3804666" y="1588770"/>
              <a:ext cx="2150745" cy="728980"/>
            </a:xfrm>
            <a:custGeom>
              <a:avLst/>
              <a:gdLst/>
              <a:ahLst/>
              <a:cxnLst/>
              <a:rect l="l" t="t" r="r" b="b"/>
              <a:pathLst>
                <a:path w="2150745" h="728980">
                  <a:moveTo>
                    <a:pt x="0" y="728471"/>
                  </a:moveTo>
                  <a:lnTo>
                    <a:pt x="630936" y="728471"/>
                  </a:lnTo>
                  <a:lnTo>
                    <a:pt x="630936" y="79247"/>
                  </a:lnTo>
                  <a:lnTo>
                    <a:pt x="0" y="79247"/>
                  </a:lnTo>
                  <a:lnTo>
                    <a:pt x="0" y="728471"/>
                  </a:lnTo>
                  <a:close/>
                </a:path>
                <a:path w="2150745" h="728980">
                  <a:moveTo>
                    <a:pt x="10668" y="534924"/>
                  </a:moveTo>
                  <a:lnTo>
                    <a:pt x="2150364" y="534924"/>
                  </a:lnTo>
                  <a:lnTo>
                    <a:pt x="2150364" y="0"/>
                  </a:lnTo>
                  <a:lnTo>
                    <a:pt x="10668" y="0"/>
                  </a:lnTo>
                  <a:lnTo>
                    <a:pt x="10668" y="534924"/>
                  </a:lnTo>
                  <a:close/>
                </a:path>
              </a:pathLst>
            </a:custGeom>
            <a:ln w="19050">
              <a:solidFill>
                <a:srgbClr val="FF3300"/>
              </a:solidFill>
              <a:prstDash val="sysDashDot"/>
            </a:ln>
          </p:spPr>
          <p:txBody>
            <a:bodyPr wrap="square" lIns="0" tIns="0" rIns="0" bIns="0" rtlCol="0"/>
            <a:lstStyle/>
            <a:p>
              <a:endParaRPr/>
            </a:p>
          </p:txBody>
        </p:sp>
        <p:sp>
          <p:nvSpPr>
            <p:cNvPr id="16" name="object 16"/>
            <p:cNvSpPr/>
            <p:nvPr/>
          </p:nvSpPr>
          <p:spPr>
            <a:xfrm>
              <a:off x="3387852" y="877824"/>
              <a:ext cx="3345179" cy="368935"/>
            </a:xfrm>
            <a:custGeom>
              <a:avLst/>
              <a:gdLst/>
              <a:ahLst/>
              <a:cxnLst/>
              <a:rect l="l" t="t" r="r" b="b"/>
              <a:pathLst>
                <a:path w="3345179" h="368934">
                  <a:moveTo>
                    <a:pt x="3345179" y="0"/>
                  </a:moveTo>
                  <a:lnTo>
                    <a:pt x="0" y="0"/>
                  </a:lnTo>
                  <a:lnTo>
                    <a:pt x="0" y="368808"/>
                  </a:lnTo>
                  <a:lnTo>
                    <a:pt x="3345179" y="368808"/>
                  </a:lnTo>
                  <a:lnTo>
                    <a:pt x="3345179" y="0"/>
                  </a:lnTo>
                  <a:close/>
                </a:path>
              </a:pathLst>
            </a:custGeom>
            <a:solidFill>
              <a:srgbClr val="404040"/>
            </a:solidFill>
          </p:spPr>
          <p:txBody>
            <a:bodyPr wrap="square" lIns="0" tIns="0" rIns="0" bIns="0" rtlCol="0"/>
            <a:lstStyle/>
            <a:p>
              <a:endParaRPr/>
            </a:p>
          </p:txBody>
        </p:sp>
      </p:grpSp>
      <p:sp>
        <p:nvSpPr>
          <p:cNvPr id="17" name="object 17"/>
          <p:cNvSpPr txBox="1"/>
          <p:nvPr/>
        </p:nvSpPr>
        <p:spPr>
          <a:xfrm>
            <a:off x="3466846" y="896873"/>
            <a:ext cx="15290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play</a:t>
            </a:r>
            <a:r>
              <a:rPr sz="1800" dirty="0">
                <a:solidFill>
                  <a:srgbClr val="CC9900"/>
                </a:solidFill>
                <a:latin typeface="Consolas"/>
                <a:cs typeface="Consolas"/>
              </a:rPr>
              <a:t>b</a:t>
            </a:r>
            <a:r>
              <a:rPr sz="1800" spc="-5" dirty="0">
                <a:solidFill>
                  <a:srgbClr val="CC9900"/>
                </a:solidFill>
                <a:latin typeface="Consolas"/>
                <a:cs typeface="Consolas"/>
              </a:rPr>
              <a:t>oo</a:t>
            </a:r>
            <a:r>
              <a:rPr sz="1800" dirty="0">
                <a:solidFill>
                  <a:srgbClr val="CC9900"/>
                </a:solidFill>
                <a:latin typeface="Consolas"/>
                <a:cs typeface="Consolas"/>
              </a:rPr>
              <a:t>k</a:t>
            </a:r>
            <a:r>
              <a:rPr sz="1800" spc="-5" dirty="0">
                <a:solidFill>
                  <a:srgbClr val="CC9900"/>
                </a:solidFill>
                <a:latin typeface="Consolas"/>
                <a:cs typeface="Consolas"/>
              </a:rPr>
              <a:t>.ym</a:t>
            </a:r>
            <a:r>
              <a:rPr sz="1800" dirty="0">
                <a:solidFill>
                  <a:srgbClr val="CC9900"/>
                </a:solidFill>
                <a:latin typeface="Consolas"/>
                <a:cs typeface="Consolas"/>
              </a:rPr>
              <a:t>l</a:t>
            </a:r>
            <a:endParaRPr sz="1800">
              <a:latin typeface="Consolas"/>
              <a:cs typeface="Consola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1978661"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Ho</a:t>
            </a:r>
            <a:r>
              <a:rPr sz="4400" b="0" spc="-50" dirty="0">
                <a:solidFill>
                  <a:srgbClr val="FF6600"/>
                </a:solidFill>
                <a:latin typeface="Calibri Light"/>
                <a:cs typeface="Calibri Light"/>
              </a:rPr>
              <a:t>s</a:t>
            </a:r>
            <a:r>
              <a:rPr sz="4400" b="0" dirty="0">
                <a:solidFill>
                  <a:srgbClr val="FF6600"/>
                </a:solidFill>
                <a:latin typeface="Calibri Light"/>
                <a:cs typeface="Calibri Light"/>
              </a:rPr>
              <a:t>ts</a:t>
            </a:r>
            <a:endParaRPr sz="4400" dirty="0">
              <a:latin typeface="Calibri Light"/>
              <a:cs typeface="Calibri Light"/>
            </a:endParaRPr>
          </a:p>
        </p:txBody>
      </p:sp>
      <p:sp>
        <p:nvSpPr>
          <p:cNvPr id="3" name="object 3"/>
          <p:cNvSpPr/>
          <p:nvPr/>
        </p:nvSpPr>
        <p:spPr>
          <a:xfrm>
            <a:off x="1517903" y="1333500"/>
            <a:ext cx="5195570" cy="4185285"/>
          </a:xfrm>
          <a:custGeom>
            <a:avLst/>
            <a:gdLst/>
            <a:ahLst/>
            <a:cxnLst/>
            <a:rect l="l" t="t" r="r" b="b"/>
            <a:pathLst>
              <a:path w="5195570" h="4185285">
                <a:moveTo>
                  <a:pt x="5195316" y="0"/>
                </a:moveTo>
                <a:lnTo>
                  <a:pt x="0" y="0"/>
                </a:lnTo>
                <a:lnTo>
                  <a:pt x="0" y="4184904"/>
                </a:lnTo>
                <a:lnTo>
                  <a:pt x="5195316" y="4184904"/>
                </a:lnTo>
                <a:lnTo>
                  <a:pt x="5195316" y="0"/>
                </a:lnTo>
                <a:close/>
              </a:path>
            </a:pathLst>
          </a:custGeom>
          <a:solidFill>
            <a:srgbClr val="0D0D0D">
              <a:alpha val="81959"/>
            </a:srgbClr>
          </a:solidFill>
        </p:spPr>
        <p:txBody>
          <a:bodyPr wrap="square" lIns="0" tIns="0" rIns="0" bIns="0" rtlCol="0"/>
          <a:lstStyle/>
          <a:p>
            <a:endParaRPr/>
          </a:p>
        </p:txBody>
      </p:sp>
      <p:sp>
        <p:nvSpPr>
          <p:cNvPr id="4" name="object 4"/>
          <p:cNvSpPr txBox="1"/>
          <p:nvPr/>
        </p:nvSpPr>
        <p:spPr>
          <a:xfrm>
            <a:off x="1805939" y="1840901"/>
            <a:ext cx="1574800" cy="178435"/>
          </a:xfrm>
          <a:prstGeom prst="rect">
            <a:avLst/>
          </a:prstGeom>
        </p:spPr>
        <p:txBody>
          <a:bodyPr vert="horz" wrap="square" lIns="0" tIns="0" rIns="0" bIns="0" rtlCol="0">
            <a:spAutoFit/>
          </a:bodyPr>
          <a:lstStyle/>
          <a:p>
            <a:pPr>
              <a:lnSpc>
                <a:spcPts val="1325"/>
              </a:lnSpc>
            </a:pPr>
            <a:r>
              <a:rPr sz="1400" dirty="0">
                <a:solidFill>
                  <a:srgbClr val="F82571"/>
                </a:solidFill>
                <a:latin typeface="Consolas"/>
                <a:cs typeface="Consolas"/>
              </a:rPr>
              <a:t>hosts:</a:t>
            </a:r>
            <a:r>
              <a:rPr sz="1400" spc="-20" dirty="0">
                <a:solidFill>
                  <a:srgbClr val="F82571"/>
                </a:solidFill>
                <a:latin typeface="Consolas"/>
                <a:cs typeface="Consolas"/>
              </a:rPr>
              <a:t> </a:t>
            </a:r>
            <a:r>
              <a:rPr sz="1400" dirty="0">
                <a:solidFill>
                  <a:srgbClr val="E6DB74"/>
                </a:solidFill>
                <a:latin typeface="Consolas"/>
                <a:cs typeface="Consolas"/>
              </a:rPr>
              <a:t>localhost</a:t>
            </a:r>
            <a:endParaRPr sz="1400">
              <a:latin typeface="Consolas"/>
              <a:cs typeface="Consolas"/>
            </a:endParaRPr>
          </a:p>
        </p:txBody>
      </p:sp>
      <p:grpSp>
        <p:nvGrpSpPr>
          <p:cNvPr id="5" name="object 5"/>
          <p:cNvGrpSpPr/>
          <p:nvPr/>
        </p:nvGrpSpPr>
        <p:grpSpPr>
          <a:xfrm>
            <a:off x="1517903" y="949452"/>
            <a:ext cx="3345179" cy="1070610"/>
            <a:chOff x="1517903" y="949452"/>
            <a:chExt cx="3345179" cy="1070610"/>
          </a:xfrm>
        </p:grpSpPr>
        <p:sp>
          <p:nvSpPr>
            <p:cNvPr id="6" name="object 6"/>
            <p:cNvSpPr/>
            <p:nvPr/>
          </p:nvSpPr>
          <p:spPr>
            <a:xfrm>
              <a:off x="1691639" y="1786127"/>
              <a:ext cx="1819910" cy="228600"/>
            </a:xfrm>
            <a:custGeom>
              <a:avLst/>
              <a:gdLst/>
              <a:ahLst/>
              <a:cxnLst/>
              <a:rect l="l" t="t" r="r" b="b"/>
              <a:pathLst>
                <a:path w="1819910" h="228600">
                  <a:moveTo>
                    <a:pt x="1819656" y="0"/>
                  </a:moveTo>
                  <a:lnTo>
                    <a:pt x="0" y="0"/>
                  </a:lnTo>
                  <a:lnTo>
                    <a:pt x="0" y="228600"/>
                  </a:lnTo>
                  <a:lnTo>
                    <a:pt x="1819656" y="228600"/>
                  </a:lnTo>
                  <a:lnTo>
                    <a:pt x="1819656" y="0"/>
                  </a:lnTo>
                  <a:close/>
                </a:path>
              </a:pathLst>
            </a:custGeom>
            <a:solidFill>
              <a:srgbClr val="EEB9C9">
                <a:alpha val="50195"/>
              </a:srgbClr>
            </a:solidFill>
          </p:spPr>
          <p:txBody>
            <a:bodyPr wrap="square" lIns="0" tIns="0" rIns="0" bIns="0" rtlCol="0"/>
            <a:lstStyle/>
            <a:p>
              <a:endParaRPr/>
            </a:p>
          </p:txBody>
        </p:sp>
        <p:sp>
          <p:nvSpPr>
            <p:cNvPr id="7" name="object 7"/>
            <p:cNvSpPr/>
            <p:nvPr/>
          </p:nvSpPr>
          <p:spPr>
            <a:xfrm>
              <a:off x="1691639" y="1786127"/>
              <a:ext cx="1819910" cy="228600"/>
            </a:xfrm>
            <a:custGeom>
              <a:avLst/>
              <a:gdLst/>
              <a:ahLst/>
              <a:cxnLst/>
              <a:rect l="l" t="t" r="r" b="b"/>
              <a:pathLst>
                <a:path w="1819910" h="228600">
                  <a:moveTo>
                    <a:pt x="0" y="228600"/>
                  </a:moveTo>
                  <a:lnTo>
                    <a:pt x="1819656" y="228600"/>
                  </a:lnTo>
                  <a:lnTo>
                    <a:pt x="1819656" y="0"/>
                  </a:lnTo>
                  <a:lnTo>
                    <a:pt x="0" y="0"/>
                  </a:lnTo>
                  <a:lnTo>
                    <a:pt x="0" y="228600"/>
                  </a:lnTo>
                  <a:close/>
                </a:path>
              </a:pathLst>
            </a:custGeom>
            <a:ln w="9525">
              <a:solidFill>
                <a:srgbClr val="FF3300"/>
              </a:solidFill>
            </a:ln>
          </p:spPr>
          <p:txBody>
            <a:bodyPr wrap="square" lIns="0" tIns="0" rIns="0" bIns="0" rtlCol="0"/>
            <a:lstStyle/>
            <a:p>
              <a:endParaRPr/>
            </a:p>
          </p:txBody>
        </p:sp>
        <p:sp>
          <p:nvSpPr>
            <p:cNvPr id="8" name="object 8"/>
            <p:cNvSpPr/>
            <p:nvPr/>
          </p:nvSpPr>
          <p:spPr>
            <a:xfrm>
              <a:off x="1517903" y="949452"/>
              <a:ext cx="3345179" cy="368935"/>
            </a:xfrm>
            <a:custGeom>
              <a:avLst/>
              <a:gdLst/>
              <a:ahLst/>
              <a:cxnLst/>
              <a:rect l="l" t="t" r="r" b="b"/>
              <a:pathLst>
                <a:path w="3345179" h="368934">
                  <a:moveTo>
                    <a:pt x="3345179" y="0"/>
                  </a:moveTo>
                  <a:lnTo>
                    <a:pt x="0" y="0"/>
                  </a:lnTo>
                  <a:lnTo>
                    <a:pt x="0" y="368808"/>
                  </a:lnTo>
                  <a:lnTo>
                    <a:pt x="3345179" y="368808"/>
                  </a:lnTo>
                  <a:lnTo>
                    <a:pt x="3345179" y="0"/>
                  </a:lnTo>
                  <a:close/>
                </a:path>
              </a:pathLst>
            </a:custGeom>
            <a:solidFill>
              <a:srgbClr val="404040"/>
            </a:solidFill>
          </p:spPr>
          <p:txBody>
            <a:bodyPr wrap="square" lIns="0" tIns="0" rIns="0" bIns="0" rtlCol="0"/>
            <a:lstStyle/>
            <a:p>
              <a:endParaRPr/>
            </a:p>
          </p:txBody>
        </p:sp>
      </p:grpSp>
      <p:grpSp>
        <p:nvGrpSpPr>
          <p:cNvPr id="9" name="object 9"/>
          <p:cNvGrpSpPr/>
          <p:nvPr/>
        </p:nvGrpSpPr>
        <p:grpSpPr>
          <a:xfrm>
            <a:off x="7731252" y="949452"/>
            <a:ext cx="2943225" cy="5462270"/>
            <a:chOff x="7731252" y="949452"/>
            <a:chExt cx="2943225" cy="5462270"/>
          </a:xfrm>
        </p:grpSpPr>
        <p:sp>
          <p:nvSpPr>
            <p:cNvPr id="10" name="object 10"/>
            <p:cNvSpPr/>
            <p:nvPr/>
          </p:nvSpPr>
          <p:spPr>
            <a:xfrm>
              <a:off x="7731252" y="1333500"/>
              <a:ext cx="2943225" cy="5078095"/>
            </a:xfrm>
            <a:custGeom>
              <a:avLst/>
              <a:gdLst/>
              <a:ahLst/>
              <a:cxnLst/>
              <a:rect l="l" t="t" r="r" b="b"/>
              <a:pathLst>
                <a:path w="2943225" h="5078095">
                  <a:moveTo>
                    <a:pt x="2942844" y="0"/>
                  </a:moveTo>
                  <a:lnTo>
                    <a:pt x="0" y="0"/>
                  </a:lnTo>
                  <a:lnTo>
                    <a:pt x="0" y="5077968"/>
                  </a:lnTo>
                  <a:lnTo>
                    <a:pt x="2942844" y="5077968"/>
                  </a:lnTo>
                  <a:lnTo>
                    <a:pt x="2942844" y="0"/>
                  </a:lnTo>
                  <a:close/>
                </a:path>
              </a:pathLst>
            </a:custGeom>
            <a:solidFill>
              <a:srgbClr val="0D0D0D"/>
            </a:solidFill>
          </p:spPr>
          <p:txBody>
            <a:bodyPr wrap="square" lIns="0" tIns="0" rIns="0" bIns="0" rtlCol="0"/>
            <a:lstStyle/>
            <a:p>
              <a:endParaRPr/>
            </a:p>
          </p:txBody>
        </p:sp>
        <p:sp>
          <p:nvSpPr>
            <p:cNvPr id="11" name="object 11"/>
            <p:cNvSpPr/>
            <p:nvPr/>
          </p:nvSpPr>
          <p:spPr>
            <a:xfrm>
              <a:off x="7731252" y="949452"/>
              <a:ext cx="1739264" cy="368935"/>
            </a:xfrm>
            <a:custGeom>
              <a:avLst/>
              <a:gdLst/>
              <a:ahLst/>
              <a:cxnLst/>
              <a:rect l="l" t="t" r="r" b="b"/>
              <a:pathLst>
                <a:path w="1739265" h="368934">
                  <a:moveTo>
                    <a:pt x="1738883" y="0"/>
                  </a:moveTo>
                  <a:lnTo>
                    <a:pt x="0" y="0"/>
                  </a:lnTo>
                  <a:lnTo>
                    <a:pt x="0" y="368808"/>
                  </a:lnTo>
                  <a:lnTo>
                    <a:pt x="1738883" y="368808"/>
                  </a:lnTo>
                  <a:lnTo>
                    <a:pt x="1738883" y="0"/>
                  </a:lnTo>
                  <a:close/>
                </a:path>
              </a:pathLst>
            </a:custGeom>
            <a:solidFill>
              <a:srgbClr val="404040"/>
            </a:solidFill>
          </p:spPr>
          <p:txBody>
            <a:bodyPr wrap="square" lIns="0" tIns="0" rIns="0" bIns="0" rtlCol="0"/>
            <a:lstStyle/>
            <a:p>
              <a:endParaRPr/>
            </a:p>
          </p:txBody>
        </p:sp>
      </p:grpSp>
      <p:sp>
        <p:nvSpPr>
          <p:cNvPr id="12" name="object 12"/>
          <p:cNvSpPr txBox="1"/>
          <p:nvPr/>
        </p:nvSpPr>
        <p:spPr>
          <a:xfrm>
            <a:off x="1596644" y="823917"/>
            <a:ext cx="3469640" cy="4612640"/>
          </a:xfrm>
          <a:prstGeom prst="rect">
            <a:avLst/>
          </a:prstGeom>
        </p:spPr>
        <p:txBody>
          <a:bodyPr vert="horz" wrap="square" lIns="0" tIns="156845" rIns="0" bIns="0" rtlCol="0">
            <a:spAutoFit/>
          </a:bodyPr>
          <a:lstStyle/>
          <a:p>
            <a:pPr marL="12700">
              <a:lnSpc>
                <a:spcPct val="100000"/>
              </a:lnSpc>
              <a:spcBef>
                <a:spcPts val="1235"/>
              </a:spcBef>
            </a:pPr>
            <a:r>
              <a:rPr sz="1800" spc="-5" dirty="0">
                <a:solidFill>
                  <a:srgbClr val="CC9900"/>
                </a:solidFill>
                <a:latin typeface="Consolas"/>
                <a:cs typeface="Consolas"/>
              </a:rPr>
              <a:t>playbook.yml</a:t>
            </a:r>
            <a:endParaRPr sz="1800">
              <a:latin typeface="Consolas"/>
              <a:cs typeface="Consolas"/>
            </a:endParaRPr>
          </a:p>
          <a:p>
            <a:pPr marL="12700">
              <a:lnSpc>
                <a:spcPct val="100000"/>
              </a:lnSpc>
              <a:spcBef>
                <a:spcPts val="894"/>
              </a:spcBef>
            </a:pPr>
            <a:r>
              <a:rPr sz="1400" dirty="0">
                <a:solidFill>
                  <a:srgbClr val="F82571"/>
                </a:solidFill>
                <a:latin typeface="Consolas"/>
                <a:cs typeface="Consolas"/>
              </a:rPr>
              <a:t>-</a:t>
            </a:r>
            <a:endParaRPr sz="1400">
              <a:latin typeface="Consolas"/>
              <a:cs typeface="Consolas"/>
            </a:endParaRPr>
          </a:p>
          <a:p>
            <a:pPr marL="208915">
              <a:lnSpc>
                <a:spcPct val="100000"/>
              </a:lnSpc>
            </a:pPr>
            <a:r>
              <a:rPr sz="1400" dirty="0">
                <a:solidFill>
                  <a:srgbClr val="F82571"/>
                </a:solidFill>
                <a:latin typeface="Consolas"/>
                <a:cs typeface="Consolas"/>
              </a:rPr>
              <a:t>name:</a:t>
            </a:r>
            <a:r>
              <a:rPr sz="1400" spc="-25" dirty="0">
                <a:solidFill>
                  <a:srgbClr val="F82571"/>
                </a:solidFill>
                <a:latin typeface="Consolas"/>
                <a:cs typeface="Consolas"/>
              </a:rPr>
              <a:t> </a:t>
            </a:r>
            <a:r>
              <a:rPr sz="1400" dirty="0">
                <a:solidFill>
                  <a:srgbClr val="E6DB74"/>
                </a:solidFill>
                <a:latin typeface="Consolas"/>
                <a:cs typeface="Consolas"/>
              </a:rPr>
              <a:t>Play</a:t>
            </a:r>
            <a:r>
              <a:rPr sz="1400" spc="-15" dirty="0">
                <a:solidFill>
                  <a:srgbClr val="E6DB74"/>
                </a:solidFill>
                <a:latin typeface="Consolas"/>
                <a:cs typeface="Consolas"/>
              </a:rPr>
              <a:t> </a:t>
            </a:r>
            <a:r>
              <a:rPr sz="1400" dirty="0">
                <a:solidFill>
                  <a:srgbClr val="E6DB74"/>
                </a:solidFill>
                <a:latin typeface="Consolas"/>
                <a:cs typeface="Consolas"/>
              </a:rPr>
              <a:t>1</a:t>
            </a:r>
            <a:endParaRPr sz="1400">
              <a:latin typeface="Consolas"/>
              <a:cs typeface="Consolas"/>
            </a:endParaRPr>
          </a:p>
          <a:p>
            <a:pPr>
              <a:lnSpc>
                <a:spcPct val="100000"/>
              </a:lnSpc>
              <a:spcBef>
                <a:spcPts val="40"/>
              </a:spcBef>
            </a:pPr>
            <a:endParaRPr sz="1400">
              <a:latin typeface="Consolas"/>
              <a:cs typeface="Consolas"/>
            </a:endParaRPr>
          </a:p>
          <a:p>
            <a:pPr marL="208915">
              <a:lnSpc>
                <a:spcPct val="100000"/>
              </a:lnSpc>
            </a:pPr>
            <a:r>
              <a:rPr sz="1400" dirty="0">
                <a:solidFill>
                  <a:srgbClr val="F82571"/>
                </a:solidFill>
                <a:latin typeface="Consolas"/>
                <a:cs typeface="Consolas"/>
              </a:rPr>
              <a:t>tasks:</a:t>
            </a:r>
            <a:endParaRPr sz="1400">
              <a:latin typeface="Consolas"/>
              <a:cs typeface="Consolas"/>
            </a:endParaRPr>
          </a:p>
          <a:p>
            <a:pPr marL="502920" indent="-196850">
              <a:lnSpc>
                <a:spcPct val="100000"/>
              </a:lnSpc>
              <a:buChar char="-"/>
              <a:tabLst>
                <a:tab pos="503555" algn="l"/>
              </a:tabLst>
            </a:pPr>
            <a:r>
              <a:rPr sz="1400" spc="5"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Execute command</a:t>
            </a:r>
            <a:r>
              <a:rPr sz="1400" spc="10" dirty="0">
                <a:solidFill>
                  <a:srgbClr val="E6DB74"/>
                </a:solidFill>
                <a:latin typeface="Consolas"/>
                <a:cs typeface="Consolas"/>
              </a:rPr>
              <a:t> </a:t>
            </a:r>
            <a:r>
              <a:rPr sz="1400" dirty="0">
                <a:solidFill>
                  <a:srgbClr val="E6DB74"/>
                </a:solidFill>
                <a:latin typeface="Consolas"/>
                <a:cs typeface="Consolas"/>
              </a:rPr>
              <a:t>‘date’</a:t>
            </a:r>
            <a:endParaRPr sz="1400">
              <a:latin typeface="Consolas"/>
              <a:cs typeface="Consolas"/>
            </a:endParaRPr>
          </a:p>
          <a:p>
            <a:pPr marL="502920">
              <a:lnSpc>
                <a:spcPct val="100000"/>
              </a:lnSpc>
            </a:pPr>
            <a:r>
              <a:rPr sz="1400" spc="5" dirty="0">
                <a:solidFill>
                  <a:srgbClr val="F82571"/>
                </a:solidFill>
                <a:latin typeface="Consolas"/>
                <a:cs typeface="Consolas"/>
              </a:rPr>
              <a:t>command:</a:t>
            </a:r>
            <a:r>
              <a:rPr sz="1400" spc="-60" dirty="0">
                <a:solidFill>
                  <a:srgbClr val="F82571"/>
                </a:solidFill>
                <a:latin typeface="Consolas"/>
                <a:cs typeface="Consolas"/>
              </a:rPr>
              <a:t> </a:t>
            </a:r>
            <a:r>
              <a:rPr sz="1400" dirty="0">
                <a:solidFill>
                  <a:srgbClr val="E6DB74"/>
                </a:solidFill>
                <a:latin typeface="Consolas"/>
                <a:cs typeface="Consolas"/>
              </a:rPr>
              <a:t>date</a:t>
            </a:r>
            <a:endParaRPr sz="1400">
              <a:latin typeface="Consolas"/>
              <a:cs typeface="Consolas"/>
            </a:endParaRPr>
          </a:p>
          <a:p>
            <a:pPr>
              <a:lnSpc>
                <a:spcPct val="100000"/>
              </a:lnSpc>
              <a:spcBef>
                <a:spcPts val="40"/>
              </a:spcBef>
            </a:pPr>
            <a:endParaRPr sz="1400">
              <a:latin typeface="Consolas"/>
              <a:cs typeface="Consolas"/>
            </a:endParaRPr>
          </a:p>
          <a:p>
            <a:pPr marL="502920" marR="5080" indent="-196850">
              <a:lnSpc>
                <a:spcPct val="100000"/>
              </a:lnSpc>
              <a:buChar char="-"/>
              <a:tabLst>
                <a:tab pos="503555" algn="l"/>
              </a:tabLst>
            </a:pPr>
            <a:r>
              <a:rPr sz="1400" spc="5" dirty="0">
                <a:solidFill>
                  <a:srgbClr val="F82571"/>
                </a:solidFill>
                <a:latin typeface="Consolas"/>
                <a:cs typeface="Consolas"/>
              </a:rPr>
              <a:t>name: </a:t>
            </a:r>
            <a:r>
              <a:rPr sz="1400" dirty="0">
                <a:solidFill>
                  <a:srgbClr val="E6DB74"/>
                </a:solidFill>
                <a:latin typeface="Consolas"/>
                <a:cs typeface="Consolas"/>
              </a:rPr>
              <a:t>Execute script on server </a:t>
            </a:r>
            <a:r>
              <a:rPr sz="1400" spc="-755" dirty="0">
                <a:solidFill>
                  <a:srgbClr val="E6DB74"/>
                </a:solidFill>
                <a:latin typeface="Consolas"/>
                <a:cs typeface="Consolas"/>
              </a:rPr>
              <a:t> </a:t>
            </a:r>
            <a:r>
              <a:rPr sz="1400" spc="5" dirty="0">
                <a:solidFill>
                  <a:srgbClr val="F82571"/>
                </a:solidFill>
                <a:latin typeface="Consolas"/>
                <a:cs typeface="Consolas"/>
              </a:rPr>
              <a:t>script:</a:t>
            </a:r>
            <a:r>
              <a:rPr sz="1400" spc="-5" dirty="0">
                <a:solidFill>
                  <a:srgbClr val="F82571"/>
                </a:solidFill>
                <a:latin typeface="Consolas"/>
                <a:cs typeface="Consolas"/>
              </a:rPr>
              <a:t> </a:t>
            </a:r>
            <a:r>
              <a:rPr sz="1400" dirty="0">
                <a:solidFill>
                  <a:srgbClr val="E6DB74"/>
                </a:solidFill>
                <a:latin typeface="Consolas"/>
                <a:cs typeface="Consolas"/>
              </a:rPr>
              <a:t>test_script.sh</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502920" indent="-196850">
              <a:lnSpc>
                <a:spcPct val="100000"/>
              </a:lnSpc>
              <a:spcBef>
                <a:spcPts val="5"/>
              </a:spcBef>
              <a:buChar char="-"/>
              <a:tabLst>
                <a:tab pos="503555" algn="l"/>
              </a:tabLst>
            </a:pPr>
            <a:r>
              <a:rPr sz="1400" spc="5"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Install</a:t>
            </a:r>
            <a:r>
              <a:rPr sz="1400" spc="-10" dirty="0">
                <a:solidFill>
                  <a:srgbClr val="E6DB74"/>
                </a:solidFill>
                <a:latin typeface="Consolas"/>
                <a:cs typeface="Consolas"/>
              </a:rPr>
              <a:t> </a:t>
            </a:r>
            <a:r>
              <a:rPr sz="1400" dirty="0">
                <a:solidFill>
                  <a:srgbClr val="E6DB74"/>
                </a:solidFill>
                <a:latin typeface="Consolas"/>
                <a:cs typeface="Consolas"/>
              </a:rPr>
              <a:t>httpd</a:t>
            </a:r>
            <a:r>
              <a:rPr sz="1400" spc="-10" dirty="0">
                <a:solidFill>
                  <a:srgbClr val="E6DB74"/>
                </a:solidFill>
                <a:latin typeface="Consolas"/>
                <a:cs typeface="Consolas"/>
              </a:rPr>
              <a:t> </a:t>
            </a:r>
            <a:r>
              <a:rPr sz="1400" dirty="0">
                <a:solidFill>
                  <a:srgbClr val="E6DB74"/>
                </a:solidFill>
                <a:latin typeface="Consolas"/>
                <a:cs typeface="Consolas"/>
              </a:rPr>
              <a:t>service</a:t>
            </a:r>
            <a:endParaRPr sz="1400">
              <a:latin typeface="Consolas"/>
              <a:cs typeface="Consolas"/>
            </a:endParaRPr>
          </a:p>
          <a:p>
            <a:pPr marL="502920">
              <a:lnSpc>
                <a:spcPct val="100000"/>
              </a:lnSpc>
            </a:pPr>
            <a:r>
              <a:rPr sz="1400" dirty="0">
                <a:solidFill>
                  <a:srgbClr val="F82571"/>
                </a:solidFill>
                <a:latin typeface="Consolas"/>
                <a:cs typeface="Consolas"/>
              </a:rPr>
              <a:t>yum:</a:t>
            </a:r>
            <a:endParaRPr sz="1400">
              <a:latin typeface="Consolas"/>
              <a:cs typeface="Consolas"/>
            </a:endParaRPr>
          </a:p>
          <a:p>
            <a:pPr marL="601980" marR="1480820">
              <a:lnSpc>
                <a:spcPct val="100000"/>
              </a:lnSpc>
            </a:pPr>
            <a:r>
              <a:rPr sz="1400" dirty="0">
                <a:solidFill>
                  <a:srgbClr val="F82571"/>
                </a:solidFill>
                <a:latin typeface="Consolas"/>
                <a:cs typeface="Consolas"/>
              </a:rPr>
              <a:t>name: </a:t>
            </a:r>
            <a:r>
              <a:rPr sz="1400" dirty="0">
                <a:solidFill>
                  <a:srgbClr val="E6DB74"/>
                </a:solidFill>
                <a:latin typeface="Consolas"/>
                <a:cs typeface="Consolas"/>
              </a:rPr>
              <a:t>httpd </a:t>
            </a:r>
            <a:r>
              <a:rPr sz="1400" spc="5" dirty="0">
                <a:solidFill>
                  <a:srgbClr val="E6DB74"/>
                </a:solidFill>
                <a:latin typeface="Consolas"/>
                <a:cs typeface="Consolas"/>
              </a:rPr>
              <a:t> </a:t>
            </a:r>
            <a:r>
              <a:rPr sz="1400" dirty="0">
                <a:solidFill>
                  <a:srgbClr val="F82571"/>
                </a:solidFill>
                <a:latin typeface="Consolas"/>
                <a:cs typeface="Consolas"/>
              </a:rPr>
              <a:t>state:</a:t>
            </a:r>
            <a:r>
              <a:rPr sz="1400" spc="-45" dirty="0">
                <a:solidFill>
                  <a:srgbClr val="F82571"/>
                </a:solidFill>
                <a:latin typeface="Consolas"/>
                <a:cs typeface="Consolas"/>
              </a:rPr>
              <a:t> </a:t>
            </a:r>
            <a:r>
              <a:rPr sz="1400" dirty="0">
                <a:solidFill>
                  <a:srgbClr val="E6DB74"/>
                </a:solidFill>
                <a:latin typeface="Consolas"/>
                <a:cs typeface="Consolas"/>
              </a:rPr>
              <a:t>present</a:t>
            </a:r>
            <a:endParaRPr sz="1400">
              <a:latin typeface="Consolas"/>
              <a:cs typeface="Consolas"/>
            </a:endParaRPr>
          </a:p>
          <a:p>
            <a:pPr>
              <a:lnSpc>
                <a:spcPct val="100000"/>
              </a:lnSpc>
              <a:spcBef>
                <a:spcPts val="40"/>
              </a:spcBef>
            </a:pPr>
            <a:endParaRPr sz="1400">
              <a:latin typeface="Consolas"/>
              <a:cs typeface="Consolas"/>
            </a:endParaRPr>
          </a:p>
          <a:p>
            <a:pPr marL="502920" marR="792480" indent="-196850">
              <a:lnSpc>
                <a:spcPct val="100000"/>
              </a:lnSpc>
              <a:buChar char="-"/>
              <a:tabLst>
                <a:tab pos="503555" algn="l"/>
              </a:tabLst>
            </a:pPr>
            <a:r>
              <a:rPr sz="1400" spc="5" dirty="0">
                <a:solidFill>
                  <a:srgbClr val="F82571"/>
                </a:solidFill>
                <a:latin typeface="Consolas"/>
                <a:cs typeface="Consolas"/>
              </a:rPr>
              <a:t>name:</a:t>
            </a:r>
            <a:r>
              <a:rPr sz="1400" spc="-20" dirty="0">
                <a:solidFill>
                  <a:srgbClr val="F82571"/>
                </a:solidFill>
                <a:latin typeface="Consolas"/>
                <a:cs typeface="Consolas"/>
              </a:rPr>
              <a:t> </a:t>
            </a:r>
            <a:r>
              <a:rPr sz="1400" spc="5" dirty="0">
                <a:solidFill>
                  <a:srgbClr val="E6DB74"/>
                </a:solidFill>
                <a:latin typeface="Consolas"/>
                <a:cs typeface="Consolas"/>
              </a:rPr>
              <a:t>Start</a:t>
            </a:r>
            <a:r>
              <a:rPr sz="1400" spc="-20" dirty="0">
                <a:solidFill>
                  <a:srgbClr val="E6DB74"/>
                </a:solidFill>
                <a:latin typeface="Consolas"/>
                <a:cs typeface="Consolas"/>
              </a:rPr>
              <a:t> </a:t>
            </a:r>
            <a:r>
              <a:rPr sz="1400" dirty="0">
                <a:solidFill>
                  <a:srgbClr val="E6DB74"/>
                </a:solidFill>
                <a:latin typeface="Consolas"/>
                <a:cs typeface="Consolas"/>
              </a:rPr>
              <a:t>web</a:t>
            </a:r>
            <a:r>
              <a:rPr sz="1400" spc="-20" dirty="0">
                <a:solidFill>
                  <a:srgbClr val="E6DB74"/>
                </a:solidFill>
                <a:latin typeface="Consolas"/>
                <a:cs typeface="Consolas"/>
              </a:rPr>
              <a:t> </a:t>
            </a:r>
            <a:r>
              <a:rPr sz="1400" dirty="0">
                <a:solidFill>
                  <a:srgbClr val="E6DB74"/>
                </a:solidFill>
                <a:latin typeface="Consolas"/>
                <a:cs typeface="Consolas"/>
              </a:rPr>
              <a:t>server </a:t>
            </a:r>
            <a:r>
              <a:rPr sz="1400" spc="-755" dirty="0">
                <a:solidFill>
                  <a:srgbClr val="E6DB74"/>
                </a:solidFill>
                <a:latin typeface="Consolas"/>
                <a:cs typeface="Consolas"/>
              </a:rPr>
              <a:t> </a:t>
            </a:r>
            <a:r>
              <a:rPr sz="1400" spc="5" dirty="0">
                <a:solidFill>
                  <a:srgbClr val="F82571"/>
                </a:solidFill>
                <a:latin typeface="Consolas"/>
                <a:cs typeface="Consolas"/>
              </a:rPr>
              <a:t>service:</a:t>
            </a:r>
            <a:endParaRPr sz="1400">
              <a:latin typeface="Consolas"/>
              <a:cs typeface="Consolas"/>
            </a:endParaRPr>
          </a:p>
          <a:p>
            <a:pPr marL="601980">
              <a:lnSpc>
                <a:spcPct val="100000"/>
              </a:lnSpc>
            </a:pPr>
            <a:r>
              <a:rPr sz="1400" dirty="0">
                <a:solidFill>
                  <a:srgbClr val="F82571"/>
                </a:solidFill>
                <a:latin typeface="Consolas"/>
                <a:cs typeface="Consolas"/>
              </a:rPr>
              <a:t>name:</a:t>
            </a:r>
            <a:r>
              <a:rPr sz="1400" spc="-40" dirty="0">
                <a:solidFill>
                  <a:srgbClr val="F82571"/>
                </a:solidFill>
                <a:latin typeface="Consolas"/>
                <a:cs typeface="Consolas"/>
              </a:rPr>
              <a:t> </a:t>
            </a:r>
            <a:r>
              <a:rPr sz="1400" dirty="0">
                <a:solidFill>
                  <a:srgbClr val="E6DB74"/>
                </a:solidFill>
                <a:latin typeface="Consolas"/>
                <a:cs typeface="Consolas"/>
              </a:rPr>
              <a:t>httpd</a:t>
            </a:r>
            <a:endParaRPr sz="1400">
              <a:latin typeface="Consolas"/>
              <a:cs typeface="Consolas"/>
            </a:endParaRPr>
          </a:p>
          <a:p>
            <a:pPr marL="601980">
              <a:lnSpc>
                <a:spcPct val="100000"/>
              </a:lnSpc>
              <a:spcBef>
                <a:spcPts val="5"/>
              </a:spcBef>
            </a:pPr>
            <a:r>
              <a:rPr sz="1400" dirty="0">
                <a:solidFill>
                  <a:srgbClr val="F82571"/>
                </a:solidFill>
                <a:latin typeface="Consolas"/>
                <a:cs typeface="Consolas"/>
              </a:rPr>
              <a:t>state:</a:t>
            </a:r>
            <a:r>
              <a:rPr sz="1400" spc="-30" dirty="0">
                <a:solidFill>
                  <a:srgbClr val="F82571"/>
                </a:solidFill>
                <a:latin typeface="Consolas"/>
                <a:cs typeface="Consolas"/>
              </a:rPr>
              <a:t> </a:t>
            </a:r>
            <a:r>
              <a:rPr sz="1400" dirty="0">
                <a:solidFill>
                  <a:srgbClr val="E6DB74"/>
                </a:solidFill>
                <a:latin typeface="Consolas"/>
                <a:cs typeface="Consolas"/>
              </a:rPr>
              <a:t>started</a:t>
            </a:r>
            <a:endParaRPr sz="1400">
              <a:latin typeface="Consolas"/>
              <a:cs typeface="Consolas"/>
            </a:endParaRPr>
          </a:p>
        </p:txBody>
      </p:sp>
      <p:sp>
        <p:nvSpPr>
          <p:cNvPr id="13" name="object 13"/>
          <p:cNvSpPr txBox="1"/>
          <p:nvPr/>
        </p:nvSpPr>
        <p:spPr>
          <a:xfrm>
            <a:off x="7810245" y="968502"/>
            <a:ext cx="2406650" cy="507428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inventory</a:t>
            </a:r>
            <a:endParaRPr sz="1800">
              <a:latin typeface="Consolas"/>
              <a:cs typeface="Consolas"/>
            </a:endParaRPr>
          </a:p>
          <a:p>
            <a:pPr>
              <a:lnSpc>
                <a:spcPct val="100000"/>
              </a:lnSpc>
              <a:spcBef>
                <a:spcPts val="35"/>
              </a:spcBef>
            </a:pPr>
            <a:endParaRPr sz="2550">
              <a:latin typeface="Consolas"/>
              <a:cs typeface="Consolas"/>
            </a:endParaRPr>
          </a:p>
          <a:p>
            <a:pPr marL="12700">
              <a:lnSpc>
                <a:spcPct val="100000"/>
              </a:lnSpc>
            </a:pPr>
            <a:r>
              <a:rPr sz="1800" spc="-5" dirty="0">
                <a:solidFill>
                  <a:srgbClr val="A6E12D"/>
                </a:solidFill>
                <a:latin typeface="Consolas"/>
                <a:cs typeface="Consolas"/>
              </a:rPr>
              <a:t>localhost</a:t>
            </a:r>
            <a:endParaRPr sz="1800">
              <a:latin typeface="Consolas"/>
              <a:cs typeface="Consolas"/>
            </a:endParaRPr>
          </a:p>
          <a:p>
            <a:pPr>
              <a:lnSpc>
                <a:spcPct val="100000"/>
              </a:lnSpc>
              <a:spcBef>
                <a:spcPts val="55"/>
              </a:spcBef>
            </a:pPr>
            <a:endParaRPr sz="1800">
              <a:latin typeface="Consolas"/>
              <a:cs typeface="Consolas"/>
            </a:endParaRPr>
          </a:p>
          <a:p>
            <a:pPr marL="12700" marR="5080">
              <a:lnSpc>
                <a:spcPct val="100000"/>
              </a:lnSpc>
            </a:pP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r1</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r2</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a:latin typeface="Consolas"/>
              <a:cs typeface="Consolas"/>
            </a:endParaRPr>
          </a:p>
          <a:p>
            <a:pPr>
              <a:lnSpc>
                <a:spcPct val="100000"/>
              </a:lnSpc>
              <a:spcBef>
                <a:spcPts val="55"/>
              </a:spcBef>
            </a:pPr>
            <a:endParaRPr sz="1800">
              <a:latin typeface="Consolas"/>
              <a:cs typeface="Consolas"/>
            </a:endParaRPr>
          </a:p>
          <a:p>
            <a:pPr marL="12700" marR="5080">
              <a:lnSpc>
                <a:spcPct val="100000"/>
              </a:lnSpc>
            </a:pPr>
            <a:r>
              <a:rPr sz="1800" spc="-5" dirty="0">
                <a:solidFill>
                  <a:srgbClr val="F82571"/>
                </a:solidFill>
                <a:latin typeface="Consolas"/>
                <a:cs typeface="Consolas"/>
              </a:rPr>
              <a:t>[mail] </a:t>
            </a:r>
            <a:r>
              <a:rPr sz="1800"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r3</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r4</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a:latin typeface="Consolas"/>
              <a:cs typeface="Consolas"/>
            </a:endParaRPr>
          </a:p>
          <a:p>
            <a:pPr>
              <a:lnSpc>
                <a:spcPct val="100000"/>
              </a:lnSpc>
              <a:spcBef>
                <a:spcPts val="50"/>
              </a:spcBef>
            </a:pPr>
            <a:endParaRPr sz="1800">
              <a:latin typeface="Consolas"/>
              <a:cs typeface="Consolas"/>
            </a:endParaRPr>
          </a:p>
          <a:p>
            <a:pPr marL="12700" marR="5080">
              <a:lnSpc>
                <a:spcPct val="100000"/>
              </a:lnSpc>
              <a:spcBef>
                <a:spcPts val="5"/>
              </a:spcBef>
            </a:pPr>
            <a:r>
              <a:rPr sz="1800" spc="-10" dirty="0">
                <a:solidFill>
                  <a:srgbClr val="F82571"/>
                </a:solidFill>
                <a:latin typeface="Consolas"/>
                <a:cs typeface="Consolas"/>
              </a:rPr>
              <a:t>[db] </a:t>
            </a:r>
            <a:r>
              <a:rPr sz="1800" spc="-5"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r5</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r6</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a:latin typeface="Consolas"/>
              <a:cs typeface="Consolas"/>
            </a:endParaRPr>
          </a:p>
          <a:p>
            <a:pPr>
              <a:lnSpc>
                <a:spcPct val="100000"/>
              </a:lnSpc>
              <a:spcBef>
                <a:spcPts val="50"/>
              </a:spcBef>
            </a:pPr>
            <a:endParaRPr sz="1800">
              <a:latin typeface="Consolas"/>
              <a:cs typeface="Consolas"/>
            </a:endParaRPr>
          </a:p>
          <a:p>
            <a:pPr marL="12700" marR="5080">
              <a:lnSpc>
                <a:spcPct val="100000"/>
              </a:lnSpc>
              <a:spcBef>
                <a:spcPts val="5"/>
              </a:spcBef>
            </a:pPr>
            <a:r>
              <a:rPr sz="1800" spc="-10" dirty="0">
                <a:solidFill>
                  <a:srgbClr val="F82571"/>
                </a:solidFill>
                <a:latin typeface="Consolas"/>
                <a:cs typeface="Consolas"/>
              </a:rPr>
              <a:t>[web] </a:t>
            </a:r>
            <a:r>
              <a:rPr sz="1800" spc="-5" dirty="0">
                <a:solidFill>
                  <a:srgbClr val="F82571"/>
                </a:solidFill>
                <a:latin typeface="Consolas"/>
                <a:cs typeface="Consolas"/>
              </a:rPr>
              <a:t>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r7</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  </a:t>
            </a:r>
            <a:r>
              <a:rPr sz="1800" spc="-5" dirty="0">
                <a:solidFill>
                  <a:srgbClr val="A6E12D"/>
                </a:solidFill>
                <a:latin typeface="Consolas"/>
                <a:cs typeface="Consolas"/>
              </a:rPr>
              <a:t>serv</a:t>
            </a:r>
            <a:r>
              <a:rPr sz="1800" dirty="0">
                <a:solidFill>
                  <a:srgbClr val="A6E12D"/>
                </a:solidFill>
                <a:latin typeface="Consolas"/>
                <a:cs typeface="Consolas"/>
              </a:rPr>
              <a:t>e</a:t>
            </a:r>
            <a:r>
              <a:rPr sz="1800" spc="-5" dirty="0">
                <a:solidFill>
                  <a:srgbClr val="A6E12D"/>
                </a:solidFill>
                <a:latin typeface="Consolas"/>
                <a:cs typeface="Consolas"/>
              </a:rPr>
              <a:t>r8</a:t>
            </a:r>
            <a:r>
              <a:rPr sz="1800" dirty="0">
                <a:solidFill>
                  <a:srgbClr val="A6E12D"/>
                </a:solidFill>
                <a:latin typeface="Consolas"/>
                <a:cs typeface="Consolas"/>
              </a:rPr>
              <a:t>.</a:t>
            </a:r>
            <a:r>
              <a:rPr sz="1800" spc="-5" dirty="0">
                <a:solidFill>
                  <a:srgbClr val="A6E12D"/>
                </a:solidFill>
                <a:latin typeface="Consolas"/>
                <a:cs typeface="Consolas"/>
              </a:rPr>
              <a:t>com</a:t>
            </a:r>
            <a:r>
              <a:rPr sz="1800" dirty="0">
                <a:solidFill>
                  <a:srgbClr val="A6E12D"/>
                </a:solidFill>
                <a:latin typeface="Consolas"/>
                <a:cs typeface="Consolas"/>
              </a:rPr>
              <a:t>p</a:t>
            </a:r>
            <a:r>
              <a:rPr sz="1800" spc="-5" dirty="0">
                <a:solidFill>
                  <a:srgbClr val="A6E12D"/>
                </a:solidFill>
                <a:latin typeface="Consolas"/>
                <a:cs typeface="Consolas"/>
              </a:rPr>
              <a:t>any.</a:t>
            </a:r>
            <a:r>
              <a:rPr sz="1800" dirty="0">
                <a:solidFill>
                  <a:srgbClr val="A6E12D"/>
                </a:solidFill>
                <a:latin typeface="Consolas"/>
                <a:cs typeface="Consolas"/>
              </a:rPr>
              <a:t>c</a:t>
            </a:r>
            <a:r>
              <a:rPr sz="1800" spc="-5" dirty="0">
                <a:solidFill>
                  <a:srgbClr val="A6E12D"/>
                </a:solidFill>
                <a:latin typeface="Consolas"/>
                <a:cs typeface="Consolas"/>
              </a:rPr>
              <a:t>o</a:t>
            </a:r>
            <a:r>
              <a:rPr sz="1800" dirty="0">
                <a:solidFill>
                  <a:srgbClr val="A6E12D"/>
                </a:solidFill>
                <a:latin typeface="Consolas"/>
                <a:cs typeface="Consolas"/>
              </a:rPr>
              <a:t>m</a:t>
            </a:r>
            <a:endParaRPr sz="1800">
              <a:latin typeface="Consolas"/>
              <a:cs typeface="Consola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82C98138-64CA-6E2F-8BD6-4E380BC5EF58}"/>
              </a:ext>
            </a:extLst>
          </p:cNvPr>
          <p:cNvSpPr txBox="1"/>
          <p:nvPr/>
        </p:nvSpPr>
        <p:spPr>
          <a:xfrm>
            <a:off x="1524000" y="914400"/>
            <a:ext cx="8679915" cy="1748729"/>
          </a:xfrm>
          <a:prstGeom prst="rect">
            <a:avLst/>
          </a:prstGeom>
        </p:spPr>
        <p:txBody>
          <a:bodyPr vert="horz" lIns="228600" tIns="228600" rIns="228600" bIns="0" rtlCol="0" anchor="b">
            <a:normAutofit/>
          </a:bodyPr>
          <a:lstStyle/>
          <a:p>
            <a:pPr algn="ctr" defTabSz="914400">
              <a:lnSpc>
                <a:spcPct val="80000"/>
              </a:lnSpc>
              <a:spcBef>
                <a:spcPct val="0"/>
              </a:spcBef>
              <a:spcAft>
                <a:spcPts val="600"/>
              </a:spcAft>
            </a:pPr>
            <a:r>
              <a:rPr lang="en-US" sz="8800" spc="-150" dirty="0">
                <a:solidFill>
                  <a:srgbClr val="FFFEFF"/>
                </a:solidFill>
                <a:latin typeface="+mj-lt"/>
                <a:ea typeface="+mj-ea"/>
                <a:cs typeface="+mj-cs"/>
              </a:rPr>
              <a:t>Modules</a:t>
            </a:r>
          </a:p>
        </p:txBody>
      </p:sp>
      <p:sp>
        <p:nvSpPr>
          <p:cNvPr id="30" name="Subtitle 2">
            <a:extLst>
              <a:ext uri="{FF2B5EF4-FFF2-40B4-BE49-F238E27FC236}">
                <a16:creationId xmlns:a16="http://schemas.microsoft.com/office/drawing/2014/main" id="{16C2A05F-A3F6-9D33-7F66-3658357BBCA5}"/>
              </a:ext>
            </a:extLst>
          </p:cNvPr>
          <p:cNvSpPr>
            <a:spLocks noGrp="1"/>
          </p:cNvSpPr>
          <p:nvPr>
            <p:ph type="subTitle" idx="4"/>
          </p:nvPr>
        </p:nvSpPr>
        <p:spPr>
          <a:xfrm>
            <a:off x="1759237" y="3906266"/>
            <a:ext cx="8673427" cy="1322587"/>
          </a:xfrm>
        </p:spPr>
        <p:txBody>
          <a:bodyPr vert="horz" lIns="91440" tIns="0" rIns="91440" bIns="45720" rtlCol="0">
            <a:normAutofit/>
          </a:bodyPr>
          <a:lstStyle/>
          <a:p>
            <a:pPr marL="0" indent="0" algn="ctr">
              <a:lnSpc>
                <a:spcPct val="100000"/>
              </a:lnSpc>
              <a:buNone/>
            </a:pPr>
            <a:r>
              <a:rPr lang="en-US" i="0">
                <a:solidFill>
                  <a:srgbClr val="FFFEFF"/>
                </a:solidFill>
              </a:rPr>
              <a:t>Ansible modules are units of code that can control system resources or execute system commands. Ansible provides a module library that you can execute directly on remote hosts or through playbooks.</a:t>
            </a:r>
            <a:endParaRPr lang="en-US">
              <a:solidFill>
                <a:srgbClr val="FFFEFF"/>
              </a:solidFill>
            </a:endParaRPr>
          </a:p>
        </p:txBody>
      </p:sp>
    </p:spTree>
    <p:extLst>
      <p:ext uri="{BB962C8B-B14F-4D97-AF65-F5344CB8AC3E}">
        <p14:creationId xmlns:p14="http://schemas.microsoft.com/office/powerpoint/2010/main" val="1071930949"/>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16431" y="1990466"/>
            <a:ext cx="5176620" cy="4170020"/>
          </a:xfrm>
          <a:custGeom>
            <a:avLst/>
            <a:gdLst/>
            <a:ahLst/>
            <a:cxnLst/>
            <a:rect l="l" t="t" r="r" b="b"/>
            <a:pathLst>
              <a:path w="5195570" h="4185285">
                <a:moveTo>
                  <a:pt x="5195316" y="0"/>
                </a:moveTo>
                <a:lnTo>
                  <a:pt x="0" y="0"/>
                </a:lnTo>
                <a:lnTo>
                  <a:pt x="0" y="4184904"/>
                </a:lnTo>
                <a:lnTo>
                  <a:pt x="5195316" y="4184904"/>
                </a:lnTo>
                <a:lnTo>
                  <a:pt x="5195316" y="0"/>
                </a:lnTo>
                <a:close/>
              </a:path>
            </a:pathLst>
          </a:custGeom>
          <a:solidFill>
            <a:srgbClr val="0D0D0D">
              <a:alpha val="81959"/>
            </a:srgbClr>
          </a:solidFill>
        </p:spPr>
        <p:txBody>
          <a:bodyPr wrap="square" lIns="0" tIns="0" rIns="0" bIns="0" rtlCol="0"/>
          <a:lstStyle/>
          <a:p>
            <a:endParaRPr/>
          </a:p>
        </p:txBody>
      </p:sp>
      <p:sp>
        <p:nvSpPr>
          <p:cNvPr id="3" name="object 3"/>
          <p:cNvSpPr txBox="1"/>
          <p:nvPr/>
        </p:nvSpPr>
        <p:spPr>
          <a:xfrm>
            <a:off x="3394884" y="2012990"/>
            <a:ext cx="123373" cy="226729"/>
          </a:xfrm>
          <a:prstGeom prst="rect">
            <a:avLst/>
          </a:prstGeom>
        </p:spPr>
        <p:txBody>
          <a:bodyPr vert="horz" wrap="square" lIns="0" tIns="13335" rIns="0" bIns="0" rtlCol="0">
            <a:spAutoFit/>
          </a:bodyPr>
          <a:lstStyle/>
          <a:p>
            <a:pPr marL="12573" defTabSz="452628">
              <a:spcBef>
                <a:spcPts val="104"/>
              </a:spcBef>
            </a:pPr>
            <a:r>
              <a:rPr lang="en-IN" sz="1386" kern="1200">
                <a:solidFill>
                  <a:srgbClr val="F82571"/>
                </a:solidFill>
                <a:latin typeface="Consolas"/>
                <a:ea typeface="+mn-ea"/>
                <a:cs typeface="+mn-cs"/>
              </a:rPr>
              <a:t>-</a:t>
            </a:r>
            <a:endParaRPr lang="en-IN" sz="1400">
              <a:latin typeface="Consolas"/>
              <a:cs typeface="Consolas"/>
            </a:endParaRPr>
          </a:p>
        </p:txBody>
      </p:sp>
      <p:sp>
        <p:nvSpPr>
          <p:cNvPr id="4" name="object 4"/>
          <p:cNvSpPr txBox="1"/>
          <p:nvPr/>
        </p:nvSpPr>
        <p:spPr>
          <a:xfrm>
            <a:off x="3591016" y="2225570"/>
            <a:ext cx="3064721" cy="876900"/>
          </a:xfrm>
          <a:prstGeom prst="rect">
            <a:avLst/>
          </a:prstGeom>
        </p:spPr>
        <p:txBody>
          <a:bodyPr vert="horz" wrap="square" lIns="0" tIns="13335" rIns="0" bIns="0" rtlCol="0">
            <a:spAutoFit/>
          </a:bodyPr>
          <a:lstStyle/>
          <a:p>
            <a:pPr marL="12573" marR="1466012" defTabSz="452628">
              <a:spcBef>
                <a:spcPts val="104"/>
              </a:spcBef>
            </a:pPr>
            <a:r>
              <a:rPr lang="en-IN" sz="1386" kern="1200">
                <a:solidFill>
                  <a:srgbClr val="F82571"/>
                </a:solidFill>
                <a:latin typeface="Consolas"/>
                <a:ea typeface="+mn-ea"/>
                <a:cs typeface="+mn-cs"/>
              </a:rPr>
              <a:t>name: </a:t>
            </a:r>
            <a:r>
              <a:rPr lang="en-IN" sz="1386" kern="1200">
                <a:solidFill>
                  <a:srgbClr val="E6DB74"/>
                </a:solidFill>
                <a:latin typeface="Consolas"/>
                <a:ea typeface="+mn-ea"/>
                <a:cs typeface="+mn-cs"/>
              </a:rPr>
              <a:t>Play 1 </a:t>
            </a:r>
            <a:r>
              <a:rPr lang="en-IN" sz="1386" kern="1200" spc="5">
                <a:solidFill>
                  <a:srgbClr val="E6DB74"/>
                </a:solidFill>
                <a:latin typeface="Consolas"/>
                <a:ea typeface="+mn-ea"/>
                <a:cs typeface="+mn-cs"/>
              </a:rPr>
              <a:t> </a:t>
            </a:r>
            <a:r>
              <a:rPr lang="en-IN" sz="1386" kern="1200">
                <a:solidFill>
                  <a:srgbClr val="F82571"/>
                </a:solidFill>
                <a:latin typeface="Consolas"/>
                <a:ea typeface="+mn-ea"/>
                <a:cs typeface="+mn-cs"/>
              </a:rPr>
              <a:t>hosts:</a:t>
            </a:r>
            <a:r>
              <a:rPr lang="en-IN" sz="1386" kern="1200" spc="-35">
                <a:solidFill>
                  <a:srgbClr val="F82571"/>
                </a:solidFill>
                <a:latin typeface="Consolas"/>
                <a:ea typeface="+mn-ea"/>
                <a:cs typeface="+mn-cs"/>
              </a:rPr>
              <a:t> </a:t>
            </a:r>
            <a:r>
              <a:rPr lang="en-IN" sz="1386" kern="1200">
                <a:solidFill>
                  <a:srgbClr val="E6DB74"/>
                </a:solidFill>
                <a:latin typeface="Consolas"/>
                <a:ea typeface="+mn-ea"/>
                <a:cs typeface="+mn-cs"/>
              </a:rPr>
              <a:t>localhost </a:t>
            </a:r>
            <a:r>
              <a:rPr lang="en-IN" sz="1386" kern="1200" spc="-747">
                <a:solidFill>
                  <a:srgbClr val="E6DB74"/>
                </a:solidFill>
                <a:latin typeface="Consolas"/>
                <a:ea typeface="+mn-ea"/>
                <a:cs typeface="+mn-cs"/>
              </a:rPr>
              <a:t> </a:t>
            </a:r>
            <a:r>
              <a:rPr lang="en-IN" sz="1386" kern="1200">
                <a:solidFill>
                  <a:srgbClr val="F82571"/>
                </a:solidFill>
                <a:latin typeface="Consolas"/>
                <a:ea typeface="+mn-ea"/>
                <a:cs typeface="+mn-cs"/>
              </a:rPr>
              <a:t>tasks:</a:t>
            </a:r>
            <a:endParaRPr lang="en-IN" sz="1386" kern="1200">
              <a:solidFill>
                <a:schemeClr val="tx1"/>
              </a:solidFill>
              <a:latin typeface="Consolas"/>
              <a:ea typeface="+mn-ea"/>
              <a:cs typeface="+mn-cs"/>
            </a:endParaRPr>
          </a:p>
          <a:p>
            <a:pPr marL="108756" defTabSz="452628"/>
            <a:r>
              <a:rPr lang="en-IN" sz="1386" kern="1200">
                <a:solidFill>
                  <a:srgbClr val="F82571"/>
                </a:solidFill>
                <a:latin typeface="Consolas"/>
                <a:ea typeface="+mn-ea"/>
                <a:cs typeface="+mn-cs"/>
              </a:rPr>
              <a:t>-</a:t>
            </a:r>
            <a:r>
              <a:rPr lang="en-IN" sz="1386" kern="1200" spc="-5">
                <a:solidFill>
                  <a:srgbClr val="F82571"/>
                </a:solidFill>
                <a:latin typeface="Consolas"/>
                <a:ea typeface="+mn-ea"/>
                <a:cs typeface="+mn-cs"/>
              </a:rPr>
              <a:t> </a:t>
            </a:r>
            <a:r>
              <a:rPr lang="en-IN" sz="1386" kern="1200">
                <a:solidFill>
                  <a:srgbClr val="F82571"/>
                </a:solidFill>
                <a:latin typeface="Consolas"/>
                <a:ea typeface="+mn-ea"/>
                <a:cs typeface="+mn-cs"/>
              </a:rPr>
              <a:t>name: </a:t>
            </a:r>
            <a:r>
              <a:rPr lang="en-IN" sz="1386" kern="1200">
                <a:solidFill>
                  <a:srgbClr val="E6DB74"/>
                </a:solidFill>
                <a:latin typeface="Consolas"/>
                <a:ea typeface="+mn-ea"/>
                <a:cs typeface="+mn-cs"/>
              </a:rPr>
              <a:t>Execute</a:t>
            </a:r>
            <a:r>
              <a:rPr lang="en-IN" sz="1386" kern="1200" spc="-5">
                <a:solidFill>
                  <a:srgbClr val="E6DB74"/>
                </a:solidFill>
                <a:latin typeface="Consolas"/>
                <a:ea typeface="+mn-ea"/>
                <a:cs typeface="+mn-cs"/>
              </a:rPr>
              <a:t> </a:t>
            </a:r>
            <a:r>
              <a:rPr lang="en-IN" sz="1386" kern="1200">
                <a:solidFill>
                  <a:srgbClr val="E6DB74"/>
                </a:solidFill>
                <a:latin typeface="Consolas"/>
                <a:ea typeface="+mn-ea"/>
                <a:cs typeface="+mn-cs"/>
              </a:rPr>
              <a:t>command</a:t>
            </a:r>
            <a:r>
              <a:rPr lang="en-IN" sz="1386" kern="1200" spc="10">
                <a:solidFill>
                  <a:srgbClr val="E6DB74"/>
                </a:solidFill>
                <a:latin typeface="Consolas"/>
                <a:ea typeface="+mn-ea"/>
                <a:cs typeface="+mn-cs"/>
              </a:rPr>
              <a:t> </a:t>
            </a:r>
            <a:r>
              <a:rPr lang="en-IN" sz="1386" kern="1200">
                <a:solidFill>
                  <a:srgbClr val="E6DB74"/>
                </a:solidFill>
                <a:latin typeface="Consolas"/>
                <a:ea typeface="+mn-ea"/>
                <a:cs typeface="+mn-cs"/>
              </a:rPr>
              <a:t>‘date’</a:t>
            </a:r>
            <a:endParaRPr lang="en-IN" sz="1400">
              <a:latin typeface="Consolas"/>
              <a:cs typeface="Consolas"/>
            </a:endParaRPr>
          </a:p>
        </p:txBody>
      </p:sp>
      <p:sp>
        <p:nvSpPr>
          <p:cNvPr id="5" name="object 5"/>
          <p:cNvSpPr txBox="1"/>
          <p:nvPr/>
        </p:nvSpPr>
        <p:spPr>
          <a:xfrm>
            <a:off x="3884074" y="3076278"/>
            <a:ext cx="810468" cy="226729"/>
          </a:xfrm>
          <a:prstGeom prst="rect">
            <a:avLst/>
          </a:prstGeom>
        </p:spPr>
        <p:txBody>
          <a:bodyPr vert="horz" wrap="square" lIns="0" tIns="13335" rIns="0" bIns="0" rtlCol="0">
            <a:spAutoFit/>
          </a:bodyPr>
          <a:lstStyle/>
          <a:p>
            <a:pPr marL="12573" defTabSz="452628">
              <a:spcBef>
                <a:spcPts val="104"/>
              </a:spcBef>
            </a:pPr>
            <a:r>
              <a:rPr lang="en-IN" sz="1386" kern="1200">
                <a:solidFill>
                  <a:srgbClr val="F82571"/>
                </a:solidFill>
                <a:latin typeface="Consolas"/>
                <a:ea typeface="+mn-ea"/>
                <a:cs typeface="+mn-cs"/>
              </a:rPr>
              <a:t>command:</a:t>
            </a:r>
            <a:endParaRPr lang="en-IN" sz="1400">
              <a:latin typeface="Consolas"/>
              <a:cs typeface="Consolas"/>
            </a:endParaRPr>
          </a:p>
        </p:txBody>
      </p:sp>
      <p:sp>
        <p:nvSpPr>
          <p:cNvPr id="6" name="object 6"/>
          <p:cNvSpPr txBox="1"/>
          <p:nvPr/>
        </p:nvSpPr>
        <p:spPr>
          <a:xfrm>
            <a:off x="4735414" y="3104242"/>
            <a:ext cx="751629" cy="192360"/>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44634" defTabSz="452628">
              <a:lnSpc>
                <a:spcPts val="1549"/>
              </a:lnSpc>
              <a:spcAft>
                <a:spcPts val="600"/>
              </a:spcAft>
            </a:pPr>
            <a:r>
              <a:rPr lang="en-IN" sz="1386" kern="1200">
                <a:solidFill>
                  <a:srgbClr val="E6DB74"/>
                </a:solidFill>
                <a:latin typeface="Consolas"/>
                <a:ea typeface="+mn-ea"/>
                <a:cs typeface="+mn-cs"/>
              </a:rPr>
              <a:t>date</a:t>
            </a:r>
            <a:endParaRPr lang="en-IN" sz="1400">
              <a:latin typeface="Consolas"/>
              <a:cs typeface="Consolas"/>
            </a:endParaRPr>
          </a:p>
        </p:txBody>
      </p:sp>
      <p:sp>
        <p:nvSpPr>
          <p:cNvPr id="7" name="object 7"/>
          <p:cNvSpPr txBox="1"/>
          <p:nvPr/>
        </p:nvSpPr>
        <p:spPr>
          <a:xfrm>
            <a:off x="3688196" y="3501442"/>
            <a:ext cx="3163420" cy="226729"/>
          </a:xfrm>
          <a:prstGeom prst="rect">
            <a:avLst/>
          </a:prstGeom>
        </p:spPr>
        <p:txBody>
          <a:bodyPr vert="horz" wrap="square" lIns="0" tIns="13335" rIns="0" bIns="0" rtlCol="0">
            <a:spAutoFit/>
          </a:bodyPr>
          <a:lstStyle/>
          <a:p>
            <a:pPr marL="12573" defTabSz="452628">
              <a:spcBef>
                <a:spcPts val="104"/>
              </a:spcBef>
            </a:pPr>
            <a:r>
              <a:rPr lang="en-IN" sz="1386" kern="1200">
                <a:solidFill>
                  <a:srgbClr val="F82571"/>
                </a:solidFill>
                <a:latin typeface="Consolas"/>
                <a:ea typeface="+mn-ea"/>
                <a:cs typeface="+mn-cs"/>
              </a:rPr>
              <a:t>-</a:t>
            </a:r>
            <a:r>
              <a:rPr lang="en-IN" sz="1386" kern="1200" spc="5">
                <a:solidFill>
                  <a:srgbClr val="F82571"/>
                </a:solidFill>
                <a:latin typeface="Consolas"/>
                <a:ea typeface="+mn-ea"/>
                <a:cs typeface="+mn-cs"/>
              </a:rPr>
              <a:t> </a:t>
            </a:r>
            <a:r>
              <a:rPr lang="en-IN" sz="1386" kern="1200">
                <a:solidFill>
                  <a:srgbClr val="F82571"/>
                </a:solidFill>
                <a:latin typeface="Consolas"/>
                <a:ea typeface="+mn-ea"/>
                <a:cs typeface="+mn-cs"/>
              </a:rPr>
              <a:t>name:</a:t>
            </a:r>
            <a:r>
              <a:rPr lang="en-IN" sz="1386" kern="1200" spc="15">
                <a:solidFill>
                  <a:srgbClr val="F82571"/>
                </a:solidFill>
                <a:latin typeface="Consolas"/>
                <a:ea typeface="+mn-ea"/>
                <a:cs typeface="+mn-cs"/>
              </a:rPr>
              <a:t> </a:t>
            </a:r>
            <a:r>
              <a:rPr lang="en-IN" sz="1386" kern="1200">
                <a:solidFill>
                  <a:srgbClr val="E6DB74"/>
                </a:solidFill>
                <a:latin typeface="Consolas"/>
                <a:ea typeface="+mn-ea"/>
                <a:cs typeface="+mn-cs"/>
              </a:rPr>
              <a:t>Execute</a:t>
            </a:r>
            <a:r>
              <a:rPr lang="en-IN" sz="1386" kern="1200" spc="5">
                <a:solidFill>
                  <a:srgbClr val="E6DB74"/>
                </a:solidFill>
                <a:latin typeface="Consolas"/>
                <a:ea typeface="+mn-ea"/>
                <a:cs typeface="+mn-cs"/>
              </a:rPr>
              <a:t> </a:t>
            </a:r>
            <a:r>
              <a:rPr lang="en-IN" sz="1386" kern="1200">
                <a:solidFill>
                  <a:srgbClr val="E6DB74"/>
                </a:solidFill>
                <a:latin typeface="Consolas"/>
                <a:ea typeface="+mn-ea"/>
                <a:cs typeface="+mn-cs"/>
              </a:rPr>
              <a:t>script</a:t>
            </a:r>
            <a:r>
              <a:rPr lang="en-IN" sz="1386" kern="1200" spc="10">
                <a:solidFill>
                  <a:srgbClr val="E6DB74"/>
                </a:solidFill>
                <a:latin typeface="Consolas"/>
                <a:ea typeface="+mn-ea"/>
                <a:cs typeface="+mn-cs"/>
              </a:rPr>
              <a:t> </a:t>
            </a:r>
            <a:r>
              <a:rPr lang="en-IN" sz="1386" kern="1200">
                <a:solidFill>
                  <a:srgbClr val="E6DB74"/>
                </a:solidFill>
                <a:latin typeface="Consolas"/>
                <a:ea typeface="+mn-ea"/>
                <a:cs typeface="+mn-cs"/>
              </a:rPr>
              <a:t>on server</a:t>
            </a:r>
            <a:endParaRPr lang="en-IN" sz="1400">
              <a:latin typeface="Consolas"/>
              <a:cs typeface="Consolas"/>
            </a:endParaRPr>
          </a:p>
        </p:txBody>
      </p:sp>
      <p:sp>
        <p:nvSpPr>
          <p:cNvPr id="8" name="object 8"/>
          <p:cNvSpPr txBox="1"/>
          <p:nvPr/>
        </p:nvSpPr>
        <p:spPr>
          <a:xfrm>
            <a:off x="3844090" y="3749580"/>
            <a:ext cx="751629" cy="192360"/>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52178" defTabSz="452628">
              <a:lnSpc>
                <a:spcPts val="1490"/>
              </a:lnSpc>
              <a:spcAft>
                <a:spcPts val="600"/>
              </a:spcAft>
            </a:pPr>
            <a:r>
              <a:rPr lang="en-IN" sz="1386" kern="1200">
                <a:solidFill>
                  <a:srgbClr val="F82571"/>
                </a:solidFill>
                <a:latin typeface="Consolas"/>
                <a:ea typeface="+mn-ea"/>
                <a:cs typeface="+mn-cs"/>
              </a:rPr>
              <a:t>script:</a:t>
            </a:r>
            <a:endParaRPr lang="en-IN" sz="1400">
              <a:latin typeface="Consolas"/>
              <a:cs typeface="Consolas"/>
            </a:endParaRPr>
          </a:p>
        </p:txBody>
      </p:sp>
      <p:sp>
        <p:nvSpPr>
          <p:cNvPr id="9" name="object 9"/>
          <p:cNvSpPr txBox="1"/>
          <p:nvPr/>
        </p:nvSpPr>
        <p:spPr>
          <a:xfrm>
            <a:off x="4657973" y="3761728"/>
            <a:ext cx="1480480" cy="180370"/>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23260" defTabSz="452628">
              <a:lnSpc>
                <a:spcPts val="1391"/>
              </a:lnSpc>
              <a:spcAft>
                <a:spcPts val="600"/>
              </a:spcAft>
            </a:pPr>
            <a:r>
              <a:rPr lang="en-IN" sz="1386" kern="1200">
                <a:solidFill>
                  <a:srgbClr val="E6DB74"/>
                </a:solidFill>
                <a:latin typeface="Consolas"/>
                <a:ea typeface="+mn-ea"/>
                <a:cs typeface="+mn-cs"/>
              </a:rPr>
              <a:t>test_script.sh</a:t>
            </a:r>
            <a:endParaRPr lang="en-IN" sz="1400">
              <a:latin typeface="Consolas"/>
              <a:cs typeface="Consolas"/>
            </a:endParaRPr>
          </a:p>
        </p:txBody>
      </p:sp>
      <p:sp>
        <p:nvSpPr>
          <p:cNvPr id="10" name="object 10"/>
          <p:cNvSpPr txBox="1"/>
          <p:nvPr/>
        </p:nvSpPr>
        <p:spPr>
          <a:xfrm>
            <a:off x="3688196" y="4139186"/>
            <a:ext cx="2869854" cy="226088"/>
          </a:xfrm>
          <a:prstGeom prst="rect">
            <a:avLst/>
          </a:prstGeom>
        </p:spPr>
        <p:txBody>
          <a:bodyPr vert="horz" wrap="square" lIns="0" tIns="12700" rIns="0" bIns="0" rtlCol="0">
            <a:spAutoFit/>
          </a:bodyPr>
          <a:lstStyle/>
          <a:p>
            <a:pPr marL="12573" defTabSz="452628">
              <a:spcBef>
                <a:spcPts val="99"/>
              </a:spcBef>
            </a:pPr>
            <a:r>
              <a:rPr lang="en-IN" sz="1386" kern="1200">
                <a:solidFill>
                  <a:srgbClr val="F82571"/>
                </a:solidFill>
                <a:latin typeface="Consolas"/>
                <a:ea typeface="+mn-ea"/>
                <a:cs typeface="+mn-cs"/>
              </a:rPr>
              <a:t>-</a:t>
            </a:r>
            <a:r>
              <a:rPr lang="en-IN" sz="1386" kern="1200" spc="-5">
                <a:solidFill>
                  <a:srgbClr val="F82571"/>
                </a:solidFill>
                <a:latin typeface="Consolas"/>
                <a:ea typeface="+mn-ea"/>
                <a:cs typeface="+mn-cs"/>
              </a:rPr>
              <a:t> </a:t>
            </a:r>
            <a:r>
              <a:rPr lang="en-IN" sz="1386" kern="1200">
                <a:solidFill>
                  <a:srgbClr val="F82571"/>
                </a:solidFill>
                <a:latin typeface="Consolas"/>
                <a:ea typeface="+mn-ea"/>
                <a:cs typeface="+mn-cs"/>
              </a:rPr>
              <a:t>name:</a:t>
            </a:r>
            <a:r>
              <a:rPr lang="en-IN" sz="1386" kern="1200" spc="5">
                <a:solidFill>
                  <a:srgbClr val="F82571"/>
                </a:solidFill>
                <a:latin typeface="Consolas"/>
                <a:ea typeface="+mn-ea"/>
                <a:cs typeface="+mn-cs"/>
              </a:rPr>
              <a:t> </a:t>
            </a:r>
            <a:r>
              <a:rPr lang="en-IN" sz="1386" kern="1200">
                <a:solidFill>
                  <a:srgbClr val="E6DB74"/>
                </a:solidFill>
                <a:latin typeface="Consolas"/>
                <a:ea typeface="+mn-ea"/>
                <a:cs typeface="+mn-cs"/>
              </a:rPr>
              <a:t>Install httpd</a:t>
            </a:r>
            <a:r>
              <a:rPr lang="en-IN" sz="1386" kern="1200" spc="-5">
                <a:solidFill>
                  <a:srgbClr val="E6DB74"/>
                </a:solidFill>
                <a:latin typeface="Consolas"/>
                <a:ea typeface="+mn-ea"/>
                <a:cs typeface="+mn-cs"/>
              </a:rPr>
              <a:t> </a:t>
            </a:r>
            <a:r>
              <a:rPr lang="en-IN" sz="1386" kern="1200" spc="5">
                <a:solidFill>
                  <a:srgbClr val="E6DB74"/>
                </a:solidFill>
                <a:latin typeface="Consolas"/>
                <a:ea typeface="+mn-ea"/>
                <a:cs typeface="+mn-cs"/>
              </a:rPr>
              <a:t>service</a:t>
            </a:r>
            <a:endParaRPr lang="en-IN" sz="1400">
              <a:latin typeface="Consolas"/>
              <a:cs typeface="Consolas"/>
            </a:endParaRPr>
          </a:p>
        </p:txBody>
      </p:sp>
      <p:sp>
        <p:nvSpPr>
          <p:cNvPr id="11" name="object 11"/>
          <p:cNvSpPr txBox="1"/>
          <p:nvPr/>
        </p:nvSpPr>
        <p:spPr>
          <a:xfrm>
            <a:off x="3863829" y="4382770"/>
            <a:ext cx="721260" cy="192360"/>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32690" defTabSz="452628">
              <a:lnSpc>
                <a:spcPts val="1525"/>
              </a:lnSpc>
              <a:spcAft>
                <a:spcPts val="600"/>
              </a:spcAft>
            </a:pPr>
            <a:r>
              <a:rPr lang="en-IN" sz="1386" kern="1200">
                <a:solidFill>
                  <a:srgbClr val="F82571"/>
                </a:solidFill>
                <a:latin typeface="Consolas"/>
                <a:ea typeface="+mn-ea"/>
                <a:cs typeface="+mn-cs"/>
              </a:rPr>
              <a:t>yum:</a:t>
            </a:r>
            <a:endParaRPr lang="en-IN" sz="1400">
              <a:latin typeface="Consolas"/>
              <a:cs typeface="Consolas"/>
            </a:endParaRPr>
          </a:p>
        </p:txBody>
      </p:sp>
      <p:sp>
        <p:nvSpPr>
          <p:cNvPr id="12" name="object 12"/>
          <p:cNvSpPr txBox="1"/>
          <p:nvPr/>
        </p:nvSpPr>
        <p:spPr>
          <a:xfrm>
            <a:off x="3863829" y="4646978"/>
            <a:ext cx="1700654" cy="431272"/>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130759" defTabSz="452628">
              <a:lnSpc>
                <a:spcPts val="1119"/>
              </a:lnSpc>
              <a:spcAft>
                <a:spcPts val="600"/>
              </a:spcAft>
            </a:pPr>
            <a:r>
              <a:rPr lang="en-IN" sz="1386" kern="1200">
                <a:solidFill>
                  <a:srgbClr val="F82571"/>
                </a:solidFill>
                <a:latin typeface="Consolas"/>
                <a:ea typeface="+mn-ea"/>
                <a:cs typeface="+mn-cs"/>
              </a:rPr>
              <a:t>name:</a:t>
            </a:r>
            <a:r>
              <a:rPr lang="en-IN" sz="1386" kern="1200" spc="-40">
                <a:solidFill>
                  <a:srgbClr val="F82571"/>
                </a:solidFill>
                <a:latin typeface="Consolas"/>
                <a:ea typeface="+mn-ea"/>
                <a:cs typeface="+mn-cs"/>
              </a:rPr>
              <a:t> </a:t>
            </a:r>
            <a:r>
              <a:rPr lang="en-IN" sz="1386" kern="1200">
                <a:solidFill>
                  <a:srgbClr val="E6DB74"/>
                </a:solidFill>
                <a:latin typeface="Consolas"/>
                <a:ea typeface="+mn-ea"/>
                <a:cs typeface="+mn-cs"/>
              </a:rPr>
              <a:t>httpd</a:t>
            </a:r>
            <a:endParaRPr lang="en-IN" sz="1386" kern="1200">
              <a:solidFill>
                <a:schemeClr val="tx1"/>
              </a:solidFill>
              <a:latin typeface="Consolas"/>
              <a:ea typeface="+mn-ea"/>
              <a:cs typeface="+mn-cs"/>
            </a:endParaRPr>
          </a:p>
          <a:p>
            <a:pPr marL="130759" defTabSz="452628">
              <a:spcAft>
                <a:spcPts val="600"/>
              </a:spcAft>
            </a:pPr>
            <a:r>
              <a:rPr lang="en-IN" sz="1386" kern="1200">
                <a:solidFill>
                  <a:srgbClr val="F82571"/>
                </a:solidFill>
                <a:latin typeface="Consolas"/>
                <a:ea typeface="+mn-ea"/>
                <a:cs typeface="+mn-cs"/>
              </a:rPr>
              <a:t>state:</a:t>
            </a:r>
            <a:r>
              <a:rPr lang="en-IN" sz="1386" kern="1200" spc="-25">
                <a:solidFill>
                  <a:srgbClr val="F82571"/>
                </a:solidFill>
                <a:latin typeface="Consolas"/>
                <a:ea typeface="+mn-ea"/>
                <a:cs typeface="+mn-cs"/>
              </a:rPr>
              <a:t> </a:t>
            </a:r>
            <a:r>
              <a:rPr lang="en-IN" sz="1386" kern="1200">
                <a:solidFill>
                  <a:srgbClr val="E6DB74"/>
                </a:solidFill>
                <a:latin typeface="Consolas"/>
                <a:ea typeface="+mn-ea"/>
                <a:cs typeface="+mn-cs"/>
              </a:rPr>
              <a:t>present</a:t>
            </a:r>
            <a:endParaRPr lang="en-IN" sz="1400">
              <a:latin typeface="Consolas"/>
              <a:cs typeface="Consolas"/>
            </a:endParaRPr>
          </a:p>
        </p:txBody>
      </p:sp>
      <p:sp>
        <p:nvSpPr>
          <p:cNvPr id="13" name="object 13"/>
          <p:cNvSpPr txBox="1"/>
          <p:nvPr/>
        </p:nvSpPr>
        <p:spPr>
          <a:xfrm>
            <a:off x="3688196" y="5202349"/>
            <a:ext cx="2378892" cy="226088"/>
          </a:xfrm>
          <a:prstGeom prst="rect">
            <a:avLst/>
          </a:prstGeom>
        </p:spPr>
        <p:txBody>
          <a:bodyPr vert="horz" wrap="square" lIns="0" tIns="12700" rIns="0" bIns="0" rtlCol="0">
            <a:spAutoFit/>
          </a:bodyPr>
          <a:lstStyle/>
          <a:p>
            <a:pPr marL="12573" defTabSz="452628">
              <a:spcBef>
                <a:spcPts val="99"/>
              </a:spcBef>
            </a:pPr>
            <a:r>
              <a:rPr lang="en-IN" sz="1386" kern="1200">
                <a:solidFill>
                  <a:srgbClr val="F82571"/>
                </a:solidFill>
                <a:latin typeface="Consolas"/>
                <a:ea typeface="+mn-ea"/>
                <a:cs typeface="+mn-cs"/>
              </a:rPr>
              <a:t>-</a:t>
            </a:r>
            <a:r>
              <a:rPr lang="en-IN" sz="1386" kern="1200" spc="-5">
                <a:solidFill>
                  <a:srgbClr val="F82571"/>
                </a:solidFill>
                <a:latin typeface="Consolas"/>
                <a:ea typeface="+mn-ea"/>
                <a:cs typeface="+mn-cs"/>
              </a:rPr>
              <a:t> </a:t>
            </a:r>
            <a:r>
              <a:rPr lang="en-IN" sz="1386" kern="1200">
                <a:solidFill>
                  <a:srgbClr val="F82571"/>
                </a:solidFill>
                <a:latin typeface="Consolas"/>
                <a:ea typeface="+mn-ea"/>
                <a:cs typeface="+mn-cs"/>
              </a:rPr>
              <a:t>name: </a:t>
            </a:r>
            <a:r>
              <a:rPr lang="en-IN" sz="1386" kern="1200" spc="5">
                <a:solidFill>
                  <a:srgbClr val="E6DB74"/>
                </a:solidFill>
                <a:latin typeface="Consolas"/>
                <a:ea typeface="+mn-ea"/>
                <a:cs typeface="+mn-cs"/>
              </a:rPr>
              <a:t>Start</a:t>
            </a:r>
            <a:r>
              <a:rPr lang="en-IN" sz="1386" kern="1200" spc="-10">
                <a:solidFill>
                  <a:srgbClr val="E6DB74"/>
                </a:solidFill>
                <a:latin typeface="Consolas"/>
                <a:ea typeface="+mn-ea"/>
                <a:cs typeface="+mn-cs"/>
              </a:rPr>
              <a:t> </a:t>
            </a:r>
            <a:r>
              <a:rPr lang="en-IN" sz="1386" kern="1200">
                <a:solidFill>
                  <a:srgbClr val="E6DB74"/>
                </a:solidFill>
                <a:latin typeface="Consolas"/>
                <a:ea typeface="+mn-ea"/>
                <a:cs typeface="+mn-cs"/>
              </a:rPr>
              <a:t>web</a:t>
            </a:r>
            <a:r>
              <a:rPr lang="en-IN" sz="1386" kern="1200" spc="-5">
                <a:solidFill>
                  <a:srgbClr val="E6DB74"/>
                </a:solidFill>
                <a:latin typeface="Consolas"/>
                <a:ea typeface="+mn-ea"/>
                <a:cs typeface="+mn-cs"/>
              </a:rPr>
              <a:t> </a:t>
            </a:r>
            <a:r>
              <a:rPr lang="en-IN" sz="1386" kern="1200">
                <a:solidFill>
                  <a:srgbClr val="E6DB74"/>
                </a:solidFill>
                <a:latin typeface="Consolas"/>
                <a:ea typeface="+mn-ea"/>
                <a:cs typeface="+mn-cs"/>
              </a:rPr>
              <a:t>server</a:t>
            </a:r>
            <a:endParaRPr lang="en-IN" sz="1400">
              <a:latin typeface="Consolas"/>
              <a:cs typeface="Consolas"/>
            </a:endParaRPr>
          </a:p>
        </p:txBody>
      </p:sp>
      <p:sp>
        <p:nvSpPr>
          <p:cNvPr id="14" name="object 14"/>
          <p:cNvSpPr txBox="1"/>
          <p:nvPr/>
        </p:nvSpPr>
        <p:spPr>
          <a:xfrm>
            <a:off x="3910901" y="5422903"/>
            <a:ext cx="776936" cy="431657"/>
          </a:xfrm>
          <a:prstGeom prst="rect">
            <a:avLst/>
          </a:prstGeom>
          <a:solidFill>
            <a:srgbClr val="0D0D0D">
              <a:alpha val="81959"/>
            </a:srgbClr>
          </a:solidFill>
          <a:ln w="19050">
            <a:solidFill>
              <a:srgbClr val="FF3300"/>
            </a:solidFill>
          </a:ln>
        </p:spPr>
        <p:txBody>
          <a:bodyPr vert="horz" wrap="square" lIns="0" tIns="5080" rIns="0" bIns="0" rtlCol="0">
            <a:spAutoFit/>
          </a:bodyPr>
          <a:lstStyle/>
          <a:p>
            <a:pPr defTabSz="452628">
              <a:spcBef>
                <a:spcPts val="40"/>
              </a:spcBef>
            </a:pPr>
            <a:r>
              <a:rPr lang="en-IN" sz="1386" kern="1200" spc="5">
                <a:solidFill>
                  <a:srgbClr val="F82571"/>
                </a:solidFill>
                <a:latin typeface="Consolas"/>
                <a:ea typeface="+mn-ea"/>
                <a:cs typeface="+mn-cs"/>
              </a:rPr>
              <a:t>se</a:t>
            </a:r>
            <a:r>
              <a:rPr lang="en-IN" sz="1386" kern="1200">
                <a:solidFill>
                  <a:srgbClr val="F82571"/>
                </a:solidFill>
                <a:latin typeface="Consolas"/>
                <a:ea typeface="+mn-ea"/>
                <a:cs typeface="+mn-cs"/>
              </a:rPr>
              <a:t>rvi</a:t>
            </a:r>
            <a:r>
              <a:rPr lang="en-IN" sz="1386" kern="1200" spc="5">
                <a:solidFill>
                  <a:srgbClr val="F82571"/>
                </a:solidFill>
                <a:latin typeface="Consolas"/>
                <a:ea typeface="+mn-ea"/>
                <a:cs typeface="+mn-cs"/>
              </a:rPr>
              <a:t>ce</a:t>
            </a:r>
            <a:r>
              <a:rPr lang="en-IN" sz="1386" kern="1200">
                <a:solidFill>
                  <a:srgbClr val="F82571"/>
                </a:solidFill>
                <a:latin typeface="Consolas"/>
                <a:ea typeface="+mn-ea"/>
                <a:cs typeface="+mn-cs"/>
              </a:rPr>
              <a:t>:</a:t>
            </a:r>
            <a:endParaRPr lang="en-IN" sz="1400">
              <a:latin typeface="Consolas"/>
              <a:cs typeface="Consolas"/>
            </a:endParaRPr>
          </a:p>
        </p:txBody>
      </p:sp>
      <p:sp>
        <p:nvSpPr>
          <p:cNvPr id="15" name="object 15"/>
          <p:cNvSpPr txBox="1"/>
          <p:nvPr/>
        </p:nvSpPr>
        <p:spPr>
          <a:xfrm>
            <a:off x="3910901" y="5674963"/>
            <a:ext cx="1726593" cy="469744"/>
          </a:xfrm>
          <a:prstGeom prst="rect">
            <a:avLst/>
          </a:prstGeom>
          <a:solidFill>
            <a:srgbClr val="0D0D0D">
              <a:alpha val="81959"/>
            </a:srgbClr>
          </a:solidFill>
          <a:ln w="19050">
            <a:solidFill>
              <a:srgbClr val="FF3300"/>
            </a:solidFill>
          </a:ln>
        </p:spPr>
        <p:txBody>
          <a:bodyPr vert="horz" wrap="square" lIns="0" tIns="0" rIns="0" bIns="0" rtlCol="0">
            <a:spAutoFit/>
          </a:bodyPr>
          <a:lstStyle/>
          <a:p>
            <a:pPr marL="83610" defTabSz="452628">
              <a:lnSpc>
                <a:spcPts val="1396"/>
              </a:lnSpc>
              <a:spcAft>
                <a:spcPts val="600"/>
              </a:spcAft>
            </a:pPr>
            <a:r>
              <a:rPr lang="en-IN" sz="1386" kern="1200">
                <a:solidFill>
                  <a:srgbClr val="F82571"/>
                </a:solidFill>
                <a:latin typeface="Consolas"/>
                <a:ea typeface="+mn-ea"/>
                <a:cs typeface="+mn-cs"/>
              </a:rPr>
              <a:t>name:</a:t>
            </a:r>
            <a:r>
              <a:rPr lang="en-IN" sz="1386" kern="1200" spc="-25">
                <a:solidFill>
                  <a:srgbClr val="F82571"/>
                </a:solidFill>
                <a:latin typeface="Consolas"/>
                <a:ea typeface="+mn-ea"/>
                <a:cs typeface="+mn-cs"/>
              </a:rPr>
              <a:t> </a:t>
            </a:r>
            <a:r>
              <a:rPr lang="en-IN" sz="1386" kern="1200">
                <a:solidFill>
                  <a:srgbClr val="E6DB74"/>
                </a:solidFill>
                <a:latin typeface="Consolas"/>
                <a:ea typeface="+mn-ea"/>
                <a:cs typeface="+mn-cs"/>
              </a:rPr>
              <a:t>httpd</a:t>
            </a:r>
            <a:endParaRPr lang="en-IN" sz="1386" kern="1200">
              <a:solidFill>
                <a:schemeClr val="tx1"/>
              </a:solidFill>
              <a:latin typeface="Consolas"/>
              <a:ea typeface="+mn-ea"/>
              <a:cs typeface="+mn-cs"/>
            </a:endParaRPr>
          </a:p>
          <a:p>
            <a:pPr marL="83610" defTabSz="452628">
              <a:spcAft>
                <a:spcPts val="600"/>
              </a:spcAft>
            </a:pPr>
            <a:r>
              <a:rPr lang="en-IN" sz="1386" kern="1200">
                <a:solidFill>
                  <a:srgbClr val="F82571"/>
                </a:solidFill>
                <a:latin typeface="Consolas"/>
                <a:ea typeface="+mn-ea"/>
                <a:cs typeface="+mn-cs"/>
              </a:rPr>
              <a:t>state:</a:t>
            </a:r>
            <a:r>
              <a:rPr lang="en-IN" sz="1386" kern="1200" spc="-25">
                <a:solidFill>
                  <a:srgbClr val="F82571"/>
                </a:solidFill>
                <a:latin typeface="Consolas"/>
                <a:ea typeface="+mn-ea"/>
                <a:cs typeface="+mn-cs"/>
              </a:rPr>
              <a:t> </a:t>
            </a:r>
            <a:r>
              <a:rPr lang="en-IN" sz="1386" kern="1200">
                <a:solidFill>
                  <a:srgbClr val="E6DB74"/>
                </a:solidFill>
                <a:latin typeface="Consolas"/>
                <a:ea typeface="+mn-ea"/>
                <a:cs typeface="+mn-cs"/>
              </a:rPr>
              <a:t>started</a:t>
            </a:r>
            <a:endParaRPr lang="en-IN" sz="1400">
              <a:latin typeface="Consolas"/>
              <a:cs typeface="Consolas"/>
            </a:endParaRPr>
          </a:p>
        </p:txBody>
      </p:sp>
      <p:sp>
        <p:nvSpPr>
          <p:cNvPr id="16" name="object 16"/>
          <p:cNvSpPr/>
          <p:nvPr/>
        </p:nvSpPr>
        <p:spPr>
          <a:xfrm>
            <a:off x="3316431" y="1607819"/>
            <a:ext cx="3332978" cy="367589"/>
          </a:xfrm>
          <a:custGeom>
            <a:avLst/>
            <a:gdLst/>
            <a:ahLst/>
            <a:cxnLst/>
            <a:rect l="l" t="t" r="r" b="b"/>
            <a:pathLst>
              <a:path w="3345179" h="368934">
                <a:moveTo>
                  <a:pt x="3345179" y="0"/>
                </a:moveTo>
                <a:lnTo>
                  <a:pt x="0" y="0"/>
                </a:lnTo>
                <a:lnTo>
                  <a:pt x="0" y="368808"/>
                </a:lnTo>
                <a:lnTo>
                  <a:pt x="3345179" y="368808"/>
                </a:lnTo>
                <a:lnTo>
                  <a:pt x="3345179" y="0"/>
                </a:lnTo>
                <a:close/>
              </a:path>
            </a:pathLst>
          </a:custGeom>
          <a:solidFill>
            <a:srgbClr val="404040"/>
          </a:solidFill>
        </p:spPr>
        <p:txBody>
          <a:bodyPr wrap="square" lIns="0" tIns="0" rIns="0" bIns="0" rtlCol="0"/>
          <a:lstStyle/>
          <a:p>
            <a:endParaRPr/>
          </a:p>
        </p:txBody>
      </p:sp>
      <p:sp>
        <p:nvSpPr>
          <p:cNvPr id="17" name="object 17"/>
          <p:cNvSpPr txBox="1"/>
          <p:nvPr/>
        </p:nvSpPr>
        <p:spPr>
          <a:xfrm>
            <a:off x="3394884" y="1627305"/>
            <a:ext cx="1527299" cy="287066"/>
          </a:xfrm>
          <a:prstGeom prst="rect">
            <a:avLst/>
          </a:prstGeom>
        </p:spPr>
        <p:txBody>
          <a:bodyPr vert="horz" wrap="square" lIns="0" tIns="12700" rIns="0" bIns="0" rtlCol="0">
            <a:spAutoFit/>
          </a:bodyPr>
          <a:lstStyle/>
          <a:p>
            <a:pPr marL="12573" defTabSz="452628">
              <a:spcBef>
                <a:spcPts val="99"/>
              </a:spcBef>
            </a:pPr>
            <a:r>
              <a:rPr lang="en-IN" sz="1782" kern="1200" spc="-5">
                <a:solidFill>
                  <a:srgbClr val="CC9900"/>
                </a:solidFill>
                <a:latin typeface="Consolas"/>
                <a:ea typeface="+mn-ea"/>
                <a:cs typeface="+mn-cs"/>
              </a:rPr>
              <a:t>playbook.yml</a:t>
            </a:r>
            <a:endParaRPr lang="en-IN" sz="1800">
              <a:latin typeface="Consolas"/>
              <a:cs typeface="Consolas"/>
            </a:endParaRPr>
          </a:p>
        </p:txBody>
      </p:sp>
      <p:sp>
        <p:nvSpPr>
          <p:cNvPr id="18" name="object 18"/>
          <p:cNvSpPr txBox="1">
            <a:spLocks noGrp="1"/>
          </p:cNvSpPr>
          <p:nvPr>
            <p:ph type="title"/>
          </p:nvPr>
        </p:nvSpPr>
        <p:spPr>
          <a:xfrm>
            <a:off x="643467" y="697513"/>
            <a:ext cx="1734187" cy="694054"/>
          </a:xfrm>
          <a:prstGeom prst="rect">
            <a:avLst/>
          </a:prstGeom>
        </p:spPr>
        <p:txBody>
          <a:bodyPr vert="horz" wrap="square" lIns="0" tIns="12700" rIns="0" bIns="0" rtlCol="0">
            <a:spAutoFit/>
          </a:bodyPr>
          <a:lstStyle/>
          <a:p>
            <a:pPr marL="12573" defTabSz="905256">
              <a:lnSpc>
                <a:spcPct val="100000"/>
              </a:lnSpc>
              <a:spcBef>
                <a:spcPts val="99"/>
              </a:spcBef>
            </a:pPr>
            <a:r>
              <a:rPr lang="en-IN" sz="4356" b="0" i="0" kern="1200" cap="none" spc="-5">
                <a:solidFill>
                  <a:srgbClr val="FF6600"/>
                </a:solidFill>
                <a:effectLst/>
                <a:latin typeface="Calibri Light"/>
                <a:ea typeface="+mj-ea"/>
                <a:cs typeface="Calibri Light"/>
              </a:rPr>
              <a:t>module</a:t>
            </a:r>
            <a:endParaRPr lang="en-IN" sz="4400">
              <a:latin typeface="Calibri Light"/>
              <a:cs typeface="Calibri Light"/>
            </a:endParaRPr>
          </a:p>
        </p:txBody>
      </p:sp>
      <p:sp>
        <p:nvSpPr>
          <p:cNvPr id="19" name="object 19"/>
          <p:cNvSpPr/>
          <p:nvPr/>
        </p:nvSpPr>
        <p:spPr>
          <a:xfrm>
            <a:off x="3885087" y="3104242"/>
            <a:ext cx="751629" cy="227766"/>
          </a:xfrm>
          <a:custGeom>
            <a:avLst/>
            <a:gdLst/>
            <a:ahLst/>
            <a:cxnLst/>
            <a:rect l="l" t="t" r="r" b="b"/>
            <a:pathLst>
              <a:path w="754379" h="228600">
                <a:moveTo>
                  <a:pt x="0" y="228600"/>
                </a:moveTo>
                <a:lnTo>
                  <a:pt x="754379" y="228600"/>
                </a:lnTo>
                <a:lnTo>
                  <a:pt x="754379" y="0"/>
                </a:lnTo>
                <a:lnTo>
                  <a:pt x="0" y="0"/>
                </a:lnTo>
                <a:lnTo>
                  <a:pt x="0" y="228600"/>
                </a:lnTo>
                <a:close/>
              </a:path>
            </a:pathLst>
          </a:custGeom>
          <a:ln w="19050">
            <a:solidFill>
              <a:srgbClr val="FF3300"/>
            </a:solidFill>
          </a:ln>
        </p:spPr>
        <p:txBody>
          <a:bodyPr wrap="square" lIns="0" tIns="0" rIns="0" bIns="0" rtlCol="0"/>
          <a:lstStyle/>
          <a:p>
            <a:endParaRPr/>
          </a:p>
        </p:txBody>
      </p:sp>
      <p:sp>
        <p:nvSpPr>
          <p:cNvPr id="20" name="object 20"/>
          <p:cNvSpPr txBox="1"/>
          <p:nvPr/>
        </p:nvSpPr>
        <p:spPr>
          <a:xfrm>
            <a:off x="9774488" y="1952884"/>
            <a:ext cx="1774045" cy="287066"/>
          </a:xfrm>
          <a:prstGeom prst="rect">
            <a:avLst/>
          </a:prstGeom>
        </p:spPr>
        <p:txBody>
          <a:bodyPr vert="horz" wrap="square" lIns="0" tIns="12700" rIns="0" bIns="0" rtlCol="0">
            <a:spAutoFit/>
          </a:bodyPr>
          <a:lstStyle/>
          <a:p>
            <a:pPr marL="12573" defTabSz="452628">
              <a:spcBef>
                <a:spcPts val="99"/>
              </a:spcBef>
            </a:pPr>
            <a:r>
              <a:rPr lang="en-IN" sz="1782" kern="1200" spc="-5">
                <a:solidFill>
                  <a:srgbClr val="F1F1F1"/>
                </a:solidFill>
                <a:latin typeface="Consolas"/>
                <a:ea typeface="+mn-ea"/>
                <a:cs typeface="+mn-cs"/>
              </a:rPr>
              <a:t>ansible-doc</a:t>
            </a:r>
            <a:r>
              <a:rPr lang="en-IN" sz="1782" kern="1200" spc="-84">
                <a:solidFill>
                  <a:srgbClr val="F1F1F1"/>
                </a:solidFill>
                <a:latin typeface="Consolas"/>
                <a:ea typeface="+mn-ea"/>
                <a:cs typeface="+mn-cs"/>
              </a:rPr>
              <a:t> </a:t>
            </a:r>
            <a:r>
              <a:rPr lang="en-IN" sz="1782" kern="1200" spc="-5">
                <a:solidFill>
                  <a:srgbClr val="F1F1F1"/>
                </a:solidFill>
                <a:latin typeface="Consolas"/>
                <a:ea typeface="+mn-ea"/>
                <a:cs typeface="+mn-cs"/>
              </a:rPr>
              <a:t>-l</a:t>
            </a:r>
            <a:endParaRPr lang="en-IN" sz="1800">
              <a:latin typeface="Consolas"/>
              <a:cs typeface="Consolas"/>
            </a:endParaRPr>
          </a:p>
        </p:txBody>
      </p:sp>
      <p:pic>
        <p:nvPicPr>
          <p:cNvPr id="21" name="object 21"/>
          <p:cNvPicPr/>
          <p:nvPr/>
        </p:nvPicPr>
        <p:blipFill>
          <a:blip r:embed="rId2" cstate="print"/>
          <a:stretch>
            <a:fillRect/>
          </a:stretch>
        </p:blipFill>
        <p:spPr>
          <a:xfrm>
            <a:off x="9174578" y="1955541"/>
            <a:ext cx="443384" cy="449458"/>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1826261"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Run</a:t>
            </a:r>
            <a:endParaRPr sz="4400" dirty="0">
              <a:latin typeface="Calibri Light"/>
              <a:cs typeface="Calibri Light"/>
            </a:endParaRPr>
          </a:p>
        </p:txBody>
      </p:sp>
      <p:sp>
        <p:nvSpPr>
          <p:cNvPr id="3" name="object 3"/>
          <p:cNvSpPr txBox="1"/>
          <p:nvPr/>
        </p:nvSpPr>
        <p:spPr>
          <a:xfrm>
            <a:off x="916939" y="1826793"/>
            <a:ext cx="7002145" cy="1049655"/>
          </a:xfrm>
          <a:prstGeom prst="rect">
            <a:avLst/>
          </a:prstGeom>
        </p:spPr>
        <p:txBody>
          <a:bodyPr vert="horz" wrap="square" lIns="0" tIns="97790" rIns="0" bIns="0" rtlCol="0">
            <a:spAutoFit/>
          </a:bodyPr>
          <a:lstStyle/>
          <a:p>
            <a:pPr marL="241300" indent="-229235">
              <a:lnSpc>
                <a:spcPct val="100000"/>
              </a:lnSpc>
              <a:spcBef>
                <a:spcPts val="770"/>
              </a:spcBef>
              <a:buFont typeface="Arial MT"/>
              <a:buChar char="•"/>
              <a:tabLst>
                <a:tab pos="241935" algn="l"/>
              </a:tabLst>
            </a:pPr>
            <a:r>
              <a:rPr sz="2800" spc="-20" dirty="0">
                <a:solidFill>
                  <a:srgbClr val="DDDDD9"/>
                </a:solidFill>
                <a:latin typeface="Calibri"/>
                <a:cs typeface="Calibri"/>
              </a:rPr>
              <a:t>Execute</a:t>
            </a:r>
            <a:r>
              <a:rPr sz="2800" spc="-25" dirty="0">
                <a:solidFill>
                  <a:srgbClr val="DDDDD9"/>
                </a:solidFill>
                <a:latin typeface="Calibri"/>
                <a:cs typeface="Calibri"/>
              </a:rPr>
              <a:t> </a:t>
            </a:r>
            <a:r>
              <a:rPr sz="2800" spc="-10" dirty="0">
                <a:solidFill>
                  <a:srgbClr val="DDDDD9"/>
                </a:solidFill>
                <a:latin typeface="Calibri"/>
                <a:cs typeface="Calibri"/>
              </a:rPr>
              <a:t>Ansible</a:t>
            </a:r>
            <a:r>
              <a:rPr sz="2800" spc="25" dirty="0">
                <a:solidFill>
                  <a:srgbClr val="DDDDD9"/>
                </a:solidFill>
                <a:latin typeface="Calibri"/>
                <a:cs typeface="Calibri"/>
              </a:rPr>
              <a:t> </a:t>
            </a:r>
            <a:r>
              <a:rPr sz="2800" spc="-15" dirty="0">
                <a:solidFill>
                  <a:srgbClr val="DDDDD9"/>
                </a:solidFill>
                <a:latin typeface="Calibri"/>
                <a:cs typeface="Calibri"/>
              </a:rPr>
              <a:t>Playbook</a:t>
            </a:r>
            <a:endParaRPr sz="2800">
              <a:latin typeface="Calibri"/>
              <a:cs typeface="Calibri"/>
            </a:endParaRPr>
          </a:p>
          <a:p>
            <a:pPr marL="241300" indent="-229235">
              <a:lnSpc>
                <a:spcPct val="100000"/>
              </a:lnSpc>
              <a:spcBef>
                <a:spcPts val="675"/>
              </a:spcBef>
              <a:buFont typeface="Arial MT"/>
              <a:buChar char="•"/>
              <a:tabLst>
                <a:tab pos="241935" algn="l"/>
              </a:tabLst>
            </a:pPr>
            <a:r>
              <a:rPr sz="2800" spc="-25" dirty="0">
                <a:solidFill>
                  <a:srgbClr val="DDDDD9"/>
                </a:solidFill>
                <a:latin typeface="Calibri"/>
                <a:cs typeface="Calibri"/>
              </a:rPr>
              <a:t>Syntax:</a:t>
            </a:r>
            <a:r>
              <a:rPr sz="2800" spc="20" dirty="0">
                <a:solidFill>
                  <a:srgbClr val="DDDDD9"/>
                </a:solidFill>
                <a:latin typeface="Calibri"/>
                <a:cs typeface="Calibri"/>
              </a:rPr>
              <a:t> </a:t>
            </a:r>
            <a:r>
              <a:rPr sz="2800" spc="-10" dirty="0">
                <a:solidFill>
                  <a:srgbClr val="DDDDD9"/>
                </a:solidFill>
                <a:latin typeface="Calibri"/>
                <a:cs typeface="Calibri"/>
              </a:rPr>
              <a:t>ansible-playbook</a:t>
            </a:r>
            <a:r>
              <a:rPr sz="2800" spc="55" dirty="0">
                <a:solidFill>
                  <a:srgbClr val="DDDDD9"/>
                </a:solidFill>
                <a:latin typeface="Calibri"/>
                <a:cs typeface="Calibri"/>
              </a:rPr>
              <a:t> </a:t>
            </a:r>
            <a:r>
              <a:rPr sz="2800" spc="-10" dirty="0">
                <a:solidFill>
                  <a:srgbClr val="DDDDD9"/>
                </a:solidFill>
                <a:latin typeface="Calibri"/>
                <a:cs typeface="Calibri"/>
              </a:rPr>
              <a:t>&lt;playbook</a:t>
            </a:r>
            <a:r>
              <a:rPr sz="2800" spc="30" dirty="0">
                <a:solidFill>
                  <a:srgbClr val="DDDDD9"/>
                </a:solidFill>
                <a:latin typeface="Calibri"/>
                <a:cs typeface="Calibri"/>
              </a:rPr>
              <a:t> </a:t>
            </a:r>
            <a:r>
              <a:rPr sz="2800" spc="-5" dirty="0">
                <a:solidFill>
                  <a:srgbClr val="DDDDD9"/>
                </a:solidFill>
                <a:latin typeface="Calibri"/>
                <a:cs typeface="Calibri"/>
              </a:rPr>
              <a:t>file </a:t>
            </a:r>
            <a:r>
              <a:rPr sz="2800" spc="-10" dirty="0">
                <a:solidFill>
                  <a:srgbClr val="DDDDD9"/>
                </a:solidFill>
                <a:latin typeface="Calibri"/>
                <a:cs typeface="Calibri"/>
              </a:rPr>
              <a:t>name&gt;</a:t>
            </a:r>
            <a:endParaRPr sz="2800">
              <a:latin typeface="Calibri"/>
              <a:cs typeface="Calibri"/>
            </a:endParaRPr>
          </a:p>
        </p:txBody>
      </p:sp>
      <p:pic>
        <p:nvPicPr>
          <p:cNvPr id="4" name="object 4"/>
          <p:cNvPicPr/>
          <p:nvPr/>
        </p:nvPicPr>
        <p:blipFill>
          <a:blip r:embed="rId2" cstate="print"/>
          <a:stretch>
            <a:fillRect/>
          </a:stretch>
        </p:blipFill>
        <p:spPr>
          <a:xfrm>
            <a:off x="8127492" y="1674876"/>
            <a:ext cx="426720" cy="428244"/>
          </a:xfrm>
          <a:prstGeom prst="rect">
            <a:avLst/>
          </a:prstGeom>
        </p:spPr>
      </p:pic>
      <p:sp>
        <p:nvSpPr>
          <p:cNvPr id="5" name="object 5"/>
          <p:cNvSpPr txBox="1"/>
          <p:nvPr/>
        </p:nvSpPr>
        <p:spPr>
          <a:xfrm>
            <a:off x="8707628" y="1740788"/>
            <a:ext cx="28790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1F1F1"/>
                </a:solidFill>
                <a:latin typeface="Consolas"/>
                <a:cs typeface="Consolas"/>
              </a:rPr>
              <a:t>ansible-playbook</a:t>
            </a:r>
            <a:r>
              <a:rPr sz="1400" spc="5" dirty="0">
                <a:solidFill>
                  <a:srgbClr val="F1F1F1"/>
                </a:solidFill>
                <a:latin typeface="Consolas"/>
                <a:cs typeface="Consolas"/>
              </a:rPr>
              <a:t> </a:t>
            </a:r>
            <a:r>
              <a:rPr sz="1400" dirty="0">
                <a:solidFill>
                  <a:srgbClr val="F1F1F1"/>
                </a:solidFill>
                <a:latin typeface="Consolas"/>
                <a:cs typeface="Consolas"/>
              </a:rPr>
              <a:t>playbook.yml</a:t>
            </a:r>
            <a:endParaRPr sz="1400">
              <a:latin typeface="Consolas"/>
              <a:cs typeface="Consolas"/>
            </a:endParaRPr>
          </a:p>
        </p:txBody>
      </p:sp>
      <p:pic>
        <p:nvPicPr>
          <p:cNvPr id="6" name="object 6"/>
          <p:cNvPicPr/>
          <p:nvPr/>
        </p:nvPicPr>
        <p:blipFill>
          <a:blip r:embed="rId2" cstate="print"/>
          <a:stretch>
            <a:fillRect/>
          </a:stretch>
        </p:blipFill>
        <p:spPr>
          <a:xfrm>
            <a:off x="8127492" y="2273807"/>
            <a:ext cx="426720" cy="428244"/>
          </a:xfrm>
          <a:prstGeom prst="rect">
            <a:avLst/>
          </a:prstGeom>
        </p:spPr>
      </p:pic>
      <p:sp>
        <p:nvSpPr>
          <p:cNvPr id="7" name="object 7"/>
          <p:cNvSpPr txBox="1"/>
          <p:nvPr/>
        </p:nvSpPr>
        <p:spPr>
          <a:xfrm>
            <a:off x="8707628" y="2339720"/>
            <a:ext cx="228917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1F1F1"/>
                </a:solidFill>
                <a:latin typeface="Consolas"/>
                <a:cs typeface="Consolas"/>
              </a:rPr>
              <a:t>ansible-playbook</a:t>
            </a:r>
            <a:r>
              <a:rPr sz="1400" spc="-15" dirty="0">
                <a:solidFill>
                  <a:srgbClr val="F1F1F1"/>
                </a:solidFill>
                <a:latin typeface="Consolas"/>
                <a:cs typeface="Consolas"/>
              </a:rPr>
              <a:t> </a:t>
            </a:r>
            <a:r>
              <a:rPr sz="1400" dirty="0">
                <a:solidFill>
                  <a:srgbClr val="F1F1F1"/>
                </a:solidFill>
                <a:latin typeface="Consolas"/>
                <a:cs typeface="Consolas"/>
              </a:rPr>
              <a:t>--help</a:t>
            </a:r>
            <a:endParaRPr sz="1400">
              <a:latin typeface="Consolas"/>
              <a:cs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391155" y="1844014"/>
            <a:ext cx="7568565" cy="3993007"/>
          </a:xfrm>
          <a:prstGeom prst="rect">
            <a:avLst/>
          </a:prstGeom>
        </p:spPr>
      </p:pic>
      <p:sp>
        <p:nvSpPr>
          <p:cNvPr id="3" name="object 3"/>
          <p:cNvSpPr txBox="1"/>
          <p:nvPr/>
        </p:nvSpPr>
        <p:spPr>
          <a:xfrm>
            <a:off x="3934205" y="2895091"/>
            <a:ext cx="4540250" cy="1366520"/>
          </a:xfrm>
          <a:prstGeom prst="rect">
            <a:avLst/>
          </a:prstGeom>
        </p:spPr>
        <p:txBody>
          <a:bodyPr vert="horz" wrap="square" lIns="0" tIns="12065" rIns="0" bIns="0" rtlCol="0">
            <a:spAutoFit/>
          </a:bodyPr>
          <a:lstStyle/>
          <a:p>
            <a:pPr marL="12700">
              <a:lnSpc>
                <a:spcPct val="100000"/>
              </a:lnSpc>
              <a:spcBef>
                <a:spcPts val="95"/>
              </a:spcBef>
            </a:pPr>
            <a:r>
              <a:rPr sz="8800" b="1" spc="-25" dirty="0">
                <a:solidFill>
                  <a:srgbClr val="FFFFFF"/>
                </a:solidFill>
                <a:latin typeface="Arial"/>
                <a:cs typeface="Arial"/>
              </a:rPr>
              <a:t>Modules</a:t>
            </a:r>
            <a:endParaRPr sz="8800">
              <a:latin typeface="Arial"/>
              <a:cs typeface="Arial"/>
            </a:endParaRPr>
          </a:p>
        </p:txBody>
      </p:sp>
      <p:pic>
        <p:nvPicPr>
          <p:cNvPr id="4" name="object 4"/>
          <p:cNvPicPr/>
          <p:nvPr/>
        </p:nvPicPr>
        <p:blipFill>
          <a:blip r:embed="rId3" cstate="print"/>
          <a:stretch>
            <a:fillRect/>
          </a:stretch>
        </p:blipFill>
        <p:spPr>
          <a:xfrm>
            <a:off x="3642359" y="801623"/>
            <a:ext cx="5403215" cy="2828036"/>
          </a:xfrm>
          <a:prstGeom prst="rect">
            <a:avLst/>
          </a:prstGeom>
        </p:spPr>
      </p:pic>
      <p:sp>
        <p:nvSpPr>
          <p:cNvPr id="5" name="object 5"/>
          <p:cNvSpPr txBox="1">
            <a:spLocks noGrp="1"/>
          </p:cNvSpPr>
          <p:nvPr>
            <p:ph type="ctrTitle"/>
          </p:nvPr>
        </p:nvSpPr>
        <p:spPr>
          <a:xfrm>
            <a:off x="3642359" y="1447800"/>
            <a:ext cx="4654549" cy="1031239"/>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4894"/>
            <a:ext cx="3485514"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modules</a:t>
            </a:r>
            <a:endParaRPr sz="4400" dirty="0">
              <a:latin typeface="Calibri Light"/>
              <a:cs typeface="Calibri Light"/>
            </a:endParaRPr>
          </a:p>
        </p:txBody>
      </p:sp>
      <p:sp>
        <p:nvSpPr>
          <p:cNvPr id="3" name="object 3"/>
          <p:cNvSpPr txBox="1"/>
          <p:nvPr/>
        </p:nvSpPr>
        <p:spPr>
          <a:xfrm>
            <a:off x="945896" y="1438402"/>
            <a:ext cx="1280160"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30" dirty="0">
                <a:solidFill>
                  <a:srgbClr val="DDDDD9"/>
                </a:solidFill>
                <a:latin typeface="Calibri"/>
                <a:cs typeface="Calibri"/>
              </a:rPr>
              <a:t>System</a:t>
            </a:r>
            <a:endParaRPr sz="2800">
              <a:latin typeface="Calibri"/>
              <a:cs typeface="Calibri"/>
            </a:endParaRPr>
          </a:p>
        </p:txBody>
      </p:sp>
      <p:sp>
        <p:nvSpPr>
          <p:cNvPr id="4" name="object 4"/>
          <p:cNvSpPr txBox="1"/>
          <p:nvPr/>
        </p:nvSpPr>
        <p:spPr>
          <a:xfrm>
            <a:off x="945896" y="1950847"/>
            <a:ext cx="1879600"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10" dirty="0">
                <a:solidFill>
                  <a:srgbClr val="DDDDD9"/>
                </a:solidFill>
                <a:latin typeface="Calibri"/>
                <a:cs typeface="Calibri"/>
              </a:rPr>
              <a:t>Commands</a:t>
            </a:r>
            <a:endParaRPr sz="2800">
              <a:latin typeface="Calibri"/>
              <a:cs typeface="Calibri"/>
            </a:endParaRPr>
          </a:p>
        </p:txBody>
      </p:sp>
      <p:sp>
        <p:nvSpPr>
          <p:cNvPr id="5" name="object 5"/>
          <p:cNvSpPr txBox="1"/>
          <p:nvPr/>
        </p:nvSpPr>
        <p:spPr>
          <a:xfrm>
            <a:off x="945896" y="2461386"/>
            <a:ext cx="894080"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10" dirty="0">
                <a:solidFill>
                  <a:srgbClr val="DDDDD9"/>
                </a:solidFill>
                <a:latin typeface="Calibri"/>
                <a:cs typeface="Calibri"/>
              </a:rPr>
              <a:t>Fi</a:t>
            </a:r>
            <a:r>
              <a:rPr sz="2800" spc="-25" dirty="0">
                <a:solidFill>
                  <a:srgbClr val="DDDDD9"/>
                </a:solidFill>
                <a:latin typeface="Calibri"/>
                <a:cs typeface="Calibri"/>
              </a:rPr>
              <a:t>l</a:t>
            </a:r>
            <a:r>
              <a:rPr sz="2800" spc="-5" dirty="0">
                <a:solidFill>
                  <a:srgbClr val="DDDDD9"/>
                </a:solidFill>
                <a:latin typeface="Calibri"/>
                <a:cs typeface="Calibri"/>
              </a:rPr>
              <a:t>es</a:t>
            </a:r>
            <a:endParaRPr sz="2800">
              <a:latin typeface="Calibri"/>
              <a:cs typeface="Calibri"/>
            </a:endParaRPr>
          </a:p>
        </p:txBody>
      </p:sp>
      <p:sp>
        <p:nvSpPr>
          <p:cNvPr id="6" name="object 6"/>
          <p:cNvSpPr txBox="1"/>
          <p:nvPr/>
        </p:nvSpPr>
        <p:spPr>
          <a:xfrm>
            <a:off x="945896" y="2971926"/>
            <a:ext cx="1596390"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15" dirty="0">
                <a:solidFill>
                  <a:srgbClr val="DDDDD9"/>
                </a:solidFill>
                <a:latin typeface="Calibri"/>
                <a:cs typeface="Calibri"/>
              </a:rPr>
              <a:t>Database</a:t>
            </a:r>
            <a:endParaRPr sz="2800">
              <a:latin typeface="Calibri"/>
              <a:cs typeface="Calibri"/>
            </a:endParaRPr>
          </a:p>
        </p:txBody>
      </p:sp>
      <p:sp>
        <p:nvSpPr>
          <p:cNvPr id="7" name="object 7"/>
          <p:cNvSpPr txBox="1"/>
          <p:nvPr/>
        </p:nvSpPr>
        <p:spPr>
          <a:xfrm>
            <a:off x="945896" y="3484245"/>
            <a:ext cx="3227070"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 pos="1222375" algn="l"/>
                <a:tab pos="3213735" algn="l"/>
              </a:tabLst>
            </a:pPr>
            <a:r>
              <a:rPr sz="2800" spc="-10" dirty="0">
                <a:solidFill>
                  <a:srgbClr val="DDDDD9"/>
                </a:solidFill>
                <a:latin typeface="Calibri"/>
                <a:cs typeface="Calibri"/>
              </a:rPr>
              <a:t>Cloud	</a:t>
            </a:r>
            <a:r>
              <a:rPr sz="2800" spc="-15" dirty="0">
                <a:solidFill>
                  <a:srgbClr val="DDDDD9"/>
                </a:solidFill>
                <a:latin typeface="Calibri"/>
                <a:cs typeface="Calibri"/>
              </a:rPr>
              <a:t> </a:t>
            </a:r>
            <a:r>
              <a:rPr sz="2800" spc="-10" dirty="0">
                <a:solidFill>
                  <a:srgbClr val="DDDDD9"/>
                </a:solidFill>
                <a:latin typeface="Calibri"/>
                <a:cs typeface="Calibri"/>
              </a:rPr>
              <a:t>	</a:t>
            </a:r>
            <a:endParaRPr sz="2800" dirty="0">
              <a:latin typeface="Calibri"/>
              <a:cs typeface="Calibri"/>
            </a:endParaRPr>
          </a:p>
        </p:txBody>
      </p:sp>
      <p:sp>
        <p:nvSpPr>
          <p:cNvPr id="8" name="object 8"/>
          <p:cNvSpPr txBox="1"/>
          <p:nvPr/>
        </p:nvSpPr>
        <p:spPr>
          <a:xfrm>
            <a:off x="945896" y="3910355"/>
            <a:ext cx="3485515" cy="1046480"/>
          </a:xfrm>
          <a:prstGeom prst="rect">
            <a:avLst/>
          </a:prstGeom>
        </p:spPr>
        <p:txBody>
          <a:bodyPr vert="horz" wrap="square" lIns="0" tIns="96520" rIns="0" bIns="0" rtlCol="0">
            <a:spAutoFit/>
          </a:bodyPr>
          <a:lstStyle/>
          <a:p>
            <a:pPr marL="241300" indent="-228600">
              <a:lnSpc>
                <a:spcPct val="100000"/>
              </a:lnSpc>
              <a:spcBef>
                <a:spcPts val="760"/>
              </a:spcBef>
              <a:buFont typeface="Arial MT"/>
              <a:buChar char="•"/>
              <a:tabLst>
                <a:tab pos="241300" algn="l"/>
                <a:tab pos="1740535" algn="l"/>
                <a:tab pos="3472179" algn="l"/>
              </a:tabLst>
            </a:pPr>
            <a:r>
              <a:rPr sz="2800" spc="-15" dirty="0">
                <a:solidFill>
                  <a:srgbClr val="DDDDD9"/>
                </a:solidFill>
                <a:latin typeface="Calibri"/>
                <a:cs typeface="Calibri"/>
              </a:rPr>
              <a:t>Windows</a:t>
            </a:r>
            <a:endParaRPr sz="2800" dirty="0">
              <a:latin typeface="Calibri"/>
              <a:cs typeface="Calibri"/>
            </a:endParaRPr>
          </a:p>
          <a:p>
            <a:pPr marL="241300" indent="-228600">
              <a:lnSpc>
                <a:spcPct val="100000"/>
              </a:lnSpc>
              <a:spcBef>
                <a:spcPts val="660"/>
              </a:spcBef>
              <a:buFont typeface="Arial MT"/>
              <a:buChar char="•"/>
              <a:tabLst>
                <a:tab pos="241300" algn="l"/>
              </a:tabLst>
            </a:pPr>
            <a:r>
              <a:rPr sz="2800" spc="-10" dirty="0">
                <a:solidFill>
                  <a:srgbClr val="DDDDD9"/>
                </a:solidFill>
                <a:latin typeface="Calibri"/>
                <a:cs typeface="Calibri"/>
              </a:rPr>
              <a:t>More..</a:t>
            </a:r>
            <a:endParaRPr sz="2800" dirty="0">
              <a:latin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tack of files">
            <a:extLst>
              <a:ext uri="{FF2B5EF4-FFF2-40B4-BE49-F238E27FC236}">
                <a16:creationId xmlns:a16="http://schemas.microsoft.com/office/drawing/2014/main" id="{93DCF061-A269-712B-1073-1D7332EAFA6C}"/>
              </a:ext>
            </a:extLst>
          </p:cNvPr>
          <p:cNvPicPr>
            <a:picLocks noChangeAspect="1"/>
          </p:cNvPicPr>
          <p:nvPr/>
        </p:nvPicPr>
        <p:blipFill rotWithShape="1">
          <a:blip r:embed="rId2">
            <a:alphaModFix amt="50000"/>
          </a:blip>
          <a:srcRect t="15728" r="-1" b="-1"/>
          <a:stretch/>
        </p:blipFill>
        <p:spPr>
          <a:xfrm>
            <a:off x="305" y="10"/>
            <a:ext cx="12191695" cy="6857990"/>
          </a:xfrm>
          <a:prstGeom prst="rect">
            <a:avLst/>
          </a:prstGeom>
        </p:spPr>
      </p:pic>
      <p:sp>
        <p:nvSpPr>
          <p:cNvPr id="2" name="object 2"/>
          <p:cNvSpPr txBox="1">
            <a:spLocks noGrp="1"/>
          </p:cNvSpPr>
          <p:nvPr>
            <p:ph type="title"/>
          </p:nvPr>
        </p:nvSpPr>
        <p:spPr>
          <a:xfrm>
            <a:off x="1130271" y="1193800"/>
            <a:ext cx="3193050" cy="4699000"/>
          </a:xfrm>
          <a:prstGeom prst="rect">
            <a:avLst/>
          </a:prstGeom>
        </p:spPr>
        <p:txBody>
          <a:bodyPr vert="horz" lIns="91440" tIns="45720" rIns="91440" bIns="45720" rtlCol="0" anchor="ctr">
            <a:normAutofit/>
          </a:bodyPr>
          <a:lstStyle/>
          <a:p>
            <a:pPr marL="12700"/>
            <a:r>
              <a:rPr lang="en-US" spc="-5"/>
              <a:t>No</a:t>
            </a:r>
            <a:r>
              <a:rPr lang="en-US" spc="-45"/>
              <a:t>t</a:t>
            </a:r>
            <a:r>
              <a:rPr lang="en-US"/>
              <a:t>e</a:t>
            </a:r>
          </a:p>
        </p:txBody>
      </p:sp>
      <p:sp>
        <p:nvSpPr>
          <p:cNvPr id="3" name="object 3"/>
          <p:cNvSpPr txBox="1"/>
          <p:nvPr/>
        </p:nvSpPr>
        <p:spPr>
          <a:xfrm>
            <a:off x="4976636" y="1193800"/>
            <a:ext cx="6085091" cy="4699000"/>
          </a:xfrm>
          <a:prstGeom prst="rect">
            <a:avLst/>
          </a:prstGeom>
        </p:spPr>
        <p:txBody>
          <a:bodyPr vert="horz" lIns="91440" tIns="45720" rIns="91440" bIns="45720" rtlCol="0" anchor="ctr">
            <a:normAutofit/>
          </a:bodyPr>
          <a:lstStyle/>
          <a:p>
            <a:pPr marL="241300" marR="5080" indent="-228600" defTabSz="914400">
              <a:lnSpc>
                <a:spcPct val="120000"/>
              </a:lnSpc>
              <a:spcBef>
                <a:spcPts val="480"/>
              </a:spcBef>
              <a:buClr>
                <a:schemeClr val="accent1"/>
              </a:buClr>
              <a:buSzPct val="100000"/>
              <a:buFont typeface="Arial" panose="020B0604020202020204" pitchFamily="34" charset="0"/>
              <a:buChar char="•"/>
              <a:tabLst>
                <a:tab pos="241935" algn="l"/>
              </a:tabLst>
            </a:pPr>
            <a:r>
              <a:rPr lang="en-US" spc="-5"/>
              <a:t>Do</a:t>
            </a:r>
            <a:r>
              <a:rPr lang="en-US" spc="5"/>
              <a:t> </a:t>
            </a:r>
            <a:r>
              <a:rPr lang="en-US" spc="-10"/>
              <a:t>not</a:t>
            </a:r>
            <a:r>
              <a:rPr lang="en-US" spc="5"/>
              <a:t> </a:t>
            </a:r>
            <a:r>
              <a:rPr lang="en-US" spc="-15"/>
              <a:t>copy</a:t>
            </a:r>
            <a:r>
              <a:rPr lang="en-US" spc="10"/>
              <a:t> </a:t>
            </a:r>
            <a:r>
              <a:rPr lang="en-US" spc="-10"/>
              <a:t>code</a:t>
            </a:r>
            <a:r>
              <a:rPr lang="en-US" spc="5"/>
              <a:t> </a:t>
            </a:r>
            <a:r>
              <a:rPr lang="en-US" spc="-20"/>
              <a:t>from</a:t>
            </a:r>
            <a:r>
              <a:rPr lang="en-US"/>
              <a:t> </a:t>
            </a:r>
            <a:r>
              <a:rPr lang="en-US" spc="-5"/>
              <a:t>this</a:t>
            </a:r>
            <a:r>
              <a:rPr lang="en-US" spc="15"/>
              <a:t> </a:t>
            </a:r>
            <a:r>
              <a:rPr lang="en-US" spc="-10"/>
              <a:t>file</a:t>
            </a:r>
            <a:r>
              <a:rPr lang="en-US"/>
              <a:t> </a:t>
            </a:r>
            <a:r>
              <a:rPr lang="en-US" spc="-10"/>
              <a:t>directly</a:t>
            </a:r>
            <a:r>
              <a:rPr lang="en-US" spc="20"/>
              <a:t> </a:t>
            </a:r>
            <a:r>
              <a:rPr lang="en-US" spc="-5"/>
              <a:t>as it</a:t>
            </a:r>
            <a:r>
              <a:rPr lang="en-US" spc="5"/>
              <a:t> </a:t>
            </a:r>
            <a:r>
              <a:rPr lang="en-US" spc="-20"/>
              <a:t>may</a:t>
            </a:r>
            <a:r>
              <a:rPr lang="en-US"/>
              <a:t> </a:t>
            </a:r>
            <a:r>
              <a:rPr lang="en-US" spc="-25"/>
              <a:t>affect</a:t>
            </a:r>
            <a:r>
              <a:rPr lang="en-US" spc="5"/>
              <a:t> </a:t>
            </a:r>
            <a:r>
              <a:rPr lang="en-US" spc="-5"/>
              <a:t>the </a:t>
            </a:r>
            <a:r>
              <a:rPr lang="en-US" spc="-620"/>
              <a:t> </a:t>
            </a:r>
            <a:r>
              <a:rPr lang="en-US" spc="-20"/>
              <a:t>formatting.</a:t>
            </a:r>
            <a:endParaRPr lang="en-US"/>
          </a:p>
          <a:p>
            <a:pPr marL="241300" indent="-228600" defTabSz="914400">
              <a:lnSpc>
                <a:spcPct val="120000"/>
              </a:lnSpc>
              <a:spcBef>
                <a:spcPts val="630"/>
              </a:spcBef>
              <a:buClr>
                <a:schemeClr val="accent1"/>
              </a:buClr>
              <a:buSzPct val="100000"/>
              <a:buFont typeface="Arial" panose="020B0604020202020204" pitchFamily="34" charset="0"/>
              <a:buChar char="•"/>
              <a:tabLst>
                <a:tab pos="241935" algn="l"/>
              </a:tabLst>
            </a:pPr>
            <a:r>
              <a:rPr lang="en-US" spc="-25"/>
              <a:t>Always</a:t>
            </a:r>
            <a:r>
              <a:rPr lang="en-US" spc="5"/>
              <a:t> </a:t>
            </a:r>
            <a:r>
              <a:rPr lang="en-US" spc="-30"/>
              <a:t>refer</a:t>
            </a:r>
            <a:r>
              <a:rPr lang="en-US" spc="-20"/>
              <a:t> to</a:t>
            </a:r>
            <a:r>
              <a:rPr lang="en-US" spc="-5"/>
              <a:t> git </a:t>
            </a:r>
            <a:r>
              <a:rPr lang="en-US" spc="-10"/>
              <a:t>repositories</a:t>
            </a:r>
            <a:r>
              <a:rPr lang="en-US" spc="15"/>
              <a:t> </a:t>
            </a:r>
            <a:r>
              <a:rPr lang="en-US" spc="-20"/>
              <a:t>to</a:t>
            </a:r>
            <a:r>
              <a:rPr lang="en-US" spc="-5"/>
              <a:t> </a:t>
            </a:r>
            <a:r>
              <a:rPr lang="en-US"/>
              <a:t>access</a:t>
            </a:r>
            <a:r>
              <a:rPr lang="en-US" spc="-5"/>
              <a:t> </a:t>
            </a:r>
            <a:r>
              <a:rPr lang="en-US" spc="-10"/>
              <a:t>code.</a:t>
            </a:r>
            <a:endParaRPr lang="en-US"/>
          </a:p>
        </p:txBody>
      </p:sp>
    </p:spTree>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3274061" cy="696595"/>
          </a:xfrm>
          <a:prstGeom prst="rect">
            <a:avLst/>
          </a:prstGeom>
        </p:spPr>
        <p:txBody>
          <a:bodyPr vert="horz" wrap="square" lIns="0" tIns="12700" rIns="0" bIns="0" rtlCol="0">
            <a:spAutoFit/>
          </a:bodyPr>
          <a:lstStyle/>
          <a:p>
            <a:pPr marL="12700">
              <a:lnSpc>
                <a:spcPct val="100000"/>
              </a:lnSpc>
              <a:spcBef>
                <a:spcPts val="100"/>
              </a:spcBef>
            </a:pPr>
            <a:r>
              <a:rPr sz="4400" b="0" spc="-50" dirty="0">
                <a:solidFill>
                  <a:srgbClr val="FF6600"/>
                </a:solidFill>
                <a:latin typeface="Calibri Light"/>
                <a:cs typeface="Calibri Light"/>
              </a:rPr>
              <a:t>c</a:t>
            </a:r>
            <a:r>
              <a:rPr sz="4400" b="0" spc="-5" dirty="0">
                <a:solidFill>
                  <a:srgbClr val="FF6600"/>
                </a:solidFill>
                <a:latin typeface="Calibri Light"/>
                <a:cs typeface="Calibri Light"/>
              </a:rPr>
              <a:t>ommand</a:t>
            </a:r>
            <a:endParaRPr sz="4400" dirty="0">
              <a:latin typeface="Calibri Light"/>
              <a:cs typeface="Calibri Light"/>
            </a:endParaRPr>
          </a:p>
        </p:txBody>
      </p:sp>
      <p:sp>
        <p:nvSpPr>
          <p:cNvPr id="3" name="object 3"/>
          <p:cNvSpPr txBox="1"/>
          <p:nvPr/>
        </p:nvSpPr>
        <p:spPr>
          <a:xfrm>
            <a:off x="189077" y="1290066"/>
            <a:ext cx="5730240"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DDDDD9"/>
                </a:solidFill>
                <a:latin typeface="Calibri"/>
                <a:cs typeface="Calibri"/>
              </a:rPr>
              <a:t>Executes</a:t>
            </a:r>
            <a:r>
              <a:rPr sz="2800" spc="-10" dirty="0">
                <a:solidFill>
                  <a:srgbClr val="DDDDD9"/>
                </a:solidFill>
                <a:latin typeface="Calibri"/>
                <a:cs typeface="Calibri"/>
              </a:rPr>
              <a:t> </a:t>
            </a:r>
            <a:r>
              <a:rPr sz="2800" spc="-5" dirty="0">
                <a:solidFill>
                  <a:srgbClr val="DDDDD9"/>
                </a:solidFill>
                <a:latin typeface="Calibri"/>
                <a:cs typeface="Calibri"/>
              </a:rPr>
              <a:t>a </a:t>
            </a:r>
            <a:r>
              <a:rPr sz="2800" spc="-10" dirty="0">
                <a:solidFill>
                  <a:srgbClr val="DDDDD9"/>
                </a:solidFill>
                <a:latin typeface="Calibri"/>
                <a:cs typeface="Calibri"/>
              </a:rPr>
              <a:t>command</a:t>
            </a:r>
            <a:r>
              <a:rPr sz="2800" spc="5" dirty="0">
                <a:solidFill>
                  <a:srgbClr val="DDDDD9"/>
                </a:solidFill>
                <a:latin typeface="Calibri"/>
                <a:cs typeface="Calibri"/>
              </a:rPr>
              <a:t> </a:t>
            </a:r>
            <a:r>
              <a:rPr sz="2800" spc="-5" dirty="0">
                <a:solidFill>
                  <a:srgbClr val="DDDDD9"/>
                </a:solidFill>
                <a:latin typeface="Calibri"/>
                <a:cs typeface="Calibri"/>
              </a:rPr>
              <a:t>on a</a:t>
            </a:r>
            <a:r>
              <a:rPr sz="2800" spc="-15" dirty="0">
                <a:solidFill>
                  <a:srgbClr val="DDDDD9"/>
                </a:solidFill>
                <a:latin typeface="Calibri"/>
                <a:cs typeface="Calibri"/>
              </a:rPr>
              <a:t> remote</a:t>
            </a:r>
            <a:r>
              <a:rPr sz="2800" spc="-10" dirty="0">
                <a:solidFill>
                  <a:srgbClr val="DDDDD9"/>
                </a:solidFill>
                <a:latin typeface="Calibri"/>
                <a:cs typeface="Calibri"/>
              </a:rPr>
              <a:t> node</a:t>
            </a:r>
            <a:endParaRPr sz="2800">
              <a:latin typeface="Calibri"/>
              <a:cs typeface="Calibri"/>
            </a:endParaRPr>
          </a:p>
        </p:txBody>
      </p:sp>
      <p:graphicFrame>
        <p:nvGraphicFramePr>
          <p:cNvPr id="5" name="object 5"/>
          <p:cNvGraphicFramePr>
            <a:graphicFrameLocks noGrp="1"/>
          </p:cNvGraphicFramePr>
          <p:nvPr>
            <p:extLst>
              <p:ext uri="{D42A27DB-BD31-4B8C-83A1-F6EECF244321}">
                <p14:modId xmlns:p14="http://schemas.microsoft.com/office/powerpoint/2010/main" val="3462127347"/>
              </p:ext>
            </p:extLst>
          </p:nvPr>
        </p:nvGraphicFramePr>
        <p:xfrm>
          <a:off x="470852" y="2069122"/>
          <a:ext cx="5730240" cy="3759615"/>
        </p:xfrm>
        <a:graphic>
          <a:graphicData uri="http://schemas.openxmlformats.org/drawingml/2006/table">
            <a:tbl>
              <a:tblPr firstRow="1" bandRow="1">
                <a:tableStyleId>{2D5ABB26-0587-4C30-8999-92F81FD0307C}</a:tableStyleId>
              </a:tblPr>
              <a:tblGrid>
                <a:gridCol w="1184606">
                  <a:extLst>
                    <a:ext uri="{9D8B030D-6E8A-4147-A177-3AD203B41FA5}">
                      <a16:colId xmlns:a16="http://schemas.microsoft.com/office/drawing/2014/main" val="20000"/>
                    </a:ext>
                  </a:extLst>
                </a:gridCol>
                <a:gridCol w="4545634">
                  <a:extLst>
                    <a:ext uri="{9D8B030D-6E8A-4147-A177-3AD203B41FA5}">
                      <a16:colId xmlns:a16="http://schemas.microsoft.com/office/drawing/2014/main" val="20001"/>
                    </a:ext>
                  </a:extLst>
                </a:gridCol>
              </a:tblGrid>
              <a:tr h="311594">
                <a:tc>
                  <a:txBody>
                    <a:bodyPr/>
                    <a:lstStyle/>
                    <a:p>
                      <a:pPr marL="12065">
                        <a:lnSpc>
                          <a:spcPts val="2135"/>
                        </a:lnSpc>
                      </a:pPr>
                      <a:r>
                        <a:rPr sz="1800" b="1" spc="-10" dirty="0">
                          <a:solidFill>
                            <a:schemeClr val="bg2"/>
                          </a:solidFill>
                          <a:latin typeface="Calibri"/>
                          <a:cs typeface="Calibri"/>
                        </a:rPr>
                        <a:t>parameter</a:t>
                      </a:r>
                      <a:endParaRPr sz="1800">
                        <a:solidFill>
                          <a:schemeClr val="bg2"/>
                        </a:solidFill>
                        <a:latin typeface="Calibri"/>
                        <a:cs typeface="Calibri"/>
                      </a:endParaRPr>
                    </a:p>
                  </a:txBody>
                  <a:tcPr marL="0" marR="0" marT="0" marB="0">
                    <a:solidFill>
                      <a:srgbClr val="FFFFFF"/>
                    </a:solidFill>
                  </a:tcPr>
                </a:tc>
                <a:tc>
                  <a:txBody>
                    <a:bodyPr/>
                    <a:lstStyle/>
                    <a:p>
                      <a:pPr marL="179070">
                        <a:lnSpc>
                          <a:spcPts val="2135"/>
                        </a:lnSpc>
                      </a:pPr>
                      <a:r>
                        <a:rPr sz="1800" b="1" dirty="0">
                          <a:solidFill>
                            <a:schemeClr val="bg2"/>
                          </a:solidFill>
                          <a:latin typeface="Calibri"/>
                          <a:cs typeface="Calibri"/>
                        </a:rPr>
                        <a:t>comments</a:t>
                      </a:r>
                      <a:endParaRPr sz="1800">
                        <a:solidFill>
                          <a:schemeClr val="bg2"/>
                        </a:solidFill>
                        <a:latin typeface="Calibri"/>
                        <a:cs typeface="Calibri"/>
                      </a:endParaRPr>
                    </a:p>
                  </a:txBody>
                  <a:tcPr marL="0" marR="0" marT="0" marB="0">
                    <a:solidFill>
                      <a:srgbClr val="FFFFFF"/>
                    </a:solidFill>
                  </a:tcPr>
                </a:tc>
                <a:extLst>
                  <a:ext uri="{0D108BD9-81ED-4DB2-BD59-A6C34878D82A}">
                    <a16:rowId xmlns:a16="http://schemas.microsoft.com/office/drawing/2014/main" val="10000"/>
                  </a:ext>
                </a:extLst>
              </a:tr>
              <a:tr h="299808">
                <a:tc>
                  <a:txBody>
                    <a:bodyPr/>
                    <a:lstStyle/>
                    <a:p>
                      <a:pPr marL="12065">
                        <a:lnSpc>
                          <a:spcPts val="1370"/>
                        </a:lnSpc>
                      </a:pPr>
                      <a:r>
                        <a:rPr sz="1200" spc="-5" dirty="0">
                          <a:solidFill>
                            <a:schemeClr val="bg2"/>
                          </a:solidFill>
                          <a:latin typeface="Calibri"/>
                          <a:cs typeface="Calibri"/>
                        </a:rPr>
                        <a:t>chdir</a:t>
                      </a:r>
                      <a:endParaRPr sz="1200">
                        <a:solidFill>
                          <a:schemeClr val="bg2"/>
                        </a:solidFill>
                        <a:latin typeface="Calibri"/>
                        <a:cs typeface="Calibri"/>
                      </a:endParaRPr>
                    </a:p>
                  </a:txBody>
                  <a:tcPr marL="0" marR="0" marT="0" marB="0">
                    <a:solidFill>
                      <a:srgbClr val="FFFFFF"/>
                    </a:solidFill>
                  </a:tcPr>
                </a:tc>
                <a:tc>
                  <a:txBody>
                    <a:bodyPr/>
                    <a:lstStyle/>
                    <a:p>
                      <a:pPr marL="179070">
                        <a:lnSpc>
                          <a:spcPts val="1370"/>
                        </a:lnSpc>
                      </a:pPr>
                      <a:r>
                        <a:rPr sz="1200" spc="-5" dirty="0">
                          <a:solidFill>
                            <a:schemeClr val="bg2"/>
                          </a:solidFill>
                          <a:latin typeface="Calibri"/>
                          <a:cs typeface="Calibri"/>
                        </a:rPr>
                        <a:t>cd</a:t>
                      </a:r>
                      <a:r>
                        <a:rPr sz="1200" dirty="0">
                          <a:solidFill>
                            <a:schemeClr val="bg2"/>
                          </a:solidFill>
                          <a:latin typeface="Calibri"/>
                          <a:cs typeface="Calibri"/>
                        </a:rPr>
                        <a:t> </a:t>
                      </a:r>
                      <a:r>
                        <a:rPr sz="1200" spc="-5" dirty="0">
                          <a:solidFill>
                            <a:schemeClr val="bg2"/>
                          </a:solidFill>
                          <a:latin typeface="Calibri"/>
                          <a:cs typeface="Calibri"/>
                        </a:rPr>
                        <a:t>into</a:t>
                      </a:r>
                      <a:r>
                        <a:rPr sz="1200" spc="-20" dirty="0">
                          <a:solidFill>
                            <a:schemeClr val="bg2"/>
                          </a:solidFill>
                          <a:latin typeface="Calibri"/>
                          <a:cs typeface="Calibri"/>
                        </a:rPr>
                        <a:t> </a:t>
                      </a:r>
                      <a:r>
                        <a:rPr sz="1200" dirty="0">
                          <a:solidFill>
                            <a:schemeClr val="bg2"/>
                          </a:solidFill>
                          <a:latin typeface="Calibri"/>
                          <a:cs typeface="Calibri"/>
                        </a:rPr>
                        <a:t>this</a:t>
                      </a:r>
                      <a:r>
                        <a:rPr sz="1200" spc="-15" dirty="0">
                          <a:solidFill>
                            <a:schemeClr val="bg2"/>
                          </a:solidFill>
                          <a:latin typeface="Calibri"/>
                          <a:cs typeface="Calibri"/>
                        </a:rPr>
                        <a:t> </a:t>
                      </a:r>
                      <a:r>
                        <a:rPr sz="1200" spc="-5" dirty="0">
                          <a:solidFill>
                            <a:schemeClr val="bg2"/>
                          </a:solidFill>
                          <a:latin typeface="Calibri"/>
                          <a:cs typeface="Calibri"/>
                        </a:rPr>
                        <a:t>directory</a:t>
                      </a:r>
                      <a:r>
                        <a:rPr sz="1200" spc="-25" dirty="0">
                          <a:solidFill>
                            <a:schemeClr val="bg2"/>
                          </a:solidFill>
                          <a:latin typeface="Calibri"/>
                          <a:cs typeface="Calibri"/>
                        </a:rPr>
                        <a:t> </a:t>
                      </a:r>
                      <a:r>
                        <a:rPr sz="1200" spc="-10" dirty="0">
                          <a:solidFill>
                            <a:schemeClr val="bg2"/>
                          </a:solidFill>
                          <a:latin typeface="Calibri"/>
                          <a:cs typeface="Calibri"/>
                        </a:rPr>
                        <a:t>before</a:t>
                      </a:r>
                      <a:r>
                        <a:rPr sz="1200" spc="-35" dirty="0">
                          <a:solidFill>
                            <a:schemeClr val="bg2"/>
                          </a:solidFill>
                          <a:latin typeface="Calibri"/>
                          <a:cs typeface="Calibri"/>
                        </a:rPr>
                        <a:t> </a:t>
                      </a:r>
                      <a:r>
                        <a:rPr sz="1200" spc="-5" dirty="0">
                          <a:solidFill>
                            <a:schemeClr val="bg2"/>
                          </a:solidFill>
                          <a:latin typeface="Calibri"/>
                          <a:cs typeface="Calibri"/>
                        </a:rPr>
                        <a:t>running</a:t>
                      </a:r>
                      <a:r>
                        <a:rPr sz="1200" spc="-35" dirty="0">
                          <a:solidFill>
                            <a:schemeClr val="bg2"/>
                          </a:solidFill>
                          <a:latin typeface="Calibri"/>
                          <a:cs typeface="Calibri"/>
                        </a:rPr>
                        <a:t> </a:t>
                      </a:r>
                      <a:r>
                        <a:rPr sz="1200" dirty="0">
                          <a:solidFill>
                            <a:schemeClr val="bg2"/>
                          </a:solidFill>
                          <a:latin typeface="Calibri"/>
                          <a:cs typeface="Calibri"/>
                        </a:rPr>
                        <a:t>the</a:t>
                      </a:r>
                      <a:r>
                        <a:rPr sz="1200" spc="-25" dirty="0">
                          <a:solidFill>
                            <a:schemeClr val="bg2"/>
                          </a:solidFill>
                          <a:latin typeface="Calibri"/>
                          <a:cs typeface="Calibri"/>
                        </a:rPr>
                        <a:t> </a:t>
                      </a:r>
                      <a:r>
                        <a:rPr sz="1200" spc="-5" dirty="0">
                          <a:solidFill>
                            <a:schemeClr val="bg2"/>
                          </a:solidFill>
                          <a:latin typeface="Calibri"/>
                          <a:cs typeface="Calibri"/>
                        </a:rPr>
                        <a:t>command</a:t>
                      </a:r>
                      <a:endParaRPr sz="1200">
                        <a:solidFill>
                          <a:schemeClr val="bg2"/>
                        </a:solidFill>
                        <a:latin typeface="Calibri"/>
                        <a:cs typeface="Calibri"/>
                      </a:endParaRPr>
                    </a:p>
                  </a:txBody>
                  <a:tcPr marL="0" marR="0" marT="0" marB="0">
                    <a:solidFill>
                      <a:srgbClr val="FFFFFF"/>
                    </a:solidFill>
                  </a:tcPr>
                </a:tc>
                <a:extLst>
                  <a:ext uri="{0D108BD9-81ED-4DB2-BD59-A6C34878D82A}">
                    <a16:rowId xmlns:a16="http://schemas.microsoft.com/office/drawing/2014/main" val="10001"/>
                  </a:ext>
                </a:extLst>
              </a:tr>
              <a:tr h="561784">
                <a:tc>
                  <a:txBody>
                    <a:bodyPr/>
                    <a:lstStyle/>
                    <a:p>
                      <a:pPr marL="12065">
                        <a:lnSpc>
                          <a:spcPct val="100000"/>
                        </a:lnSpc>
                        <a:spcBef>
                          <a:spcPts val="630"/>
                        </a:spcBef>
                      </a:pPr>
                      <a:r>
                        <a:rPr sz="1200" spc="-10" dirty="0">
                          <a:solidFill>
                            <a:schemeClr val="bg2"/>
                          </a:solidFill>
                          <a:latin typeface="Calibri"/>
                          <a:cs typeface="Calibri"/>
                        </a:rPr>
                        <a:t>creates</a:t>
                      </a:r>
                      <a:endParaRPr sz="1200">
                        <a:solidFill>
                          <a:schemeClr val="bg2"/>
                        </a:solidFill>
                        <a:latin typeface="Calibri"/>
                        <a:cs typeface="Calibri"/>
                      </a:endParaRPr>
                    </a:p>
                  </a:txBody>
                  <a:tcPr marL="0" marR="0" marT="80010" marB="0">
                    <a:solidFill>
                      <a:srgbClr val="FFFFFF"/>
                    </a:solidFill>
                  </a:tcPr>
                </a:tc>
                <a:tc>
                  <a:txBody>
                    <a:bodyPr/>
                    <a:lstStyle/>
                    <a:p>
                      <a:pPr marL="179070" marR="90805">
                        <a:lnSpc>
                          <a:spcPct val="100000"/>
                        </a:lnSpc>
                        <a:spcBef>
                          <a:spcPts val="630"/>
                        </a:spcBef>
                      </a:pPr>
                      <a:r>
                        <a:rPr sz="1200" dirty="0">
                          <a:solidFill>
                            <a:schemeClr val="bg2"/>
                          </a:solidFill>
                          <a:latin typeface="Calibri"/>
                          <a:cs typeface="Calibri"/>
                        </a:rPr>
                        <a:t>a filename </a:t>
                      </a:r>
                      <a:r>
                        <a:rPr sz="1200" spc="-5" dirty="0">
                          <a:solidFill>
                            <a:schemeClr val="bg2"/>
                          </a:solidFill>
                          <a:latin typeface="Calibri"/>
                          <a:cs typeface="Calibri"/>
                        </a:rPr>
                        <a:t>or (since </a:t>
                      </a:r>
                      <a:r>
                        <a:rPr sz="1200" dirty="0">
                          <a:solidFill>
                            <a:schemeClr val="bg2"/>
                          </a:solidFill>
                          <a:latin typeface="Calibri"/>
                          <a:cs typeface="Calibri"/>
                        </a:rPr>
                        <a:t>2.0) glob </a:t>
                      </a:r>
                      <a:r>
                        <a:rPr sz="1200" spc="-10" dirty="0">
                          <a:solidFill>
                            <a:schemeClr val="bg2"/>
                          </a:solidFill>
                          <a:latin typeface="Calibri"/>
                          <a:cs typeface="Calibri"/>
                        </a:rPr>
                        <a:t>pattern, </a:t>
                      </a:r>
                      <a:r>
                        <a:rPr sz="1200" spc="-5" dirty="0">
                          <a:solidFill>
                            <a:schemeClr val="bg2"/>
                          </a:solidFill>
                          <a:latin typeface="Calibri"/>
                          <a:cs typeface="Calibri"/>
                        </a:rPr>
                        <a:t>when </a:t>
                      </a:r>
                      <a:r>
                        <a:rPr sz="1200" dirty="0">
                          <a:solidFill>
                            <a:schemeClr val="bg2"/>
                          </a:solidFill>
                          <a:latin typeface="Calibri"/>
                          <a:cs typeface="Calibri"/>
                        </a:rPr>
                        <a:t>it </a:t>
                      </a:r>
                      <a:r>
                        <a:rPr sz="1200" spc="-5" dirty="0">
                          <a:solidFill>
                            <a:schemeClr val="bg2"/>
                          </a:solidFill>
                          <a:latin typeface="Calibri"/>
                          <a:cs typeface="Calibri"/>
                        </a:rPr>
                        <a:t>already exists, </a:t>
                      </a:r>
                      <a:r>
                        <a:rPr sz="1200" dirty="0">
                          <a:solidFill>
                            <a:schemeClr val="bg2"/>
                          </a:solidFill>
                          <a:latin typeface="Calibri"/>
                          <a:cs typeface="Calibri"/>
                        </a:rPr>
                        <a:t>this </a:t>
                      </a:r>
                      <a:r>
                        <a:rPr sz="1200" spc="-10" dirty="0">
                          <a:solidFill>
                            <a:schemeClr val="bg2"/>
                          </a:solidFill>
                          <a:latin typeface="Calibri"/>
                          <a:cs typeface="Calibri"/>
                        </a:rPr>
                        <a:t>step </a:t>
                      </a:r>
                      <a:r>
                        <a:rPr sz="1200" spc="-260" dirty="0">
                          <a:solidFill>
                            <a:schemeClr val="bg2"/>
                          </a:solidFill>
                          <a:latin typeface="Calibri"/>
                          <a:cs typeface="Calibri"/>
                        </a:rPr>
                        <a:t> </a:t>
                      </a:r>
                      <a:r>
                        <a:rPr sz="1200" spc="-5" dirty="0">
                          <a:solidFill>
                            <a:schemeClr val="bg2"/>
                          </a:solidFill>
                          <a:latin typeface="Calibri"/>
                          <a:cs typeface="Calibri"/>
                        </a:rPr>
                        <a:t>will</a:t>
                      </a:r>
                      <a:r>
                        <a:rPr sz="1200" spc="10" dirty="0">
                          <a:solidFill>
                            <a:schemeClr val="bg2"/>
                          </a:solidFill>
                          <a:latin typeface="Calibri"/>
                          <a:cs typeface="Calibri"/>
                        </a:rPr>
                        <a:t> </a:t>
                      </a:r>
                      <a:r>
                        <a:rPr sz="1200" b="1" dirty="0">
                          <a:solidFill>
                            <a:schemeClr val="bg2"/>
                          </a:solidFill>
                          <a:latin typeface="Calibri"/>
                          <a:cs typeface="Calibri"/>
                        </a:rPr>
                        <a:t>not </a:t>
                      </a:r>
                      <a:r>
                        <a:rPr sz="1200" dirty="0">
                          <a:solidFill>
                            <a:schemeClr val="bg2"/>
                          </a:solidFill>
                          <a:latin typeface="Calibri"/>
                          <a:cs typeface="Calibri"/>
                        </a:rPr>
                        <a:t>be</a:t>
                      </a:r>
                      <a:r>
                        <a:rPr sz="1200" spc="-5" dirty="0">
                          <a:solidFill>
                            <a:schemeClr val="bg2"/>
                          </a:solidFill>
                          <a:latin typeface="Calibri"/>
                          <a:cs typeface="Calibri"/>
                        </a:rPr>
                        <a:t> </a:t>
                      </a:r>
                      <a:r>
                        <a:rPr sz="1200" dirty="0">
                          <a:solidFill>
                            <a:schemeClr val="bg2"/>
                          </a:solidFill>
                          <a:latin typeface="Calibri"/>
                          <a:cs typeface="Calibri"/>
                        </a:rPr>
                        <a:t>run.</a:t>
                      </a:r>
                    </a:p>
                  </a:txBody>
                  <a:tcPr marL="0" marR="0" marT="80010" marB="0">
                    <a:solidFill>
                      <a:srgbClr val="FFFFFF"/>
                    </a:solidFill>
                  </a:tcPr>
                </a:tc>
                <a:extLst>
                  <a:ext uri="{0D108BD9-81ED-4DB2-BD59-A6C34878D82A}">
                    <a16:rowId xmlns:a16="http://schemas.microsoft.com/office/drawing/2014/main" val="10002"/>
                  </a:ext>
                </a:extLst>
              </a:tr>
              <a:tr h="569213">
                <a:tc>
                  <a:txBody>
                    <a:bodyPr/>
                    <a:lstStyle/>
                    <a:p>
                      <a:pPr marL="12065">
                        <a:lnSpc>
                          <a:spcPct val="100000"/>
                        </a:lnSpc>
                        <a:spcBef>
                          <a:spcPts val="550"/>
                        </a:spcBef>
                      </a:pPr>
                      <a:r>
                        <a:rPr sz="1200" spc="-10" dirty="0">
                          <a:solidFill>
                            <a:schemeClr val="bg2"/>
                          </a:solidFill>
                          <a:latin typeface="Calibri"/>
                          <a:cs typeface="Calibri"/>
                        </a:rPr>
                        <a:t>executable</a:t>
                      </a:r>
                      <a:endParaRPr sz="1200">
                        <a:solidFill>
                          <a:schemeClr val="bg2"/>
                        </a:solidFill>
                        <a:latin typeface="Calibri"/>
                        <a:cs typeface="Calibri"/>
                      </a:endParaRPr>
                    </a:p>
                  </a:txBody>
                  <a:tcPr marL="0" marR="0" marT="69850" marB="0">
                    <a:lnB w="9525">
                      <a:solidFill>
                        <a:srgbClr val="FF3300"/>
                      </a:solidFill>
                      <a:prstDash val="solid"/>
                    </a:lnB>
                    <a:solidFill>
                      <a:srgbClr val="FFFFFF"/>
                    </a:solidFill>
                  </a:tcPr>
                </a:tc>
                <a:tc>
                  <a:txBody>
                    <a:bodyPr/>
                    <a:lstStyle/>
                    <a:p>
                      <a:pPr marL="179070" marR="20320">
                        <a:lnSpc>
                          <a:spcPct val="100000"/>
                        </a:lnSpc>
                        <a:spcBef>
                          <a:spcPts val="550"/>
                        </a:spcBef>
                      </a:pPr>
                      <a:r>
                        <a:rPr sz="1200" spc="-5" dirty="0">
                          <a:solidFill>
                            <a:schemeClr val="bg2"/>
                          </a:solidFill>
                          <a:latin typeface="Calibri"/>
                          <a:cs typeface="Calibri"/>
                        </a:rPr>
                        <a:t>change </a:t>
                      </a:r>
                      <a:r>
                        <a:rPr sz="1200" dirty="0">
                          <a:solidFill>
                            <a:schemeClr val="bg2"/>
                          </a:solidFill>
                          <a:latin typeface="Calibri"/>
                          <a:cs typeface="Calibri"/>
                        </a:rPr>
                        <a:t>the </a:t>
                      </a:r>
                      <a:r>
                        <a:rPr sz="1200" spc="-5" dirty="0">
                          <a:solidFill>
                            <a:schemeClr val="bg2"/>
                          </a:solidFill>
                          <a:latin typeface="Calibri"/>
                          <a:cs typeface="Calibri"/>
                        </a:rPr>
                        <a:t>shell used to </a:t>
                      </a:r>
                      <a:r>
                        <a:rPr sz="1200" spc="-10" dirty="0">
                          <a:solidFill>
                            <a:schemeClr val="bg2"/>
                          </a:solidFill>
                          <a:latin typeface="Calibri"/>
                          <a:cs typeface="Calibri"/>
                        </a:rPr>
                        <a:t>execute </a:t>
                      </a:r>
                      <a:r>
                        <a:rPr sz="1200" dirty="0">
                          <a:solidFill>
                            <a:schemeClr val="bg2"/>
                          </a:solidFill>
                          <a:latin typeface="Calibri"/>
                          <a:cs typeface="Calibri"/>
                        </a:rPr>
                        <a:t>the </a:t>
                      </a:r>
                      <a:r>
                        <a:rPr sz="1200" spc="-5" dirty="0">
                          <a:solidFill>
                            <a:schemeClr val="bg2"/>
                          </a:solidFill>
                          <a:latin typeface="Calibri"/>
                          <a:cs typeface="Calibri"/>
                        </a:rPr>
                        <a:t>command. </a:t>
                      </a:r>
                      <a:r>
                        <a:rPr sz="1200" dirty="0">
                          <a:solidFill>
                            <a:schemeClr val="bg2"/>
                          </a:solidFill>
                          <a:latin typeface="Calibri"/>
                          <a:cs typeface="Calibri"/>
                        </a:rPr>
                        <a:t>Should be an </a:t>
                      </a:r>
                      <a:r>
                        <a:rPr sz="1200" spc="-5" dirty="0">
                          <a:solidFill>
                            <a:schemeClr val="bg2"/>
                          </a:solidFill>
                          <a:latin typeface="Calibri"/>
                          <a:cs typeface="Calibri"/>
                        </a:rPr>
                        <a:t>absolute </a:t>
                      </a:r>
                      <a:r>
                        <a:rPr sz="1200" spc="-260" dirty="0">
                          <a:solidFill>
                            <a:schemeClr val="bg2"/>
                          </a:solidFill>
                          <a:latin typeface="Calibri"/>
                          <a:cs typeface="Calibri"/>
                        </a:rPr>
                        <a:t> </a:t>
                      </a:r>
                      <a:r>
                        <a:rPr sz="1200" spc="-5" dirty="0">
                          <a:solidFill>
                            <a:schemeClr val="bg2"/>
                          </a:solidFill>
                          <a:latin typeface="Calibri"/>
                          <a:cs typeface="Calibri"/>
                        </a:rPr>
                        <a:t>path</a:t>
                      </a:r>
                      <a:r>
                        <a:rPr sz="1200" spc="-35" dirty="0">
                          <a:solidFill>
                            <a:schemeClr val="bg2"/>
                          </a:solidFill>
                          <a:latin typeface="Calibri"/>
                          <a:cs typeface="Calibri"/>
                        </a:rPr>
                        <a:t> </a:t>
                      </a:r>
                      <a:r>
                        <a:rPr sz="1200" spc="-5" dirty="0">
                          <a:solidFill>
                            <a:schemeClr val="bg2"/>
                          </a:solidFill>
                          <a:latin typeface="Calibri"/>
                          <a:cs typeface="Calibri"/>
                        </a:rPr>
                        <a:t>to</a:t>
                      </a:r>
                      <a:r>
                        <a:rPr sz="1200" spc="5" dirty="0">
                          <a:solidFill>
                            <a:schemeClr val="bg2"/>
                          </a:solidFill>
                          <a:latin typeface="Calibri"/>
                          <a:cs typeface="Calibri"/>
                        </a:rPr>
                        <a:t> </a:t>
                      </a:r>
                      <a:r>
                        <a:rPr sz="1200" dirty="0">
                          <a:solidFill>
                            <a:schemeClr val="bg2"/>
                          </a:solidFill>
                          <a:latin typeface="Calibri"/>
                          <a:cs typeface="Calibri"/>
                        </a:rPr>
                        <a:t>the</a:t>
                      </a:r>
                      <a:r>
                        <a:rPr sz="1200" spc="-20" dirty="0">
                          <a:solidFill>
                            <a:schemeClr val="bg2"/>
                          </a:solidFill>
                          <a:latin typeface="Calibri"/>
                          <a:cs typeface="Calibri"/>
                        </a:rPr>
                        <a:t> </a:t>
                      </a:r>
                      <a:r>
                        <a:rPr sz="1200" spc="-5" dirty="0">
                          <a:solidFill>
                            <a:schemeClr val="bg2"/>
                          </a:solidFill>
                          <a:latin typeface="Calibri"/>
                          <a:cs typeface="Calibri"/>
                        </a:rPr>
                        <a:t>executable.</a:t>
                      </a:r>
                      <a:endParaRPr sz="1200" dirty="0">
                        <a:solidFill>
                          <a:schemeClr val="bg2"/>
                        </a:solidFill>
                        <a:latin typeface="Calibri"/>
                        <a:cs typeface="Calibri"/>
                      </a:endParaRPr>
                    </a:p>
                  </a:txBody>
                  <a:tcPr marL="0" marR="0" marT="69850" marB="0">
                    <a:lnB w="9525">
                      <a:solidFill>
                        <a:srgbClr val="FF3300"/>
                      </a:solidFill>
                      <a:prstDash val="solid"/>
                    </a:lnB>
                    <a:solidFill>
                      <a:srgbClr val="FFFFFF"/>
                    </a:solidFill>
                  </a:tcPr>
                </a:tc>
                <a:extLst>
                  <a:ext uri="{0D108BD9-81ED-4DB2-BD59-A6C34878D82A}">
                    <a16:rowId xmlns:a16="http://schemas.microsoft.com/office/drawing/2014/main" val="10003"/>
                  </a:ext>
                </a:extLst>
              </a:tr>
              <a:tr h="524256">
                <a:tc>
                  <a:txBody>
                    <a:bodyPr/>
                    <a:lstStyle/>
                    <a:p>
                      <a:pPr>
                        <a:lnSpc>
                          <a:spcPct val="100000"/>
                        </a:lnSpc>
                      </a:pPr>
                      <a:endParaRPr sz="1300" dirty="0">
                        <a:solidFill>
                          <a:schemeClr val="tx1"/>
                        </a:solidFill>
                        <a:latin typeface="Times New Roman"/>
                        <a:cs typeface="Times New Roman"/>
                      </a:endParaRPr>
                    </a:p>
                  </a:txBody>
                  <a:tcPr marL="0" marR="0" marT="0" marB="0">
                    <a:lnL w="9525">
                      <a:solidFill>
                        <a:srgbClr val="FF3300"/>
                      </a:solidFill>
                      <a:prstDash val="solid"/>
                    </a:lnL>
                    <a:lnT w="9525">
                      <a:solidFill>
                        <a:srgbClr val="FF3300"/>
                      </a:solidFill>
                      <a:prstDash val="solid"/>
                    </a:lnT>
                    <a:lnB w="9525">
                      <a:solidFill>
                        <a:srgbClr val="FF3300"/>
                      </a:solidFill>
                      <a:prstDash val="solid"/>
                    </a:lnB>
                    <a:solidFill>
                      <a:srgbClr val="F6DBE3"/>
                    </a:solidFill>
                  </a:tcPr>
                </a:tc>
                <a:tc>
                  <a:txBody>
                    <a:bodyPr/>
                    <a:lstStyle/>
                    <a:p>
                      <a:pPr>
                        <a:lnSpc>
                          <a:spcPct val="100000"/>
                        </a:lnSpc>
                      </a:pPr>
                      <a:endParaRPr sz="1300" dirty="0">
                        <a:solidFill>
                          <a:schemeClr val="tx1"/>
                        </a:solidFill>
                        <a:latin typeface="Times New Roman"/>
                        <a:cs typeface="Times New Roman"/>
                      </a:endParaRPr>
                    </a:p>
                  </a:txBody>
                  <a:tcPr marL="0" marR="0" marT="0" marB="0">
                    <a:lnR w="9525">
                      <a:solidFill>
                        <a:srgbClr val="FF3300"/>
                      </a:solidFill>
                      <a:prstDash val="solid"/>
                    </a:lnR>
                    <a:lnT w="9525">
                      <a:solidFill>
                        <a:srgbClr val="FF3300"/>
                      </a:solidFill>
                      <a:prstDash val="solid"/>
                    </a:lnT>
                    <a:lnB w="9525">
                      <a:solidFill>
                        <a:srgbClr val="FF3300"/>
                      </a:solidFill>
                      <a:prstDash val="solid"/>
                    </a:lnB>
                    <a:solidFill>
                      <a:srgbClr val="F6DBE3"/>
                    </a:solidFill>
                  </a:tcPr>
                </a:tc>
                <a:extLst>
                  <a:ext uri="{0D108BD9-81ED-4DB2-BD59-A6C34878D82A}">
                    <a16:rowId xmlns:a16="http://schemas.microsoft.com/office/drawing/2014/main" val="10004"/>
                  </a:ext>
                </a:extLst>
              </a:tr>
              <a:tr h="771347">
                <a:tc>
                  <a:txBody>
                    <a:bodyPr/>
                    <a:lstStyle/>
                    <a:p>
                      <a:pPr>
                        <a:lnSpc>
                          <a:spcPct val="100000"/>
                        </a:lnSpc>
                      </a:pPr>
                      <a:endParaRPr sz="1200">
                        <a:solidFill>
                          <a:schemeClr val="bg2"/>
                        </a:solidFill>
                        <a:latin typeface="Times New Roman"/>
                        <a:cs typeface="Times New Roman"/>
                      </a:endParaRPr>
                    </a:p>
                    <a:p>
                      <a:pPr marL="12065">
                        <a:lnSpc>
                          <a:spcPct val="100000"/>
                        </a:lnSpc>
                        <a:spcBef>
                          <a:spcPts val="905"/>
                        </a:spcBef>
                      </a:pPr>
                      <a:r>
                        <a:rPr sz="1200" spc="-5" dirty="0">
                          <a:solidFill>
                            <a:schemeClr val="bg2"/>
                          </a:solidFill>
                          <a:latin typeface="Calibri"/>
                          <a:cs typeface="Calibri"/>
                        </a:rPr>
                        <a:t>removes</a:t>
                      </a:r>
                      <a:endParaRPr sz="1200">
                        <a:solidFill>
                          <a:schemeClr val="bg2"/>
                        </a:solidFill>
                        <a:latin typeface="Calibri"/>
                        <a:cs typeface="Calibri"/>
                      </a:endParaRPr>
                    </a:p>
                  </a:txBody>
                  <a:tcPr marL="0" marR="0" marT="0" marB="0">
                    <a:lnT w="9525">
                      <a:solidFill>
                        <a:srgbClr val="FF3300"/>
                      </a:solidFill>
                      <a:prstDash val="solid"/>
                    </a:lnT>
                    <a:solidFill>
                      <a:srgbClr val="FFFFFF"/>
                    </a:solidFill>
                  </a:tcPr>
                </a:tc>
                <a:tc>
                  <a:txBody>
                    <a:bodyPr/>
                    <a:lstStyle/>
                    <a:p>
                      <a:pPr>
                        <a:lnSpc>
                          <a:spcPct val="100000"/>
                        </a:lnSpc>
                      </a:pPr>
                      <a:endParaRPr sz="1200" dirty="0">
                        <a:solidFill>
                          <a:schemeClr val="bg2"/>
                        </a:solidFill>
                        <a:latin typeface="Times New Roman"/>
                        <a:cs typeface="Times New Roman"/>
                      </a:endParaRPr>
                    </a:p>
                    <a:p>
                      <a:pPr marL="179070" marR="63500">
                        <a:lnSpc>
                          <a:spcPct val="100000"/>
                        </a:lnSpc>
                        <a:spcBef>
                          <a:spcPts val="905"/>
                        </a:spcBef>
                      </a:pPr>
                      <a:r>
                        <a:rPr sz="1200" dirty="0">
                          <a:solidFill>
                            <a:schemeClr val="bg2"/>
                          </a:solidFill>
                          <a:latin typeface="Calibri"/>
                          <a:cs typeface="Calibri"/>
                        </a:rPr>
                        <a:t>a filename </a:t>
                      </a:r>
                      <a:r>
                        <a:rPr sz="1200" spc="-5" dirty="0">
                          <a:solidFill>
                            <a:schemeClr val="bg2"/>
                          </a:solidFill>
                          <a:latin typeface="Calibri"/>
                          <a:cs typeface="Calibri"/>
                        </a:rPr>
                        <a:t>or (since </a:t>
                      </a:r>
                      <a:r>
                        <a:rPr sz="1200" dirty="0">
                          <a:solidFill>
                            <a:schemeClr val="bg2"/>
                          </a:solidFill>
                          <a:latin typeface="Calibri"/>
                          <a:cs typeface="Calibri"/>
                        </a:rPr>
                        <a:t>2.0) glob </a:t>
                      </a:r>
                      <a:r>
                        <a:rPr sz="1200" spc="-10" dirty="0">
                          <a:solidFill>
                            <a:schemeClr val="bg2"/>
                          </a:solidFill>
                          <a:latin typeface="Calibri"/>
                          <a:cs typeface="Calibri"/>
                        </a:rPr>
                        <a:t>pattern, </a:t>
                      </a:r>
                      <a:r>
                        <a:rPr sz="1200" spc="-5" dirty="0">
                          <a:solidFill>
                            <a:schemeClr val="bg2"/>
                          </a:solidFill>
                          <a:latin typeface="Calibri"/>
                          <a:cs typeface="Calibri"/>
                        </a:rPr>
                        <a:t>when </a:t>
                      </a:r>
                      <a:r>
                        <a:rPr sz="1200" dirty="0">
                          <a:solidFill>
                            <a:schemeClr val="bg2"/>
                          </a:solidFill>
                          <a:latin typeface="Calibri"/>
                          <a:cs typeface="Calibri"/>
                        </a:rPr>
                        <a:t>it </a:t>
                      </a:r>
                      <a:r>
                        <a:rPr sz="1200" spc="-5" dirty="0">
                          <a:solidFill>
                            <a:schemeClr val="bg2"/>
                          </a:solidFill>
                          <a:latin typeface="Calibri"/>
                          <a:cs typeface="Calibri"/>
                        </a:rPr>
                        <a:t>does not exist, </a:t>
                      </a:r>
                      <a:r>
                        <a:rPr sz="1200" dirty="0">
                          <a:solidFill>
                            <a:schemeClr val="bg2"/>
                          </a:solidFill>
                          <a:latin typeface="Calibri"/>
                          <a:cs typeface="Calibri"/>
                        </a:rPr>
                        <a:t>this </a:t>
                      </a:r>
                      <a:r>
                        <a:rPr sz="1200" spc="-10" dirty="0">
                          <a:solidFill>
                            <a:schemeClr val="bg2"/>
                          </a:solidFill>
                          <a:latin typeface="Calibri"/>
                          <a:cs typeface="Calibri"/>
                        </a:rPr>
                        <a:t>step </a:t>
                      </a:r>
                      <a:r>
                        <a:rPr sz="1200" spc="-260" dirty="0">
                          <a:solidFill>
                            <a:schemeClr val="bg2"/>
                          </a:solidFill>
                          <a:latin typeface="Calibri"/>
                          <a:cs typeface="Calibri"/>
                        </a:rPr>
                        <a:t> </a:t>
                      </a:r>
                      <a:r>
                        <a:rPr sz="1200" spc="-5" dirty="0">
                          <a:solidFill>
                            <a:schemeClr val="bg2"/>
                          </a:solidFill>
                          <a:latin typeface="Calibri"/>
                          <a:cs typeface="Calibri"/>
                        </a:rPr>
                        <a:t>will</a:t>
                      </a:r>
                      <a:r>
                        <a:rPr sz="1200" spc="10" dirty="0">
                          <a:solidFill>
                            <a:schemeClr val="bg2"/>
                          </a:solidFill>
                          <a:latin typeface="Calibri"/>
                          <a:cs typeface="Calibri"/>
                        </a:rPr>
                        <a:t> </a:t>
                      </a:r>
                      <a:r>
                        <a:rPr sz="1200" b="1" dirty="0">
                          <a:solidFill>
                            <a:schemeClr val="bg2"/>
                          </a:solidFill>
                          <a:latin typeface="Calibri"/>
                          <a:cs typeface="Calibri"/>
                        </a:rPr>
                        <a:t>not </a:t>
                      </a:r>
                      <a:r>
                        <a:rPr sz="1200" dirty="0">
                          <a:solidFill>
                            <a:schemeClr val="bg2"/>
                          </a:solidFill>
                          <a:latin typeface="Calibri"/>
                          <a:cs typeface="Calibri"/>
                        </a:rPr>
                        <a:t>be</a:t>
                      </a:r>
                      <a:r>
                        <a:rPr sz="1200" spc="-5" dirty="0">
                          <a:solidFill>
                            <a:schemeClr val="bg2"/>
                          </a:solidFill>
                          <a:latin typeface="Calibri"/>
                          <a:cs typeface="Calibri"/>
                        </a:rPr>
                        <a:t> </a:t>
                      </a:r>
                      <a:r>
                        <a:rPr sz="1200" dirty="0">
                          <a:solidFill>
                            <a:schemeClr val="bg2"/>
                          </a:solidFill>
                          <a:latin typeface="Calibri"/>
                          <a:cs typeface="Calibri"/>
                        </a:rPr>
                        <a:t>run.</a:t>
                      </a:r>
                    </a:p>
                  </a:txBody>
                  <a:tcPr marL="0" marR="0" marT="0" marB="0">
                    <a:lnT w="9525">
                      <a:solidFill>
                        <a:srgbClr val="FF3300"/>
                      </a:solidFill>
                      <a:prstDash val="solid"/>
                    </a:lnT>
                    <a:solidFill>
                      <a:srgbClr val="FFFFFF"/>
                    </a:solidFill>
                  </a:tcPr>
                </a:tc>
                <a:extLst>
                  <a:ext uri="{0D108BD9-81ED-4DB2-BD59-A6C34878D82A}">
                    <a16:rowId xmlns:a16="http://schemas.microsoft.com/office/drawing/2014/main" val="10005"/>
                  </a:ext>
                </a:extLst>
              </a:tr>
              <a:tr h="721613">
                <a:tc>
                  <a:txBody>
                    <a:bodyPr/>
                    <a:lstStyle/>
                    <a:p>
                      <a:pPr marL="12065">
                        <a:lnSpc>
                          <a:spcPct val="100000"/>
                        </a:lnSpc>
                        <a:spcBef>
                          <a:spcPts val="550"/>
                        </a:spcBef>
                      </a:pPr>
                      <a:r>
                        <a:rPr sz="1200" spc="-5" dirty="0">
                          <a:solidFill>
                            <a:schemeClr val="bg2"/>
                          </a:solidFill>
                          <a:latin typeface="Calibri"/>
                          <a:cs typeface="Calibri"/>
                        </a:rPr>
                        <a:t>warn</a:t>
                      </a:r>
                      <a:endParaRPr sz="1200">
                        <a:solidFill>
                          <a:schemeClr val="bg2"/>
                        </a:solidFill>
                        <a:latin typeface="Calibri"/>
                        <a:cs typeface="Calibri"/>
                      </a:endParaRPr>
                    </a:p>
                    <a:p>
                      <a:pPr marL="12065">
                        <a:lnSpc>
                          <a:spcPct val="100000"/>
                        </a:lnSpc>
                      </a:pPr>
                      <a:r>
                        <a:rPr sz="1200" spc="-5" dirty="0">
                          <a:solidFill>
                            <a:schemeClr val="bg2"/>
                          </a:solidFill>
                          <a:latin typeface="Calibri"/>
                          <a:cs typeface="Calibri"/>
                        </a:rPr>
                        <a:t>(added</a:t>
                      </a:r>
                      <a:r>
                        <a:rPr sz="1200" spc="-50" dirty="0">
                          <a:solidFill>
                            <a:schemeClr val="bg2"/>
                          </a:solidFill>
                          <a:latin typeface="Calibri"/>
                          <a:cs typeface="Calibri"/>
                        </a:rPr>
                        <a:t> </a:t>
                      </a:r>
                      <a:r>
                        <a:rPr sz="1200" dirty="0">
                          <a:solidFill>
                            <a:schemeClr val="bg2"/>
                          </a:solidFill>
                          <a:latin typeface="Calibri"/>
                          <a:cs typeface="Calibri"/>
                        </a:rPr>
                        <a:t>in</a:t>
                      </a:r>
                      <a:r>
                        <a:rPr sz="1200" spc="-25" dirty="0">
                          <a:solidFill>
                            <a:schemeClr val="bg2"/>
                          </a:solidFill>
                          <a:latin typeface="Calibri"/>
                          <a:cs typeface="Calibri"/>
                        </a:rPr>
                        <a:t> </a:t>
                      </a:r>
                      <a:r>
                        <a:rPr sz="1200" dirty="0">
                          <a:solidFill>
                            <a:schemeClr val="bg2"/>
                          </a:solidFill>
                          <a:latin typeface="Calibri"/>
                          <a:cs typeface="Calibri"/>
                        </a:rPr>
                        <a:t>1.8)</a:t>
                      </a:r>
                      <a:endParaRPr sz="1200">
                        <a:solidFill>
                          <a:schemeClr val="bg2"/>
                        </a:solidFill>
                        <a:latin typeface="Calibri"/>
                        <a:cs typeface="Calibri"/>
                      </a:endParaRPr>
                    </a:p>
                  </a:txBody>
                  <a:tcPr marL="0" marR="0" marT="69850" marB="0">
                    <a:solidFill>
                      <a:srgbClr val="FFFFFF"/>
                    </a:solidFill>
                  </a:tcPr>
                </a:tc>
                <a:tc>
                  <a:txBody>
                    <a:bodyPr/>
                    <a:lstStyle/>
                    <a:p>
                      <a:pPr marL="179070">
                        <a:lnSpc>
                          <a:spcPct val="100000"/>
                        </a:lnSpc>
                        <a:spcBef>
                          <a:spcPts val="550"/>
                        </a:spcBef>
                      </a:pPr>
                      <a:r>
                        <a:rPr sz="1200" dirty="0">
                          <a:solidFill>
                            <a:schemeClr val="bg2"/>
                          </a:solidFill>
                          <a:latin typeface="Calibri"/>
                          <a:cs typeface="Calibri"/>
                        </a:rPr>
                        <a:t>if</a:t>
                      </a:r>
                      <a:r>
                        <a:rPr sz="1200" spc="-10" dirty="0">
                          <a:solidFill>
                            <a:schemeClr val="bg2"/>
                          </a:solidFill>
                          <a:latin typeface="Calibri"/>
                          <a:cs typeface="Calibri"/>
                        </a:rPr>
                        <a:t> </a:t>
                      </a:r>
                      <a:r>
                        <a:rPr sz="1200" spc="-5" dirty="0">
                          <a:solidFill>
                            <a:schemeClr val="bg2"/>
                          </a:solidFill>
                          <a:latin typeface="Calibri"/>
                          <a:cs typeface="Calibri"/>
                        </a:rPr>
                        <a:t>command warnings</a:t>
                      </a:r>
                      <a:r>
                        <a:rPr sz="1200" spc="-15" dirty="0">
                          <a:solidFill>
                            <a:schemeClr val="bg2"/>
                          </a:solidFill>
                          <a:latin typeface="Calibri"/>
                          <a:cs typeface="Calibri"/>
                        </a:rPr>
                        <a:t> </a:t>
                      </a:r>
                      <a:r>
                        <a:rPr sz="1200" spc="-5" dirty="0">
                          <a:solidFill>
                            <a:schemeClr val="bg2"/>
                          </a:solidFill>
                          <a:latin typeface="Calibri"/>
                          <a:cs typeface="Calibri"/>
                        </a:rPr>
                        <a:t>are on </a:t>
                      </a:r>
                      <a:r>
                        <a:rPr sz="1200" dirty="0">
                          <a:solidFill>
                            <a:schemeClr val="bg2"/>
                          </a:solidFill>
                          <a:latin typeface="Calibri"/>
                          <a:cs typeface="Calibri"/>
                        </a:rPr>
                        <a:t>in</a:t>
                      </a:r>
                      <a:r>
                        <a:rPr sz="1200" spc="-5" dirty="0">
                          <a:solidFill>
                            <a:schemeClr val="bg2"/>
                          </a:solidFill>
                          <a:latin typeface="Calibri"/>
                          <a:cs typeface="Calibri"/>
                        </a:rPr>
                        <a:t> ansible.cfg,</a:t>
                      </a:r>
                      <a:r>
                        <a:rPr sz="1200" spc="-20" dirty="0">
                          <a:solidFill>
                            <a:schemeClr val="bg2"/>
                          </a:solidFill>
                          <a:latin typeface="Calibri"/>
                          <a:cs typeface="Calibri"/>
                        </a:rPr>
                        <a:t> </a:t>
                      </a:r>
                      <a:r>
                        <a:rPr sz="1200" dirty="0">
                          <a:solidFill>
                            <a:schemeClr val="bg2"/>
                          </a:solidFill>
                          <a:latin typeface="Calibri"/>
                          <a:cs typeface="Calibri"/>
                        </a:rPr>
                        <a:t>do</a:t>
                      </a:r>
                      <a:r>
                        <a:rPr sz="1200" spc="-10" dirty="0">
                          <a:solidFill>
                            <a:schemeClr val="bg2"/>
                          </a:solidFill>
                          <a:latin typeface="Calibri"/>
                          <a:cs typeface="Calibri"/>
                        </a:rPr>
                        <a:t> </a:t>
                      </a:r>
                      <a:r>
                        <a:rPr sz="1200" spc="-5" dirty="0">
                          <a:solidFill>
                            <a:schemeClr val="bg2"/>
                          </a:solidFill>
                          <a:latin typeface="Calibri"/>
                          <a:cs typeface="Calibri"/>
                        </a:rPr>
                        <a:t>not warn </a:t>
                      </a:r>
                      <a:r>
                        <a:rPr sz="1200" dirty="0">
                          <a:solidFill>
                            <a:schemeClr val="bg2"/>
                          </a:solidFill>
                          <a:latin typeface="Calibri"/>
                          <a:cs typeface="Calibri"/>
                        </a:rPr>
                        <a:t>about</a:t>
                      </a:r>
                      <a:r>
                        <a:rPr sz="1200" spc="-35" dirty="0">
                          <a:solidFill>
                            <a:schemeClr val="bg2"/>
                          </a:solidFill>
                          <a:latin typeface="Calibri"/>
                          <a:cs typeface="Calibri"/>
                        </a:rPr>
                        <a:t> </a:t>
                      </a:r>
                      <a:r>
                        <a:rPr sz="1200" dirty="0">
                          <a:solidFill>
                            <a:schemeClr val="bg2"/>
                          </a:solidFill>
                          <a:latin typeface="Calibri"/>
                          <a:cs typeface="Calibri"/>
                        </a:rPr>
                        <a:t>this</a:t>
                      </a:r>
                    </a:p>
                    <a:p>
                      <a:pPr marL="179070">
                        <a:lnSpc>
                          <a:spcPct val="100000"/>
                        </a:lnSpc>
                      </a:pPr>
                      <a:r>
                        <a:rPr sz="1200" dirty="0">
                          <a:solidFill>
                            <a:schemeClr val="bg2"/>
                          </a:solidFill>
                          <a:latin typeface="Calibri"/>
                          <a:cs typeface="Calibri"/>
                        </a:rPr>
                        <a:t>particular</a:t>
                      </a:r>
                      <a:r>
                        <a:rPr sz="1200" spc="-40" dirty="0">
                          <a:solidFill>
                            <a:schemeClr val="bg2"/>
                          </a:solidFill>
                          <a:latin typeface="Calibri"/>
                          <a:cs typeface="Calibri"/>
                        </a:rPr>
                        <a:t> </a:t>
                      </a:r>
                      <a:r>
                        <a:rPr sz="1200" dirty="0">
                          <a:solidFill>
                            <a:schemeClr val="bg2"/>
                          </a:solidFill>
                          <a:latin typeface="Calibri"/>
                          <a:cs typeface="Calibri"/>
                        </a:rPr>
                        <a:t>line</a:t>
                      </a:r>
                      <a:r>
                        <a:rPr sz="1200" spc="-30" dirty="0">
                          <a:solidFill>
                            <a:schemeClr val="bg2"/>
                          </a:solidFill>
                          <a:latin typeface="Calibri"/>
                          <a:cs typeface="Calibri"/>
                        </a:rPr>
                        <a:t> </a:t>
                      </a:r>
                      <a:r>
                        <a:rPr sz="1200" dirty="0">
                          <a:solidFill>
                            <a:schemeClr val="bg2"/>
                          </a:solidFill>
                          <a:latin typeface="Calibri"/>
                          <a:cs typeface="Calibri"/>
                        </a:rPr>
                        <a:t>if</a:t>
                      </a:r>
                      <a:r>
                        <a:rPr sz="1200" spc="-15" dirty="0">
                          <a:solidFill>
                            <a:schemeClr val="bg2"/>
                          </a:solidFill>
                          <a:latin typeface="Calibri"/>
                          <a:cs typeface="Calibri"/>
                        </a:rPr>
                        <a:t> </a:t>
                      </a:r>
                      <a:r>
                        <a:rPr sz="1200" spc="-10" dirty="0">
                          <a:solidFill>
                            <a:schemeClr val="bg2"/>
                          </a:solidFill>
                          <a:latin typeface="Calibri"/>
                          <a:cs typeface="Calibri"/>
                        </a:rPr>
                        <a:t>set</a:t>
                      </a:r>
                      <a:r>
                        <a:rPr sz="1200" spc="10" dirty="0">
                          <a:solidFill>
                            <a:schemeClr val="bg2"/>
                          </a:solidFill>
                          <a:latin typeface="Calibri"/>
                          <a:cs typeface="Calibri"/>
                        </a:rPr>
                        <a:t> </a:t>
                      </a:r>
                      <a:r>
                        <a:rPr sz="1200" spc="-5" dirty="0">
                          <a:solidFill>
                            <a:schemeClr val="bg2"/>
                          </a:solidFill>
                          <a:latin typeface="Calibri"/>
                          <a:cs typeface="Calibri"/>
                        </a:rPr>
                        <a:t>to</a:t>
                      </a:r>
                      <a:r>
                        <a:rPr sz="1200" spc="-15" dirty="0">
                          <a:solidFill>
                            <a:schemeClr val="bg2"/>
                          </a:solidFill>
                          <a:latin typeface="Calibri"/>
                          <a:cs typeface="Calibri"/>
                        </a:rPr>
                        <a:t> </a:t>
                      </a:r>
                      <a:r>
                        <a:rPr sz="1200" spc="-5" dirty="0">
                          <a:solidFill>
                            <a:schemeClr val="bg2"/>
                          </a:solidFill>
                          <a:latin typeface="Calibri"/>
                          <a:cs typeface="Calibri"/>
                        </a:rPr>
                        <a:t>no/false.</a:t>
                      </a:r>
                      <a:endParaRPr sz="1200" dirty="0">
                        <a:solidFill>
                          <a:schemeClr val="bg2"/>
                        </a:solidFill>
                        <a:latin typeface="Calibri"/>
                        <a:cs typeface="Calibri"/>
                      </a:endParaRPr>
                    </a:p>
                  </a:txBody>
                  <a:tcPr marL="0" marR="0" marT="69850" marB="0">
                    <a:solidFill>
                      <a:srgbClr val="FFFFFF"/>
                    </a:solidFill>
                  </a:tcPr>
                </a:tc>
                <a:extLst>
                  <a:ext uri="{0D108BD9-81ED-4DB2-BD59-A6C34878D82A}">
                    <a16:rowId xmlns:a16="http://schemas.microsoft.com/office/drawing/2014/main" val="10006"/>
                  </a:ext>
                </a:extLst>
              </a:tr>
            </a:tbl>
          </a:graphicData>
        </a:graphic>
      </p:graphicFrame>
      <p:sp>
        <p:nvSpPr>
          <p:cNvPr id="14" name="object 14"/>
          <p:cNvSpPr txBox="1"/>
          <p:nvPr/>
        </p:nvSpPr>
        <p:spPr>
          <a:xfrm>
            <a:off x="6856730" y="4496598"/>
            <a:ext cx="688340" cy="171201"/>
          </a:xfrm>
          <a:prstGeom prst="rect">
            <a:avLst/>
          </a:prstGeom>
        </p:spPr>
        <p:txBody>
          <a:bodyPr vert="horz" wrap="square" lIns="0" tIns="0" rIns="0" bIns="0" rtlCol="0">
            <a:spAutoFit/>
          </a:bodyPr>
          <a:lstStyle/>
          <a:p>
            <a:pPr>
              <a:lnSpc>
                <a:spcPts val="1325"/>
              </a:lnSpc>
            </a:pPr>
            <a:endParaRPr sz="1400" dirty="0">
              <a:latin typeface="Consolas"/>
              <a:cs typeface="Consolas"/>
            </a:endParaRPr>
          </a:p>
        </p:txBody>
      </p:sp>
      <p:sp>
        <p:nvSpPr>
          <p:cNvPr id="15" name="object 15"/>
          <p:cNvSpPr txBox="1"/>
          <p:nvPr/>
        </p:nvSpPr>
        <p:spPr>
          <a:xfrm>
            <a:off x="6861047" y="5075971"/>
            <a:ext cx="688340" cy="171201"/>
          </a:xfrm>
          <a:prstGeom prst="rect">
            <a:avLst/>
          </a:prstGeom>
        </p:spPr>
        <p:txBody>
          <a:bodyPr vert="horz" wrap="square" lIns="0" tIns="0" rIns="0" bIns="0" rtlCol="0">
            <a:spAutoFit/>
          </a:bodyPr>
          <a:lstStyle/>
          <a:p>
            <a:pPr>
              <a:lnSpc>
                <a:spcPts val="1325"/>
              </a:lnSpc>
            </a:pPr>
            <a:endParaRPr sz="1400" dirty="0">
              <a:latin typeface="Consolas"/>
              <a:cs typeface="Consolas"/>
            </a:endParaRPr>
          </a:p>
        </p:txBody>
      </p:sp>
      <p:sp>
        <p:nvSpPr>
          <p:cNvPr id="21" name="object 21"/>
          <p:cNvSpPr txBox="1"/>
          <p:nvPr/>
        </p:nvSpPr>
        <p:spPr>
          <a:xfrm>
            <a:off x="470852" y="6024434"/>
            <a:ext cx="5728970" cy="524510"/>
          </a:xfrm>
          <a:prstGeom prst="rect">
            <a:avLst/>
          </a:prstGeom>
          <a:solidFill>
            <a:srgbClr val="0D0D0D">
              <a:alpha val="81959"/>
            </a:srgbClr>
          </a:solidFill>
          <a:ln w="12700">
            <a:solidFill>
              <a:srgbClr val="AA3516"/>
            </a:solidFill>
          </a:ln>
        </p:spPr>
        <p:txBody>
          <a:bodyPr vert="horz" wrap="square" lIns="0" tIns="36830" rIns="0" bIns="0" rtlCol="0">
            <a:spAutoFit/>
          </a:bodyPr>
          <a:lstStyle/>
          <a:p>
            <a:pPr marR="617220" algn="ctr">
              <a:lnSpc>
                <a:spcPct val="100000"/>
              </a:lnSpc>
              <a:spcBef>
                <a:spcPts val="290"/>
              </a:spcBef>
            </a:pPr>
            <a:r>
              <a:rPr sz="1400" dirty="0">
                <a:solidFill>
                  <a:srgbClr val="F82571"/>
                </a:solidFill>
                <a:latin typeface="Consolas"/>
                <a:cs typeface="Consolas"/>
              </a:rPr>
              <a:t>-</a:t>
            </a:r>
            <a:r>
              <a:rPr sz="1400" spc="10" dirty="0">
                <a:solidFill>
                  <a:srgbClr val="F82571"/>
                </a:solidFill>
                <a:latin typeface="Consolas"/>
                <a:cs typeface="Consolas"/>
              </a:rPr>
              <a:t> </a:t>
            </a:r>
            <a:r>
              <a:rPr sz="1400" dirty="0">
                <a:solidFill>
                  <a:srgbClr val="F82571"/>
                </a:solidFill>
                <a:latin typeface="Consolas"/>
                <a:cs typeface="Consolas"/>
              </a:rPr>
              <a:t>name:</a:t>
            </a:r>
            <a:r>
              <a:rPr sz="1400" spc="20" dirty="0">
                <a:solidFill>
                  <a:srgbClr val="F82571"/>
                </a:solidFill>
                <a:latin typeface="Consolas"/>
                <a:cs typeface="Consolas"/>
              </a:rPr>
              <a:t> </a:t>
            </a:r>
            <a:r>
              <a:rPr sz="1400" dirty="0">
                <a:solidFill>
                  <a:srgbClr val="E6DB74"/>
                </a:solidFill>
                <a:latin typeface="Consolas"/>
                <a:cs typeface="Consolas"/>
              </a:rPr>
              <a:t>Copy</a:t>
            </a:r>
            <a:r>
              <a:rPr sz="1400" spc="15" dirty="0">
                <a:solidFill>
                  <a:srgbClr val="E6DB74"/>
                </a:solidFill>
                <a:latin typeface="Consolas"/>
                <a:cs typeface="Consolas"/>
              </a:rPr>
              <a:t> </a:t>
            </a:r>
            <a:r>
              <a:rPr sz="1400" dirty="0">
                <a:solidFill>
                  <a:srgbClr val="E6DB74"/>
                </a:solidFill>
                <a:latin typeface="Consolas"/>
                <a:cs typeface="Consolas"/>
              </a:rPr>
              <a:t>file</a:t>
            </a:r>
            <a:r>
              <a:rPr sz="1400" spc="10" dirty="0">
                <a:solidFill>
                  <a:srgbClr val="E6DB74"/>
                </a:solidFill>
                <a:latin typeface="Consolas"/>
                <a:cs typeface="Consolas"/>
              </a:rPr>
              <a:t> </a:t>
            </a:r>
            <a:r>
              <a:rPr sz="1400" dirty="0">
                <a:solidFill>
                  <a:srgbClr val="E6DB74"/>
                </a:solidFill>
                <a:latin typeface="Consolas"/>
                <a:cs typeface="Consolas"/>
              </a:rPr>
              <a:t>from</a:t>
            </a:r>
            <a:r>
              <a:rPr sz="1400" spc="15" dirty="0">
                <a:solidFill>
                  <a:srgbClr val="E6DB74"/>
                </a:solidFill>
                <a:latin typeface="Consolas"/>
                <a:cs typeface="Consolas"/>
              </a:rPr>
              <a:t> </a:t>
            </a:r>
            <a:r>
              <a:rPr sz="1400" dirty="0">
                <a:solidFill>
                  <a:srgbClr val="E6DB74"/>
                </a:solidFill>
                <a:latin typeface="Consolas"/>
                <a:cs typeface="Consolas"/>
              </a:rPr>
              <a:t>source</a:t>
            </a:r>
            <a:r>
              <a:rPr sz="1400" spc="5" dirty="0">
                <a:solidFill>
                  <a:srgbClr val="E6DB74"/>
                </a:solidFill>
                <a:latin typeface="Consolas"/>
                <a:cs typeface="Consolas"/>
              </a:rPr>
              <a:t> </a:t>
            </a:r>
            <a:r>
              <a:rPr sz="1400" dirty="0">
                <a:solidFill>
                  <a:srgbClr val="E6DB74"/>
                </a:solidFill>
                <a:latin typeface="Consolas"/>
                <a:cs typeface="Consolas"/>
              </a:rPr>
              <a:t>to</a:t>
            </a:r>
            <a:r>
              <a:rPr sz="1400" spc="10" dirty="0">
                <a:solidFill>
                  <a:srgbClr val="E6DB74"/>
                </a:solidFill>
                <a:latin typeface="Consolas"/>
                <a:cs typeface="Consolas"/>
              </a:rPr>
              <a:t> </a:t>
            </a:r>
            <a:r>
              <a:rPr sz="1400" dirty="0">
                <a:solidFill>
                  <a:srgbClr val="E6DB74"/>
                </a:solidFill>
                <a:latin typeface="Consolas"/>
                <a:cs typeface="Consolas"/>
              </a:rPr>
              <a:t>destination</a:t>
            </a:r>
            <a:endParaRPr sz="1400" dirty="0">
              <a:latin typeface="Consolas"/>
              <a:cs typeface="Consolas"/>
            </a:endParaRPr>
          </a:p>
          <a:p>
            <a:pPr marR="616585" algn="ctr">
              <a:lnSpc>
                <a:spcPct val="100000"/>
              </a:lnSpc>
            </a:pPr>
            <a:r>
              <a:rPr sz="1400" spc="5" dirty="0">
                <a:solidFill>
                  <a:srgbClr val="F82571"/>
                </a:solidFill>
                <a:latin typeface="Consolas"/>
                <a:cs typeface="Consolas"/>
              </a:rPr>
              <a:t>co</a:t>
            </a:r>
            <a:r>
              <a:rPr sz="1400" spc="-10" dirty="0">
                <a:solidFill>
                  <a:srgbClr val="F82571"/>
                </a:solidFill>
                <a:latin typeface="Consolas"/>
                <a:cs typeface="Consolas"/>
              </a:rPr>
              <a:t>p</a:t>
            </a:r>
            <a:r>
              <a:rPr sz="1400" spc="5" dirty="0">
                <a:solidFill>
                  <a:srgbClr val="F82571"/>
                </a:solidFill>
                <a:latin typeface="Consolas"/>
                <a:cs typeface="Consolas"/>
              </a:rPr>
              <a:t>y</a:t>
            </a:r>
            <a:r>
              <a:rPr sz="1400" dirty="0">
                <a:solidFill>
                  <a:srgbClr val="F82571"/>
                </a:solidFill>
                <a:latin typeface="Consolas"/>
                <a:cs typeface="Consolas"/>
              </a:rPr>
              <a:t>:</a:t>
            </a:r>
            <a:r>
              <a:rPr sz="1400" spc="10" dirty="0">
                <a:solidFill>
                  <a:srgbClr val="F82571"/>
                </a:solidFill>
                <a:latin typeface="Consolas"/>
                <a:cs typeface="Consolas"/>
              </a:rPr>
              <a:t> </a:t>
            </a:r>
            <a:r>
              <a:rPr sz="2100" b="1" spc="-1162" baseline="1984" dirty="0">
                <a:solidFill>
                  <a:srgbClr val="92D050"/>
                </a:solidFill>
                <a:latin typeface="Consolas"/>
                <a:cs typeface="Consolas"/>
              </a:rPr>
              <a:t>s</a:t>
            </a:r>
            <a:r>
              <a:rPr sz="1400" spc="-5" dirty="0">
                <a:solidFill>
                  <a:srgbClr val="E6DB74"/>
                </a:solidFill>
                <a:latin typeface="Consolas"/>
                <a:cs typeface="Consolas"/>
              </a:rPr>
              <a:t>s</a:t>
            </a:r>
            <a:r>
              <a:rPr sz="2100" b="1" spc="-1147" baseline="1984" dirty="0">
                <a:solidFill>
                  <a:srgbClr val="92D050"/>
                </a:solidFill>
                <a:latin typeface="Consolas"/>
                <a:cs typeface="Consolas"/>
              </a:rPr>
              <a:t>r</a:t>
            </a:r>
            <a:r>
              <a:rPr sz="1400" spc="-10" dirty="0">
                <a:solidFill>
                  <a:srgbClr val="E6DB74"/>
                </a:solidFill>
                <a:latin typeface="Consolas"/>
                <a:cs typeface="Consolas"/>
              </a:rPr>
              <a:t>r</a:t>
            </a:r>
            <a:r>
              <a:rPr sz="2100" b="1" spc="-1155" baseline="1984" dirty="0">
                <a:solidFill>
                  <a:srgbClr val="92D050"/>
                </a:solidFill>
                <a:latin typeface="Consolas"/>
                <a:cs typeface="Consolas"/>
              </a:rPr>
              <a:t>c</a:t>
            </a:r>
            <a:r>
              <a:rPr sz="1400" spc="-5" dirty="0">
                <a:solidFill>
                  <a:srgbClr val="E6DB74"/>
                </a:solidFill>
                <a:latin typeface="Consolas"/>
                <a:cs typeface="Consolas"/>
              </a:rPr>
              <a:t>c</a:t>
            </a:r>
            <a:r>
              <a:rPr sz="2100" spc="-1139" baseline="1984" dirty="0">
                <a:solidFill>
                  <a:srgbClr val="F82571"/>
                </a:solidFill>
                <a:latin typeface="Consolas"/>
                <a:cs typeface="Consolas"/>
              </a:rPr>
              <a:t>=</a:t>
            </a:r>
            <a:r>
              <a:rPr sz="1400" spc="-10" dirty="0">
                <a:solidFill>
                  <a:srgbClr val="E6DB74"/>
                </a:solidFill>
                <a:latin typeface="Consolas"/>
                <a:cs typeface="Consolas"/>
              </a:rPr>
              <a:t>=</a:t>
            </a:r>
            <a:r>
              <a:rPr sz="2100" b="1" spc="-1139" baseline="1984" dirty="0">
                <a:solidFill>
                  <a:srgbClr val="00AF50"/>
                </a:solidFill>
                <a:latin typeface="Consolas"/>
                <a:cs typeface="Consolas"/>
              </a:rPr>
              <a:t>/</a:t>
            </a:r>
            <a:r>
              <a:rPr sz="1400" spc="-20" dirty="0">
                <a:solidFill>
                  <a:srgbClr val="E6DB74"/>
                </a:solidFill>
                <a:latin typeface="Consolas"/>
                <a:cs typeface="Consolas"/>
              </a:rPr>
              <a:t>/</a:t>
            </a:r>
            <a:r>
              <a:rPr sz="2100" b="1" spc="-1139" baseline="1984" dirty="0">
                <a:solidFill>
                  <a:srgbClr val="00AF50"/>
                </a:solidFill>
                <a:latin typeface="Consolas"/>
                <a:cs typeface="Consolas"/>
              </a:rPr>
              <a:t>s</a:t>
            </a:r>
            <a:r>
              <a:rPr sz="1400" spc="-10" dirty="0">
                <a:solidFill>
                  <a:srgbClr val="E6DB74"/>
                </a:solidFill>
                <a:latin typeface="Consolas"/>
                <a:cs typeface="Consolas"/>
              </a:rPr>
              <a:t>s</a:t>
            </a:r>
            <a:r>
              <a:rPr sz="2100" b="1" spc="-1139" baseline="1984" dirty="0">
                <a:solidFill>
                  <a:srgbClr val="00AF50"/>
                </a:solidFill>
                <a:latin typeface="Consolas"/>
                <a:cs typeface="Consolas"/>
              </a:rPr>
              <a:t>o</a:t>
            </a:r>
            <a:r>
              <a:rPr sz="1400" spc="-10" dirty="0">
                <a:solidFill>
                  <a:srgbClr val="E6DB74"/>
                </a:solidFill>
                <a:latin typeface="Consolas"/>
                <a:cs typeface="Consolas"/>
              </a:rPr>
              <a:t>o</a:t>
            </a:r>
            <a:r>
              <a:rPr sz="2100" b="1" spc="-1162" baseline="1984" dirty="0">
                <a:solidFill>
                  <a:srgbClr val="00AF50"/>
                </a:solidFill>
                <a:latin typeface="Consolas"/>
                <a:cs typeface="Consolas"/>
              </a:rPr>
              <a:t>u</a:t>
            </a:r>
            <a:r>
              <a:rPr sz="1400" spc="-5" dirty="0">
                <a:solidFill>
                  <a:srgbClr val="E6DB74"/>
                </a:solidFill>
                <a:latin typeface="Consolas"/>
                <a:cs typeface="Consolas"/>
              </a:rPr>
              <a:t>u</a:t>
            </a:r>
            <a:r>
              <a:rPr sz="2100" b="1" spc="-1147" baseline="1984" dirty="0">
                <a:solidFill>
                  <a:srgbClr val="00AF50"/>
                </a:solidFill>
                <a:latin typeface="Consolas"/>
                <a:cs typeface="Consolas"/>
              </a:rPr>
              <a:t>r</a:t>
            </a:r>
            <a:r>
              <a:rPr sz="1400" spc="-10" dirty="0">
                <a:solidFill>
                  <a:srgbClr val="E6DB74"/>
                </a:solidFill>
                <a:latin typeface="Consolas"/>
                <a:cs typeface="Consolas"/>
              </a:rPr>
              <a:t>r</a:t>
            </a:r>
            <a:r>
              <a:rPr sz="2100" b="1" spc="-1155" baseline="1984" dirty="0">
                <a:solidFill>
                  <a:srgbClr val="00AF50"/>
                </a:solidFill>
                <a:latin typeface="Consolas"/>
                <a:cs typeface="Consolas"/>
              </a:rPr>
              <a:t>c</a:t>
            </a:r>
            <a:r>
              <a:rPr sz="1400" spc="-5" dirty="0">
                <a:solidFill>
                  <a:srgbClr val="E6DB74"/>
                </a:solidFill>
                <a:latin typeface="Consolas"/>
                <a:cs typeface="Consolas"/>
              </a:rPr>
              <a:t>c</a:t>
            </a:r>
            <a:r>
              <a:rPr sz="2100" b="1" spc="-1147" baseline="1984" dirty="0">
                <a:solidFill>
                  <a:srgbClr val="00AF50"/>
                </a:solidFill>
                <a:latin typeface="Consolas"/>
                <a:cs typeface="Consolas"/>
              </a:rPr>
              <a:t>e</a:t>
            </a:r>
            <a:r>
              <a:rPr sz="1400" spc="-10" dirty="0">
                <a:solidFill>
                  <a:srgbClr val="E6DB74"/>
                </a:solidFill>
                <a:latin typeface="Consolas"/>
                <a:cs typeface="Consolas"/>
              </a:rPr>
              <a:t>e</a:t>
            </a:r>
            <a:r>
              <a:rPr sz="2100" b="1" spc="-1147" baseline="1984" dirty="0">
                <a:solidFill>
                  <a:srgbClr val="00AF50"/>
                </a:solidFill>
                <a:latin typeface="Consolas"/>
                <a:cs typeface="Consolas"/>
              </a:rPr>
              <a:t>_</a:t>
            </a:r>
            <a:r>
              <a:rPr sz="1400" spc="-10" dirty="0">
                <a:solidFill>
                  <a:srgbClr val="E6DB74"/>
                </a:solidFill>
                <a:latin typeface="Consolas"/>
                <a:cs typeface="Consolas"/>
              </a:rPr>
              <a:t>_</a:t>
            </a:r>
            <a:r>
              <a:rPr sz="2100" b="1" spc="-1162" baseline="1984" dirty="0">
                <a:solidFill>
                  <a:srgbClr val="00AF50"/>
                </a:solidFill>
                <a:latin typeface="Consolas"/>
                <a:cs typeface="Consolas"/>
              </a:rPr>
              <a:t>f</a:t>
            </a:r>
            <a:r>
              <a:rPr sz="1400" spc="-5" dirty="0">
                <a:solidFill>
                  <a:srgbClr val="E6DB74"/>
                </a:solidFill>
                <a:latin typeface="Consolas"/>
                <a:cs typeface="Consolas"/>
              </a:rPr>
              <a:t>f</a:t>
            </a:r>
            <a:r>
              <a:rPr sz="2100" b="1" spc="-1147" baseline="1984" dirty="0">
                <a:solidFill>
                  <a:srgbClr val="00AF50"/>
                </a:solidFill>
                <a:latin typeface="Consolas"/>
                <a:cs typeface="Consolas"/>
              </a:rPr>
              <a:t>i</a:t>
            </a:r>
            <a:r>
              <a:rPr sz="1400" spc="-10" dirty="0">
                <a:solidFill>
                  <a:srgbClr val="E6DB74"/>
                </a:solidFill>
                <a:latin typeface="Consolas"/>
                <a:cs typeface="Consolas"/>
              </a:rPr>
              <a:t>i</a:t>
            </a:r>
            <a:r>
              <a:rPr sz="2100" b="1" spc="-1155" baseline="1984" dirty="0">
                <a:solidFill>
                  <a:srgbClr val="00AF50"/>
                </a:solidFill>
                <a:latin typeface="Consolas"/>
                <a:cs typeface="Consolas"/>
              </a:rPr>
              <a:t>l</a:t>
            </a:r>
            <a:r>
              <a:rPr sz="1400" spc="5" dirty="0">
                <a:solidFill>
                  <a:srgbClr val="E6DB74"/>
                </a:solidFill>
                <a:latin typeface="Consolas"/>
                <a:cs typeface="Consolas"/>
              </a:rPr>
              <a:t>l</a:t>
            </a:r>
            <a:r>
              <a:rPr sz="1400" spc="-775" dirty="0">
                <a:solidFill>
                  <a:srgbClr val="E6DB74"/>
                </a:solidFill>
                <a:latin typeface="Consolas"/>
                <a:cs typeface="Consolas"/>
              </a:rPr>
              <a:t>e</a:t>
            </a:r>
            <a:r>
              <a:rPr sz="2100" b="1" baseline="1984" dirty="0">
                <a:solidFill>
                  <a:srgbClr val="00AF50"/>
                </a:solidFill>
                <a:latin typeface="Consolas"/>
                <a:cs typeface="Consolas"/>
              </a:rPr>
              <a:t>e</a:t>
            </a:r>
            <a:r>
              <a:rPr sz="2100" b="1" spc="15" baseline="1984" dirty="0">
                <a:solidFill>
                  <a:srgbClr val="00AF50"/>
                </a:solidFill>
                <a:latin typeface="Consolas"/>
                <a:cs typeface="Consolas"/>
              </a:rPr>
              <a:t> </a:t>
            </a:r>
            <a:r>
              <a:rPr sz="1400" spc="-775" dirty="0">
                <a:solidFill>
                  <a:srgbClr val="E6DB74"/>
                </a:solidFill>
                <a:latin typeface="Consolas"/>
                <a:cs typeface="Consolas"/>
              </a:rPr>
              <a:t>d</a:t>
            </a:r>
            <a:r>
              <a:rPr sz="2100" b="1" baseline="1984" dirty="0">
                <a:solidFill>
                  <a:srgbClr val="92D050"/>
                </a:solidFill>
                <a:latin typeface="Consolas"/>
                <a:cs typeface="Consolas"/>
              </a:rPr>
              <a:t>d</a:t>
            </a:r>
            <a:r>
              <a:rPr sz="2100" b="1" spc="-1155" baseline="1984" dirty="0">
                <a:solidFill>
                  <a:srgbClr val="92D050"/>
                </a:solidFill>
                <a:latin typeface="Consolas"/>
                <a:cs typeface="Consolas"/>
              </a:rPr>
              <a:t>e</a:t>
            </a:r>
            <a:r>
              <a:rPr sz="1400" spc="-10" dirty="0">
                <a:solidFill>
                  <a:srgbClr val="E6DB74"/>
                </a:solidFill>
                <a:latin typeface="Consolas"/>
                <a:cs typeface="Consolas"/>
              </a:rPr>
              <a:t>e</a:t>
            </a:r>
            <a:r>
              <a:rPr sz="2100" b="1" spc="-1139" baseline="1984" dirty="0">
                <a:solidFill>
                  <a:srgbClr val="92D050"/>
                </a:solidFill>
                <a:latin typeface="Consolas"/>
                <a:cs typeface="Consolas"/>
              </a:rPr>
              <a:t>s</a:t>
            </a:r>
            <a:r>
              <a:rPr sz="1400" spc="-15" dirty="0">
                <a:solidFill>
                  <a:srgbClr val="E6DB74"/>
                </a:solidFill>
                <a:latin typeface="Consolas"/>
                <a:cs typeface="Consolas"/>
              </a:rPr>
              <a:t>s</a:t>
            </a:r>
            <a:r>
              <a:rPr sz="2100" b="1" spc="-1147" baseline="1984" dirty="0">
                <a:solidFill>
                  <a:srgbClr val="92D050"/>
                </a:solidFill>
                <a:latin typeface="Consolas"/>
                <a:cs typeface="Consolas"/>
              </a:rPr>
              <a:t>t</a:t>
            </a:r>
            <a:r>
              <a:rPr sz="1400" spc="-5" dirty="0">
                <a:solidFill>
                  <a:srgbClr val="E6DB74"/>
                </a:solidFill>
                <a:latin typeface="Consolas"/>
                <a:cs typeface="Consolas"/>
              </a:rPr>
              <a:t>t</a:t>
            </a:r>
            <a:r>
              <a:rPr sz="2100" spc="-1147" baseline="1984" dirty="0">
                <a:solidFill>
                  <a:srgbClr val="F82571"/>
                </a:solidFill>
                <a:latin typeface="Consolas"/>
                <a:cs typeface="Consolas"/>
              </a:rPr>
              <a:t>=</a:t>
            </a:r>
            <a:r>
              <a:rPr sz="1400" spc="-10" dirty="0">
                <a:solidFill>
                  <a:srgbClr val="E6DB74"/>
                </a:solidFill>
                <a:latin typeface="Consolas"/>
                <a:cs typeface="Consolas"/>
              </a:rPr>
              <a:t>=</a:t>
            </a:r>
            <a:r>
              <a:rPr sz="1400" spc="-775" dirty="0">
                <a:solidFill>
                  <a:srgbClr val="E6DB74"/>
                </a:solidFill>
                <a:latin typeface="Consolas"/>
                <a:cs typeface="Consolas"/>
              </a:rPr>
              <a:t>/</a:t>
            </a:r>
            <a:r>
              <a:rPr sz="2100" b="1" baseline="1984" dirty="0">
                <a:solidFill>
                  <a:srgbClr val="00AF50"/>
                </a:solidFill>
                <a:latin typeface="Consolas"/>
                <a:cs typeface="Consolas"/>
              </a:rPr>
              <a:t>/</a:t>
            </a:r>
            <a:r>
              <a:rPr sz="2100" b="1" spc="-1155" baseline="1984" dirty="0">
                <a:solidFill>
                  <a:srgbClr val="00AF50"/>
                </a:solidFill>
                <a:latin typeface="Consolas"/>
                <a:cs typeface="Consolas"/>
              </a:rPr>
              <a:t>d</a:t>
            </a:r>
            <a:r>
              <a:rPr sz="1400" spc="-10" dirty="0">
                <a:solidFill>
                  <a:srgbClr val="E6DB74"/>
                </a:solidFill>
                <a:latin typeface="Consolas"/>
                <a:cs typeface="Consolas"/>
              </a:rPr>
              <a:t>d</a:t>
            </a:r>
            <a:r>
              <a:rPr sz="2100" b="1" spc="-1162" baseline="1984" dirty="0">
                <a:solidFill>
                  <a:srgbClr val="00AF50"/>
                </a:solidFill>
                <a:latin typeface="Consolas"/>
                <a:cs typeface="Consolas"/>
              </a:rPr>
              <a:t>e</a:t>
            </a:r>
            <a:r>
              <a:rPr sz="1400" spc="-5" dirty="0">
                <a:solidFill>
                  <a:srgbClr val="E6DB74"/>
                </a:solidFill>
                <a:latin typeface="Consolas"/>
                <a:cs typeface="Consolas"/>
              </a:rPr>
              <a:t>e</a:t>
            </a:r>
            <a:r>
              <a:rPr sz="2100" b="1" spc="-1147" baseline="1984" dirty="0">
                <a:solidFill>
                  <a:srgbClr val="00AF50"/>
                </a:solidFill>
                <a:latin typeface="Consolas"/>
                <a:cs typeface="Consolas"/>
              </a:rPr>
              <a:t>s</a:t>
            </a:r>
            <a:r>
              <a:rPr sz="1400" spc="-5" dirty="0">
                <a:solidFill>
                  <a:srgbClr val="E6DB74"/>
                </a:solidFill>
                <a:latin typeface="Consolas"/>
                <a:cs typeface="Consolas"/>
              </a:rPr>
              <a:t>s</a:t>
            </a:r>
            <a:r>
              <a:rPr sz="2100" b="1" spc="-1147" baseline="1984" dirty="0">
                <a:solidFill>
                  <a:srgbClr val="00AF50"/>
                </a:solidFill>
                <a:latin typeface="Consolas"/>
                <a:cs typeface="Consolas"/>
              </a:rPr>
              <a:t>t</a:t>
            </a:r>
            <a:r>
              <a:rPr sz="1400" spc="-10" dirty="0">
                <a:solidFill>
                  <a:srgbClr val="E6DB74"/>
                </a:solidFill>
                <a:latin typeface="Consolas"/>
                <a:cs typeface="Consolas"/>
              </a:rPr>
              <a:t>t</a:t>
            </a:r>
            <a:r>
              <a:rPr sz="1400" spc="-775" dirty="0">
                <a:solidFill>
                  <a:srgbClr val="E6DB74"/>
                </a:solidFill>
                <a:latin typeface="Consolas"/>
                <a:cs typeface="Consolas"/>
              </a:rPr>
              <a:t>i</a:t>
            </a:r>
            <a:r>
              <a:rPr sz="2100" b="1" baseline="1984" dirty="0">
                <a:solidFill>
                  <a:srgbClr val="00AF50"/>
                </a:solidFill>
                <a:latin typeface="Consolas"/>
                <a:cs typeface="Consolas"/>
              </a:rPr>
              <a:t>i</a:t>
            </a:r>
            <a:r>
              <a:rPr sz="2100" b="1" spc="-1155" baseline="1984" dirty="0">
                <a:solidFill>
                  <a:srgbClr val="00AF50"/>
                </a:solidFill>
                <a:latin typeface="Consolas"/>
                <a:cs typeface="Consolas"/>
              </a:rPr>
              <a:t>n</a:t>
            </a:r>
            <a:r>
              <a:rPr sz="1400" spc="-10" dirty="0">
                <a:solidFill>
                  <a:srgbClr val="E6DB74"/>
                </a:solidFill>
                <a:latin typeface="Consolas"/>
                <a:cs typeface="Consolas"/>
              </a:rPr>
              <a:t>n</a:t>
            </a:r>
            <a:r>
              <a:rPr sz="2100" b="1" spc="-1162" baseline="1984" dirty="0">
                <a:solidFill>
                  <a:srgbClr val="00AF50"/>
                </a:solidFill>
                <a:latin typeface="Consolas"/>
                <a:cs typeface="Consolas"/>
              </a:rPr>
              <a:t>a</a:t>
            </a:r>
            <a:r>
              <a:rPr sz="1400" spc="5" dirty="0">
                <a:solidFill>
                  <a:srgbClr val="E6DB74"/>
                </a:solidFill>
                <a:latin typeface="Consolas"/>
                <a:cs typeface="Consolas"/>
              </a:rPr>
              <a:t>a</a:t>
            </a:r>
            <a:r>
              <a:rPr sz="1400" spc="-775" dirty="0">
                <a:solidFill>
                  <a:srgbClr val="E6DB74"/>
                </a:solidFill>
                <a:latin typeface="Consolas"/>
                <a:cs typeface="Consolas"/>
              </a:rPr>
              <a:t>t</a:t>
            </a:r>
            <a:r>
              <a:rPr sz="2100" b="1" baseline="1984" dirty="0">
                <a:solidFill>
                  <a:srgbClr val="00AF50"/>
                </a:solidFill>
                <a:latin typeface="Consolas"/>
                <a:cs typeface="Consolas"/>
              </a:rPr>
              <a:t>t</a:t>
            </a:r>
            <a:r>
              <a:rPr sz="2100" b="1" spc="-1155" baseline="1984" dirty="0">
                <a:solidFill>
                  <a:srgbClr val="00AF50"/>
                </a:solidFill>
                <a:latin typeface="Consolas"/>
                <a:cs typeface="Consolas"/>
              </a:rPr>
              <a:t>i</a:t>
            </a:r>
            <a:r>
              <a:rPr sz="1400" spc="-10" dirty="0">
                <a:solidFill>
                  <a:srgbClr val="E6DB74"/>
                </a:solidFill>
                <a:latin typeface="Consolas"/>
                <a:cs typeface="Consolas"/>
              </a:rPr>
              <a:t>i</a:t>
            </a:r>
            <a:r>
              <a:rPr sz="1400" spc="-775" dirty="0">
                <a:solidFill>
                  <a:srgbClr val="E6DB74"/>
                </a:solidFill>
                <a:latin typeface="Consolas"/>
                <a:cs typeface="Consolas"/>
              </a:rPr>
              <a:t>o</a:t>
            </a:r>
            <a:r>
              <a:rPr sz="2100" b="1" baseline="1984" dirty="0">
                <a:solidFill>
                  <a:srgbClr val="00AF50"/>
                </a:solidFill>
                <a:latin typeface="Consolas"/>
                <a:cs typeface="Consolas"/>
              </a:rPr>
              <a:t>o</a:t>
            </a:r>
            <a:r>
              <a:rPr sz="2100" b="1" spc="-1155" baseline="1984" dirty="0">
                <a:solidFill>
                  <a:srgbClr val="00AF50"/>
                </a:solidFill>
                <a:latin typeface="Consolas"/>
                <a:cs typeface="Consolas"/>
              </a:rPr>
              <a:t>n</a:t>
            </a:r>
            <a:r>
              <a:rPr sz="1400" dirty="0">
                <a:solidFill>
                  <a:srgbClr val="E6DB74"/>
                </a:solidFill>
                <a:latin typeface="Consolas"/>
                <a:cs typeface="Consolas"/>
              </a:rPr>
              <a:t>n</a:t>
            </a:r>
            <a:endParaRPr sz="1400" dirty="0">
              <a:latin typeface="Consolas"/>
              <a:cs typeface="Consolas"/>
            </a:endParaRPr>
          </a:p>
        </p:txBody>
      </p:sp>
      <p:sp>
        <p:nvSpPr>
          <p:cNvPr id="23" name="object 23"/>
          <p:cNvSpPr/>
          <p:nvPr/>
        </p:nvSpPr>
        <p:spPr>
          <a:xfrm>
            <a:off x="6272784" y="1693164"/>
            <a:ext cx="2231390" cy="368935"/>
          </a:xfrm>
          <a:custGeom>
            <a:avLst/>
            <a:gdLst/>
            <a:ahLst/>
            <a:cxnLst/>
            <a:rect l="l" t="t" r="r" b="b"/>
            <a:pathLst>
              <a:path w="2231390" h="368935">
                <a:moveTo>
                  <a:pt x="2231136" y="0"/>
                </a:moveTo>
                <a:lnTo>
                  <a:pt x="0" y="0"/>
                </a:lnTo>
                <a:lnTo>
                  <a:pt x="0" y="368808"/>
                </a:lnTo>
                <a:lnTo>
                  <a:pt x="2231136" y="368808"/>
                </a:lnTo>
                <a:lnTo>
                  <a:pt x="2231136" y="0"/>
                </a:lnTo>
                <a:close/>
              </a:path>
            </a:pathLst>
          </a:custGeom>
          <a:solidFill>
            <a:srgbClr val="404040"/>
          </a:solidFill>
        </p:spPr>
        <p:txBody>
          <a:bodyPr wrap="square" lIns="0" tIns="0" rIns="0" bIns="0" rtlCol="0"/>
          <a:lstStyle/>
          <a:p>
            <a:endParaRPr/>
          </a:p>
        </p:txBody>
      </p:sp>
      <p:sp>
        <p:nvSpPr>
          <p:cNvPr id="24" name="object 24"/>
          <p:cNvSpPr txBox="1"/>
          <p:nvPr/>
        </p:nvSpPr>
        <p:spPr>
          <a:xfrm>
            <a:off x="6352413" y="1576666"/>
            <a:ext cx="1529080" cy="755015"/>
          </a:xfrm>
          <a:prstGeom prst="rect">
            <a:avLst/>
          </a:prstGeom>
        </p:spPr>
        <p:txBody>
          <a:bodyPr vert="horz" wrap="square" lIns="0" tIns="147955" rIns="0" bIns="0" rtlCol="0">
            <a:spAutoFit/>
          </a:bodyPr>
          <a:lstStyle/>
          <a:p>
            <a:pPr marL="12700">
              <a:lnSpc>
                <a:spcPct val="100000"/>
              </a:lnSpc>
              <a:spcBef>
                <a:spcPts val="1165"/>
              </a:spcBef>
            </a:pPr>
            <a:r>
              <a:rPr lang="en-IN" sz="1800" spc="-10" dirty="0" err="1">
                <a:solidFill>
                  <a:srgbClr val="CC9900"/>
                </a:solidFill>
                <a:latin typeface="Consolas"/>
                <a:cs typeface="Consolas"/>
              </a:rPr>
              <a:t>playbook.yml</a:t>
            </a:r>
            <a:endParaRPr lang="en-IN" sz="1800" dirty="0">
              <a:latin typeface="Consolas"/>
              <a:cs typeface="Consolas"/>
            </a:endParaRPr>
          </a:p>
          <a:p>
            <a:pPr marL="45720">
              <a:lnSpc>
                <a:spcPct val="100000"/>
              </a:lnSpc>
              <a:spcBef>
                <a:spcPts val="835"/>
              </a:spcBef>
            </a:pPr>
            <a:r>
              <a:rPr lang="en-IN" sz="1400" dirty="0">
                <a:solidFill>
                  <a:srgbClr val="F82571"/>
                </a:solidFill>
                <a:latin typeface="Consolas"/>
                <a:cs typeface="Consolas"/>
              </a:rPr>
              <a:t>-</a:t>
            </a:r>
            <a:endParaRPr lang="en-IN" sz="1400" dirty="0">
              <a:latin typeface="Consolas"/>
              <a:cs typeface="Consolas"/>
            </a:endParaRPr>
          </a:p>
        </p:txBody>
      </p:sp>
      <p:sp>
        <p:nvSpPr>
          <p:cNvPr id="26" name="TextBox 25">
            <a:extLst>
              <a:ext uri="{FF2B5EF4-FFF2-40B4-BE49-F238E27FC236}">
                <a16:creationId xmlns:a16="http://schemas.microsoft.com/office/drawing/2014/main" id="{DF53CAD7-2533-AE5A-B501-6B74BEE7E4E9}"/>
              </a:ext>
            </a:extLst>
          </p:cNvPr>
          <p:cNvSpPr txBox="1"/>
          <p:nvPr/>
        </p:nvSpPr>
        <p:spPr>
          <a:xfrm>
            <a:off x="425341" y="3853491"/>
            <a:ext cx="6104586" cy="387286"/>
          </a:xfrm>
          <a:prstGeom prst="rect">
            <a:avLst/>
          </a:prstGeom>
          <a:noFill/>
        </p:spPr>
        <p:txBody>
          <a:bodyPr wrap="square">
            <a:spAutoFit/>
          </a:bodyPr>
          <a:lstStyle/>
          <a:p>
            <a:pPr>
              <a:lnSpc>
                <a:spcPts val="1140"/>
              </a:lnSpc>
              <a:tabLst>
                <a:tab pos="1356360" algn="l"/>
              </a:tabLst>
            </a:pPr>
            <a:r>
              <a:rPr lang="en-IN" sz="1000" spc="-5" dirty="0" err="1">
                <a:solidFill>
                  <a:schemeClr val="bg2"/>
                </a:solidFill>
                <a:latin typeface="Calibri"/>
                <a:cs typeface="Calibri"/>
              </a:rPr>
              <a:t>free_form</a:t>
            </a:r>
            <a:r>
              <a:rPr lang="en-IN" sz="1000" spc="-5" dirty="0">
                <a:solidFill>
                  <a:schemeClr val="bg2"/>
                </a:solidFill>
                <a:latin typeface="Calibri"/>
                <a:cs typeface="Calibri"/>
              </a:rPr>
              <a:t>	</a:t>
            </a:r>
            <a:r>
              <a:rPr lang="en-IN" sz="1000" dirty="0">
                <a:solidFill>
                  <a:schemeClr val="bg2"/>
                </a:solidFill>
                <a:latin typeface="Calibri"/>
                <a:cs typeface="Calibri"/>
              </a:rPr>
              <a:t>the</a:t>
            </a:r>
            <a:r>
              <a:rPr lang="en-IN" sz="1000" spc="-25" dirty="0">
                <a:solidFill>
                  <a:schemeClr val="bg2"/>
                </a:solidFill>
                <a:latin typeface="Calibri"/>
                <a:cs typeface="Calibri"/>
              </a:rPr>
              <a:t> </a:t>
            </a:r>
            <a:r>
              <a:rPr lang="en-IN" sz="1000" spc="-5" dirty="0">
                <a:solidFill>
                  <a:schemeClr val="bg2"/>
                </a:solidFill>
                <a:latin typeface="Calibri"/>
                <a:cs typeface="Calibri"/>
              </a:rPr>
              <a:t>command</a:t>
            </a:r>
            <a:r>
              <a:rPr lang="en-IN" sz="1000" spc="5" dirty="0">
                <a:solidFill>
                  <a:schemeClr val="bg2"/>
                </a:solidFill>
                <a:latin typeface="Calibri"/>
                <a:cs typeface="Calibri"/>
              </a:rPr>
              <a:t> </a:t>
            </a:r>
            <a:r>
              <a:rPr lang="en-IN" sz="1000" dirty="0">
                <a:solidFill>
                  <a:schemeClr val="bg2"/>
                </a:solidFill>
                <a:latin typeface="Calibri"/>
                <a:cs typeface="Calibri"/>
              </a:rPr>
              <a:t>module</a:t>
            </a:r>
            <a:r>
              <a:rPr lang="en-IN" sz="1000" spc="-20" dirty="0">
                <a:solidFill>
                  <a:schemeClr val="bg2"/>
                </a:solidFill>
                <a:latin typeface="Calibri"/>
                <a:cs typeface="Calibri"/>
              </a:rPr>
              <a:t> </a:t>
            </a:r>
            <a:r>
              <a:rPr lang="en-IN" sz="1000" spc="-15" dirty="0">
                <a:solidFill>
                  <a:schemeClr val="bg2"/>
                </a:solidFill>
                <a:latin typeface="Calibri"/>
                <a:cs typeface="Calibri"/>
              </a:rPr>
              <a:t>takes</a:t>
            </a:r>
            <a:r>
              <a:rPr lang="en-IN" sz="1000" spc="5" dirty="0">
                <a:solidFill>
                  <a:schemeClr val="bg2"/>
                </a:solidFill>
                <a:latin typeface="Calibri"/>
                <a:cs typeface="Calibri"/>
              </a:rPr>
              <a:t> </a:t>
            </a:r>
            <a:r>
              <a:rPr lang="en-IN" sz="1000" dirty="0">
                <a:solidFill>
                  <a:schemeClr val="bg2"/>
                </a:solidFill>
                <a:latin typeface="Calibri"/>
                <a:cs typeface="Calibri"/>
              </a:rPr>
              <a:t>a </a:t>
            </a:r>
            <a:r>
              <a:rPr lang="en-IN" sz="1000" spc="-5" dirty="0">
                <a:solidFill>
                  <a:schemeClr val="bg2"/>
                </a:solidFill>
                <a:latin typeface="Calibri"/>
                <a:cs typeface="Calibri"/>
              </a:rPr>
              <a:t>free</a:t>
            </a:r>
            <a:r>
              <a:rPr lang="en-IN" sz="1000" spc="-20" dirty="0">
                <a:solidFill>
                  <a:schemeClr val="bg2"/>
                </a:solidFill>
                <a:latin typeface="Calibri"/>
                <a:cs typeface="Calibri"/>
              </a:rPr>
              <a:t> </a:t>
            </a:r>
            <a:r>
              <a:rPr lang="en-IN" sz="1000" spc="-10" dirty="0">
                <a:solidFill>
                  <a:schemeClr val="bg2"/>
                </a:solidFill>
                <a:latin typeface="Calibri"/>
                <a:cs typeface="Calibri"/>
              </a:rPr>
              <a:t>form</a:t>
            </a:r>
            <a:r>
              <a:rPr lang="en-IN" sz="1000" spc="-15" dirty="0">
                <a:solidFill>
                  <a:schemeClr val="bg2"/>
                </a:solidFill>
                <a:latin typeface="Calibri"/>
                <a:cs typeface="Calibri"/>
              </a:rPr>
              <a:t> </a:t>
            </a:r>
            <a:r>
              <a:rPr lang="en-IN" sz="1000" spc="-5" dirty="0">
                <a:solidFill>
                  <a:schemeClr val="bg2"/>
                </a:solidFill>
                <a:latin typeface="Calibri"/>
                <a:cs typeface="Calibri"/>
              </a:rPr>
              <a:t>command to</a:t>
            </a:r>
            <a:r>
              <a:rPr lang="en-IN" sz="1000" spc="5" dirty="0">
                <a:solidFill>
                  <a:schemeClr val="bg2"/>
                </a:solidFill>
                <a:latin typeface="Calibri"/>
                <a:cs typeface="Calibri"/>
              </a:rPr>
              <a:t> </a:t>
            </a:r>
            <a:r>
              <a:rPr lang="en-IN" sz="1000" dirty="0">
                <a:solidFill>
                  <a:schemeClr val="bg2"/>
                </a:solidFill>
                <a:latin typeface="Calibri"/>
                <a:cs typeface="Calibri"/>
              </a:rPr>
              <a:t>run.</a:t>
            </a:r>
            <a:r>
              <a:rPr lang="en-IN" sz="1000" spc="-35" dirty="0">
                <a:solidFill>
                  <a:schemeClr val="bg2"/>
                </a:solidFill>
                <a:latin typeface="Calibri"/>
                <a:cs typeface="Calibri"/>
              </a:rPr>
              <a:t> </a:t>
            </a:r>
            <a:r>
              <a:rPr lang="en-IN" sz="1000" spc="-5" dirty="0">
                <a:solidFill>
                  <a:schemeClr val="bg2"/>
                </a:solidFill>
                <a:latin typeface="Calibri"/>
                <a:cs typeface="Calibri"/>
              </a:rPr>
              <a:t>There</a:t>
            </a:r>
            <a:r>
              <a:rPr lang="en-IN" sz="1000" spc="-20" dirty="0">
                <a:solidFill>
                  <a:schemeClr val="bg2"/>
                </a:solidFill>
                <a:latin typeface="Calibri"/>
                <a:cs typeface="Calibri"/>
              </a:rPr>
              <a:t> </a:t>
            </a:r>
            <a:r>
              <a:rPr lang="en-IN" sz="1000" dirty="0">
                <a:solidFill>
                  <a:schemeClr val="bg2"/>
                </a:solidFill>
                <a:latin typeface="Calibri"/>
                <a:cs typeface="Calibri"/>
              </a:rPr>
              <a:t>is</a:t>
            </a:r>
            <a:r>
              <a:rPr lang="en-IN" sz="1000" spc="15" dirty="0">
                <a:solidFill>
                  <a:schemeClr val="bg2"/>
                </a:solidFill>
                <a:latin typeface="Calibri"/>
                <a:cs typeface="Calibri"/>
              </a:rPr>
              <a:t> </a:t>
            </a:r>
            <a:r>
              <a:rPr lang="en-IN" sz="1000" dirty="0">
                <a:solidFill>
                  <a:schemeClr val="bg2"/>
                </a:solidFill>
                <a:latin typeface="Calibri"/>
                <a:cs typeface="Calibri"/>
              </a:rPr>
              <a:t>no</a:t>
            </a:r>
          </a:p>
          <a:p>
            <a:pPr marL="1356995">
              <a:lnSpc>
                <a:spcPct val="100000"/>
              </a:lnSpc>
            </a:pPr>
            <a:r>
              <a:rPr lang="en-IN" sz="1000" spc="-5" dirty="0">
                <a:solidFill>
                  <a:schemeClr val="bg2"/>
                </a:solidFill>
                <a:latin typeface="Calibri"/>
                <a:cs typeface="Calibri"/>
              </a:rPr>
              <a:t>parameter</a:t>
            </a:r>
            <a:r>
              <a:rPr lang="en-IN" sz="1000" spc="-40" dirty="0">
                <a:solidFill>
                  <a:schemeClr val="bg2"/>
                </a:solidFill>
                <a:latin typeface="Calibri"/>
                <a:cs typeface="Calibri"/>
              </a:rPr>
              <a:t> </a:t>
            </a:r>
            <a:r>
              <a:rPr lang="en-IN" sz="1000" dirty="0">
                <a:solidFill>
                  <a:schemeClr val="bg2"/>
                </a:solidFill>
                <a:latin typeface="Calibri"/>
                <a:cs typeface="Calibri"/>
              </a:rPr>
              <a:t>actually</a:t>
            </a:r>
            <a:r>
              <a:rPr lang="en-IN" sz="1000" spc="-15" dirty="0">
                <a:solidFill>
                  <a:schemeClr val="bg2"/>
                </a:solidFill>
                <a:latin typeface="Calibri"/>
                <a:cs typeface="Calibri"/>
              </a:rPr>
              <a:t> </a:t>
            </a:r>
            <a:r>
              <a:rPr lang="en-IN" sz="1000" dirty="0">
                <a:solidFill>
                  <a:schemeClr val="bg2"/>
                </a:solidFill>
                <a:latin typeface="Calibri"/>
                <a:cs typeface="Calibri"/>
              </a:rPr>
              <a:t>named</a:t>
            </a:r>
            <a:r>
              <a:rPr lang="en-IN" sz="1000" spc="-25" dirty="0">
                <a:solidFill>
                  <a:schemeClr val="bg2"/>
                </a:solidFill>
                <a:latin typeface="Calibri"/>
                <a:cs typeface="Calibri"/>
              </a:rPr>
              <a:t> </a:t>
            </a:r>
            <a:r>
              <a:rPr lang="en-IN" sz="1000" spc="-5" dirty="0">
                <a:solidFill>
                  <a:schemeClr val="bg2"/>
                </a:solidFill>
                <a:latin typeface="Calibri"/>
                <a:cs typeface="Calibri"/>
              </a:rPr>
              <a:t>'free</a:t>
            </a:r>
            <a:r>
              <a:rPr lang="en-IN" sz="1000" spc="-25" dirty="0">
                <a:solidFill>
                  <a:schemeClr val="bg2"/>
                </a:solidFill>
                <a:latin typeface="Calibri"/>
                <a:cs typeface="Calibri"/>
              </a:rPr>
              <a:t> </a:t>
            </a:r>
            <a:r>
              <a:rPr lang="en-IN" sz="1000" spc="-5" dirty="0">
                <a:solidFill>
                  <a:schemeClr val="bg2"/>
                </a:solidFill>
                <a:latin typeface="Calibri"/>
                <a:cs typeface="Calibri"/>
              </a:rPr>
              <a:t>form'.</a:t>
            </a:r>
            <a:r>
              <a:rPr lang="en-IN" sz="1000" spc="-20" dirty="0">
                <a:solidFill>
                  <a:schemeClr val="bg2"/>
                </a:solidFill>
                <a:latin typeface="Calibri"/>
                <a:cs typeface="Calibri"/>
              </a:rPr>
              <a:t> </a:t>
            </a:r>
            <a:r>
              <a:rPr lang="en-IN" sz="1000" spc="-5" dirty="0">
                <a:solidFill>
                  <a:schemeClr val="bg2"/>
                </a:solidFill>
                <a:latin typeface="Calibri"/>
                <a:cs typeface="Calibri"/>
              </a:rPr>
              <a:t>See </a:t>
            </a:r>
            <a:r>
              <a:rPr lang="en-IN" sz="1000" dirty="0">
                <a:solidFill>
                  <a:schemeClr val="bg2"/>
                </a:solidFill>
                <a:latin typeface="Calibri"/>
                <a:cs typeface="Calibri"/>
              </a:rPr>
              <a:t>the</a:t>
            </a:r>
            <a:r>
              <a:rPr lang="en-IN" sz="1000" spc="-25" dirty="0">
                <a:solidFill>
                  <a:schemeClr val="bg2"/>
                </a:solidFill>
                <a:latin typeface="Calibri"/>
                <a:cs typeface="Calibri"/>
              </a:rPr>
              <a:t> </a:t>
            </a:r>
            <a:r>
              <a:rPr lang="en-IN" sz="1000" spc="-5" dirty="0">
                <a:solidFill>
                  <a:schemeClr val="bg2"/>
                </a:solidFill>
                <a:latin typeface="Calibri"/>
                <a:cs typeface="Calibri"/>
              </a:rPr>
              <a:t>examples!</a:t>
            </a:r>
            <a:endParaRPr lang="en-IN" sz="1000" dirty="0">
              <a:solidFill>
                <a:schemeClr val="bg2"/>
              </a:solidFill>
              <a:latin typeface="Calibri"/>
              <a:cs typeface="Calibri"/>
            </a:endParaRPr>
          </a:p>
        </p:txBody>
      </p:sp>
      <p:pic>
        <p:nvPicPr>
          <p:cNvPr id="30" name="Picture 29">
            <a:extLst>
              <a:ext uri="{FF2B5EF4-FFF2-40B4-BE49-F238E27FC236}">
                <a16:creationId xmlns:a16="http://schemas.microsoft.com/office/drawing/2014/main" id="{9355512F-B0F8-B7D7-9971-629DF57AE9C8}"/>
              </a:ext>
            </a:extLst>
          </p:cNvPr>
          <p:cNvPicPr>
            <a:picLocks noChangeAspect="1"/>
          </p:cNvPicPr>
          <p:nvPr/>
        </p:nvPicPr>
        <p:blipFill>
          <a:blip r:embed="rId2"/>
          <a:stretch>
            <a:fillRect/>
          </a:stretch>
        </p:blipFill>
        <p:spPr>
          <a:xfrm>
            <a:off x="6272784" y="2069122"/>
            <a:ext cx="5081016" cy="41021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1502663" y="2031492"/>
            <a:ext cx="8686800" cy="4817745"/>
            <a:chOff x="1502663" y="2031492"/>
            <a:chExt cx="8686800" cy="4817745"/>
          </a:xfrm>
        </p:grpSpPr>
        <p:pic>
          <p:nvPicPr>
            <p:cNvPr id="3" name="object 3"/>
            <p:cNvPicPr/>
            <p:nvPr/>
          </p:nvPicPr>
          <p:blipFill>
            <a:blip r:embed="rId2" cstate="print"/>
            <a:stretch>
              <a:fillRect/>
            </a:stretch>
          </p:blipFill>
          <p:spPr>
            <a:xfrm>
              <a:off x="5207508" y="5629655"/>
              <a:ext cx="1219200" cy="1219198"/>
            </a:xfrm>
            <a:prstGeom prst="rect">
              <a:avLst/>
            </a:prstGeom>
          </p:spPr>
        </p:pic>
        <p:pic>
          <p:nvPicPr>
            <p:cNvPr id="4" name="object 4"/>
            <p:cNvPicPr/>
            <p:nvPr/>
          </p:nvPicPr>
          <p:blipFill>
            <a:blip r:embed="rId3" cstate="print"/>
            <a:stretch>
              <a:fillRect/>
            </a:stretch>
          </p:blipFill>
          <p:spPr>
            <a:xfrm>
              <a:off x="6024372" y="6108192"/>
              <a:ext cx="403860" cy="403860"/>
            </a:xfrm>
            <a:prstGeom prst="rect">
              <a:avLst/>
            </a:prstGeom>
          </p:spPr>
        </p:pic>
        <p:pic>
          <p:nvPicPr>
            <p:cNvPr id="5" name="object 5"/>
            <p:cNvPicPr/>
            <p:nvPr/>
          </p:nvPicPr>
          <p:blipFill>
            <a:blip r:embed="rId2" cstate="print"/>
            <a:stretch>
              <a:fillRect/>
            </a:stretch>
          </p:blipFill>
          <p:spPr>
            <a:xfrm>
              <a:off x="1502663" y="2031492"/>
              <a:ext cx="1219200" cy="1219200"/>
            </a:xfrm>
            <a:prstGeom prst="rect">
              <a:avLst/>
            </a:prstGeom>
          </p:spPr>
        </p:pic>
        <p:pic>
          <p:nvPicPr>
            <p:cNvPr id="6" name="object 6"/>
            <p:cNvPicPr/>
            <p:nvPr/>
          </p:nvPicPr>
          <p:blipFill>
            <a:blip r:embed="rId2" cstate="print"/>
            <a:stretch>
              <a:fillRect/>
            </a:stretch>
          </p:blipFill>
          <p:spPr>
            <a:xfrm>
              <a:off x="2996183" y="2031492"/>
              <a:ext cx="1219199" cy="1219200"/>
            </a:xfrm>
            <a:prstGeom prst="rect">
              <a:avLst/>
            </a:prstGeom>
          </p:spPr>
        </p:pic>
        <p:pic>
          <p:nvPicPr>
            <p:cNvPr id="7" name="object 7"/>
            <p:cNvPicPr/>
            <p:nvPr/>
          </p:nvPicPr>
          <p:blipFill>
            <a:blip r:embed="rId2" cstate="print"/>
            <a:stretch>
              <a:fillRect/>
            </a:stretch>
          </p:blipFill>
          <p:spPr>
            <a:xfrm>
              <a:off x="4489703" y="2031492"/>
              <a:ext cx="1219200" cy="1219200"/>
            </a:xfrm>
            <a:prstGeom prst="rect">
              <a:avLst/>
            </a:prstGeom>
          </p:spPr>
        </p:pic>
        <p:pic>
          <p:nvPicPr>
            <p:cNvPr id="8" name="object 8"/>
            <p:cNvPicPr/>
            <p:nvPr/>
          </p:nvPicPr>
          <p:blipFill>
            <a:blip r:embed="rId2" cstate="print"/>
            <a:stretch>
              <a:fillRect/>
            </a:stretch>
          </p:blipFill>
          <p:spPr>
            <a:xfrm>
              <a:off x="5983223" y="2031492"/>
              <a:ext cx="1219200" cy="1219200"/>
            </a:xfrm>
            <a:prstGeom prst="rect">
              <a:avLst/>
            </a:prstGeom>
          </p:spPr>
        </p:pic>
        <p:sp>
          <p:nvSpPr>
            <p:cNvPr id="9" name="object 9"/>
            <p:cNvSpPr/>
            <p:nvPr/>
          </p:nvSpPr>
          <p:spPr>
            <a:xfrm>
              <a:off x="2074164" y="3250691"/>
              <a:ext cx="4558030" cy="2857500"/>
            </a:xfrm>
            <a:custGeom>
              <a:avLst/>
              <a:gdLst/>
              <a:ahLst/>
              <a:cxnLst/>
              <a:rect l="l" t="t" r="r" b="b"/>
              <a:pathLst>
                <a:path w="4558030" h="2857500">
                  <a:moveTo>
                    <a:pt x="44450" y="1395603"/>
                  </a:moveTo>
                  <a:lnTo>
                    <a:pt x="31750" y="1395603"/>
                  </a:lnTo>
                  <a:lnTo>
                    <a:pt x="31750" y="1408303"/>
                  </a:lnTo>
                  <a:lnTo>
                    <a:pt x="44450" y="1408303"/>
                  </a:lnTo>
                  <a:lnTo>
                    <a:pt x="44450" y="1395603"/>
                  </a:lnTo>
                  <a:close/>
                </a:path>
                <a:path w="4558030" h="2857500">
                  <a:moveTo>
                    <a:pt x="44450" y="1255903"/>
                  </a:moveTo>
                  <a:lnTo>
                    <a:pt x="31750" y="1255903"/>
                  </a:lnTo>
                  <a:lnTo>
                    <a:pt x="31750" y="1357503"/>
                  </a:lnTo>
                  <a:lnTo>
                    <a:pt x="44450" y="1357503"/>
                  </a:lnTo>
                  <a:lnTo>
                    <a:pt x="44450" y="1255903"/>
                  </a:lnTo>
                  <a:close/>
                </a:path>
                <a:path w="4558030" h="2857500">
                  <a:moveTo>
                    <a:pt x="44450" y="1205103"/>
                  </a:moveTo>
                  <a:lnTo>
                    <a:pt x="31750" y="1205103"/>
                  </a:lnTo>
                  <a:lnTo>
                    <a:pt x="31750" y="1217803"/>
                  </a:lnTo>
                  <a:lnTo>
                    <a:pt x="44450" y="1217803"/>
                  </a:lnTo>
                  <a:lnTo>
                    <a:pt x="44450" y="1205103"/>
                  </a:lnTo>
                  <a:close/>
                </a:path>
                <a:path w="4558030" h="2857500">
                  <a:moveTo>
                    <a:pt x="44450" y="1154303"/>
                  </a:moveTo>
                  <a:lnTo>
                    <a:pt x="31750" y="1154303"/>
                  </a:lnTo>
                  <a:lnTo>
                    <a:pt x="31750" y="1167003"/>
                  </a:lnTo>
                  <a:lnTo>
                    <a:pt x="44450" y="1167003"/>
                  </a:lnTo>
                  <a:lnTo>
                    <a:pt x="44450" y="1154303"/>
                  </a:lnTo>
                  <a:close/>
                </a:path>
                <a:path w="4558030" h="2857500">
                  <a:moveTo>
                    <a:pt x="44450" y="1014603"/>
                  </a:moveTo>
                  <a:lnTo>
                    <a:pt x="31750" y="1014603"/>
                  </a:lnTo>
                  <a:lnTo>
                    <a:pt x="31750" y="1116203"/>
                  </a:lnTo>
                  <a:lnTo>
                    <a:pt x="44450" y="1116203"/>
                  </a:lnTo>
                  <a:lnTo>
                    <a:pt x="44450" y="1014603"/>
                  </a:lnTo>
                  <a:close/>
                </a:path>
                <a:path w="4558030" h="2857500">
                  <a:moveTo>
                    <a:pt x="44450" y="963803"/>
                  </a:moveTo>
                  <a:lnTo>
                    <a:pt x="31750" y="963803"/>
                  </a:lnTo>
                  <a:lnTo>
                    <a:pt x="31750" y="976503"/>
                  </a:lnTo>
                  <a:lnTo>
                    <a:pt x="44450" y="976503"/>
                  </a:lnTo>
                  <a:lnTo>
                    <a:pt x="44450" y="963803"/>
                  </a:lnTo>
                  <a:close/>
                </a:path>
                <a:path w="4558030" h="2857500">
                  <a:moveTo>
                    <a:pt x="44450" y="913003"/>
                  </a:moveTo>
                  <a:lnTo>
                    <a:pt x="31750" y="913003"/>
                  </a:lnTo>
                  <a:lnTo>
                    <a:pt x="31750" y="925703"/>
                  </a:lnTo>
                  <a:lnTo>
                    <a:pt x="44450" y="925703"/>
                  </a:lnTo>
                  <a:lnTo>
                    <a:pt x="44450" y="913003"/>
                  </a:lnTo>
                  <a:close/>
                </a:path>
                <a:path w="4558030" h="2857500">
                  <a:moveTo>
                    <a:pt x="44450" y="773303"/>
                  </a:moveTo>
                  <a:lnTo>
                    <a:pt x="31750" y="773303"/>
                  </a:lnTo>
                  <a:lnTo>
                    <a:pt x="31750" y="874903"/>
                  </a:lnTo>
                  <a:lnTo>
                    <a:pt x="44450" y="874903"/>
                  </a:lnTo>
                  <a:lnTo>
                    <a:pt x="44450" y="773303"/>
                  </a:lnTo>
                  <a:close/>
                </a:path>
                <a:path w="4558030" h="2857500">
                  <a:moveTo>
                    <a:pt x="44450" y="722503"/>
                  </a:moveTo>
                  <a:lnTo>
                    <a:pt x="31750" y="722503"/>
                  </a:lnTo>
                  <a:lnTo>
                    <a:pt x="31750" y="735203"/>
                  </a:lnTo>
                  <a:lnTo>
                    <a:pt x="44450" y="735203"/>
                  </a:lnTo>
                  <a:lnTo>
                    <a:pt x="44450" y="722503"/>
                  </a:lnTo>
                  <a:close/>
                </a:path>
                <a:path w="4558030" h="2857500">
                  <a:moveTo>
                    <a:pt x="44450" y="671703"/>
                  </a:moveTo>
                  <a:lnTo>
                    <a:pt x="31750" y="671703"/>
                  </a:lnTo>
                  <a:lnTo>
                    <a:pt x="31750" y="684403"/>
                  </a:lnTo>
                  <a:lnTo>
                    <a:pt x="44450" y="684403"/>
                  </a:lnTo>
                  <a:lnTo>
                    <a:pt x="44450" y="671703"/>
                  </a:lnTo>
                  <a:close/>
                </a:path>
                <a:path w="4558030" h="2857500">
                  <a:moveTo>
                    <a:pt x="44450" y="532003"/>
                  </a:moveTo>
                  <a:lnTo>
                    <a:pt x="31750" y="532003"/>
                  </a:lnTo>
                  <a:lnTo>
                    <a:pt x="31750" y="633603"/>
                  </a:lnTo>
                  <a:lnTo>
                    <a:pt x="44450" y="633603"/>
                  </a:lnTo>
                  <a:lnTo>
                    <a:pt x="44450" y="532003"/>
                  </a:lnTo>
                  <a:close/>
                </a:path>
                <a:path w="4558030" h="2857500">
                  <a:moveTo>
                    <a:pt x="44450" y="481203"/>
                  </a:moveTo>
                  <a:lnTo>
                    <a:pt x="31750" y="481203"/>
                  </a:lnTo>
                  <a:lnTo>
                    <a:pt x="31750" y="493903"/>
                  </a:lnTo>
                  <a:lnTo>
                    <a:pt x="44450" y="493903"/>
                  </a:lnTo>
                  <a:lnTo>
                    <a:pt x="44450" y="481203"/>
                  </a:lnTo>
                  <a:close/>
                </a:path>
                <a:path w="4558030" h="2857500">
                  <a:moveTo>
                    <a:pt x="44450" y="430403"/>
                  </a:moveTo>
                  <a:lnTo>
                    <a:pt x="31750" y="430403"/>
                  </a:lnTo>
                  <a:lnTo>
                    <a:pt x="31750" y="443103"/>
                  </a:lnTo>
                  <a:lnTo>
                    <a:pt x="44450" y="443103"/>
                  </a:lnTo>
                  <a:lnTo>
                    <a:pt x="44450" y="430403"/>
                  </a:lnTo>
                  <a:close/>
                </a:path>
                <a:path w="4558030" h="2857500">
                  <a:moveTo>
                    <a:pt x="44450" y="290715"/>
                  </a:moveTo>
                  <a:lnTo>
                    <a:pt x="31750" y="290715"/>
                  </a:lnTo>
                  <a:lnTo>
                    <a:pt x="31750" y="392303"/>
                  </a:lnTo>
                  <a:lnTo>
                    <a:pt x="44450" y="392303"/>
                  </a:lnTo>
                  <a:lnTo>
                    <a:pt x="44450" y="290715"/>
                  </a:lnTo>
                  <a:close/>
                </a:path>
                <a:path w="4558030" h="2857500">
                  <a:moveTo>
                    <a:pt x="44450" y="239903"/>
                  </a:moveTo>
                  <a:lnTo>
                    <a:pt x="31750" y="239903"/>
                  </a:lnTo>
                  <a:lnTo>
                    <a:pt x="31750" y="252603"/>
                  </a:lnTo>
                  <a:lnTo>
                    <a:pt x="44450" y="252603"/>
                  </a:lnTo>
                  <a:lnTo>
                    <a:pt x="44450" y="239903"/>
                  </a:lnTo>
                  <a:close/>
                </a:path>
                <a:path w="4558030" h="2857500">
                  <a:moveTo>
                    <a:pt x="44450" y="189103"/>
                  </a:moveTo>
                  <a:lnTo>
                    <a:pt x="31750" y="189103"/>
                  </a:lnTo>
                  <a:lnTo>
                    <a:pt x="31750" y="201803"/>
                  </a:lnTo>
                  <a:lnTo>
                    <a:pt x="44450" y="201803"/>
                  </a:lnTo>
                  <a:lnTo>
                    <a:pt x="44450" y="189103"/>
                  </a:lnTo>
                  <a:close/>
                </a:path>
                <a:path w="4558030" h="2857500">
                  <a:moveTo>
                    <a:pt x="68580" y="1422146"/>
                  </a:moveTo>
                  <a:lnTo>
                    <a:pt x="55880" y="1422146"/>
                  </a:lnTo>
                  <a:lnTo>
                    <a:pt x="55880" y="1434846"/>
                  </a:lnTo>
                  <a:lnTo>
                    <a:pt x="68580" y="1434846"/>
                  </a:lnTo>
                  <a:lnTo>
                    <a:pt x="68580" y="1422146"/>
                  </a:lnTo>
                  <a:close/>
                </a:path>
                <a:path w="4558030" h="2857500">
                  <a:moveTo>
                    <a:pt x="76200" y="76200"/>
                  </a:moveTo>
                  <a:lnTo>
                    <a:pt x="69850" y="63500"/>
                  </a:lnTo>
                  <a:lnTo>
                    <a:pt x="38100" y="0"/>
                  </a:lnTo>
                  <a:lnTo>
                    <a:pt x="0" y="76200"/>
                  </a:lnTo>
                  <a:lnTo>
                    <a:pt x="31750" y="76200"/>
                  </a:lnTo>
                  <a:lnTo>
                    <a:pt x="31750" y="151003"/>
                  </a:lnTo>
                  <a:lnTo>
                    <a:pt x="44450" y="151003"/>
                  </a:lnTo>
                  <a:lnTo>
                    <a:pt x="44450" y="76200"/>
                  </a:lnTo>
                  <a:lnTo>
                    <a:pt x="76200" y="76200"/>
                  </a:lnTo>
                  <a:close/>
                </a:path>
                <a:path w="4558030" h="2857500">
                  <a:moveTo>
                    <a:pt x="208280" y="1422146"/>
                  </a:moveTo>
                  <a:lnTo>
                    <a:pt x="106680" y="1422146"/>
                  </a:lnTo>
                  <a:lnTo>
                    <a:pt x="106680" y="1434846"/>
                  </a:lnTo>
                  <a:lnTo>
                    <a:pt x="208280" y="1434846"/>
                  </a:lnTo>
                  <a:lnTo>
                    <a:pt x="208280" y="1422146"/>
                  </a:lnTo>
                  <a:close/>
                </a:path>
                <a:path w="4558030" h="2857500">
                  <a:moveTo>
                    <a:pt x="259080" y="1422146"/>
                  </a:moveTo>
                  <a:lnTo>
                    <a:pt x="246380" y="1422146"/>
                  </a:lnTo>
                  <a:lnTo>
                    <a:pt x="246380" y="1434846"/>
                  </a:lnTo>
                  <a:lnTo>
                    <a:pt x="259080" y="1434846"/>
                  </a:lnTo>
                  <a:lnTo>
                    <a:pt x="259080" y="1422146"/>
                  </a:lnTo>
                  <a:close/>
                </a:path>
                <a:path w="4558030" h="2857500">
                  <a:moveTo>
                    <a:pt x="309880" y="1422146"/>
                  </a:moveTo>
                  <a:lnTo>
                    <a:pt x="297180" y="1422146"/>
                  </a:lnTo>
                  <a:lnTo>
                    <a:pt x="297180" y="1434846"/>
                  </a:lnTo>
                  <a:lnTo>
                    <a:pt x="309880" y="1434846"/>
                  </a:lnTo>
                  <a:lnTo>
                    <a:pt x="309880" y="1422146"/>
                  </a:lnTo>
                  <a:close/>
                </a:path>
                <a:path w="4558030" h="2857500">
                  <a:moveTo>
                    <a:pt x="449580" y="1422146"/>
                  </a:moveTo>
                  <a:lnTo>
                    <a:pt x="347980" y="1422146"/>
                  </a:lnTo>
                  <a:lnTo>
                    <a:pt x="347980" y="1434846"/>
                  </a:lnTo>
                  <a:lnTo>
                    <a:pt x="449580" y="1434846"/>
                  </a:lnTo>
                  <a:lnTo>
                    <a:pt x="449580" y="1422146"/>
                  </a:lnTo>
                  <a:close/>
                </a:path>
                <a:path w="4558030" h="2857500">
                  <a:moveTo>
                    <a:pt x="500380" y="1422146"/>
                  </a:moveTo>
                  <a:lnTo>
                    <a:pt x="487680" y="1422146"/>
                  </a:lnTo>
                  <a:lnTo>
                    <a:pt x="487680" y="1434846"/>
                  </a:lnTo>
                  <a:lnTo>
                    <a:pt x="500380" y="1434846"/>
                  </a:lnTo>
                  <a:lnTo>
                    <a:pt x="500380" y="1422146"/>
                  </a:lnTo>
                  <a:close/>
                </a:path>
                <a:path w="4558030" h="2857500">
                  <a:moveTo>
                    <a:pt x="551180" y="1422146"/>
                  </a:moveTo>
                  <a:lnTo>
                    <a:pt x="538480" y="1422146"/>
                  </a:lnTo>
                  <a:lnTo>
                    <a:pt x="538480" y="1434846"/>
                  </a:lnTo>
                  <a:lnTo>
                    <a:pt x="551180" y="1434846"/>
                  </a:lnTo>
                  <a:lnTo>
                    <a:pt x="551180" y="1422146"/>
                  </a:lnTo>
                  <a:close/>
                </a:path>
                <a:path w="4558030" h="2857500">
                  <a:moveTo>
                    <a:pt x="690880" y="1422146"/>
                  </a:moveTo>
                  <a:lnTo>
                    <a:pt x="589280" y="1422146"/>
                  </a:lnTo>
                  <a:lnTo>
                    <a:pt x="589280" y="1434846"/>
                  </a:lnTo>
                  <a:lnTo>
                    <a:pt x="690880" y="1434846"/>
                  </a:lnTo>
                  <a:lnTo>
                    <a:pt x="690880" y="1422146"/>
                  </a:lnTo>
                  <a:close/>
                </a:path>
                <a:path w="4558030" h="2857500">
                  <a:moveTo>
                    <a:pt x="741680" y="1422146"/>
                  </a:moveTo>
                  <a:lnTo>
                    <a:pt x="728980" y="1422146"/>
                  </a:lnTo>
                  <a:lnTo>
                    <a:pt x="728980" y="1434846"/>
                  </a:lnTo>
                  <a:lnTo>
                    <a:pt x="741680" y="1434846"/>
                  </a:lnTo>
                  <a:lnTo>
                    <a:pt x="741680" y="1422146"/>
                  </a:lnTo>
                  <a:close/>
                </a:path>
                <a:path w="4558030" h="2857500">
                  <a:moveTo>
                    <a:pt x="792480" y="1422146"/>
                  </a:moveTo>
                  <a:lnTo>
                    <a:pt x="779780" y="1422146"/>
                  </a:lnTo>
                  <a:lnTo>
                    <a:pt x="779780" y="1434846"/>
                  </a:lnTo>
                  <a:lnTo>
                    <a:pt x="792480" y="1434846"/>
                  </a:lnTo>
                  <a:lnTo>
                    <a:pt x="792480" y="1422146"/>
                  </a:lnTo>
                  <a:close/>
                </a:path>
                <a:path w="4558030" h="2857500">
                  <a:moveTo>
                    <a:pt x="932180" y="1422146"/>
                  </a:moveTo>
                  <a:lnTo>
                    <a:pt x="830580" y="1422146"/>
                  </a:lnTo>
                  <a:lnTo>
                    <a:pt x="830580" y="1434846"/>
                  </a:lnTo>
                  <a:lnTo>
                    <a:pt x="932180" y="1434846"/>
                  </a:lnTo>
                  <a:lnTo>
                    <a:pt x="932180" y="1422146"/>
                  </a:lnTo>
                  <a:close/>
                </a:path>
                <a:path w="4558030" h="2857500">
                  <a:moveTo>
                    <a:pt x="982980" y="1422146"/>
                  </a:moveTo>
                  <a:lnTo>
                    <a:pt x="970280" y="1422146"/>
                  </a:lnTo>
                  <a:lnTo>
                    <a:pt x="970280" y="1434846"/>
                  </a:lnTo>
                  <a:lnTo>
                    <a:pt x="982980" y="1434846"/>
                  </a:lnTo>
                  <a:lnTo>
                    <a:pt x="982980" y="1422146"/>
                  </a:lnTo>
                  <a:close/>
                </a:path>
                <a:path w="4558030" h="2857500">
                  <a:moveTo>
                    <a:pt x="1033780" y="1422146"/>
                  </a:moveTo>
                  <a:lnTo>
                    <a:pt x="1021080" y="1422146"/>
                  </a:lnTo>
                  <a:lnTo>
                    <a:pt x="1021080" y="1434846"/>
                  </a:lnTo>
                  <a:lnTo>
                    <a:pt x="1033780" y="1434846"/>
                  </a:lnTo>
                  <a:lnTo>
                    <a:pt x="1033780" y="1422146"/>
                  </a:lnTo>
                  <a:close/>
                </a:path>
                <a:path w="4558030" h="2857500">
                  <a:moveTo>
                    <a:pt x="1173480" y="1422146"/>
                  </a:moveTo>
                  <a:lnTo>
                    <a:pt x="1071880" y="1422146"/>
                  </a:lnTo>
                  <a:lnTo>
                    <a:pt x="1071880" y="1434846"/>
                  </a:lnTo>
                  <a:lnTo>
                    <a:pt x="1173480" y="1434846"/>
                  </a:lnTo>
                  <a:lnTo>
                    <a:pt x="1173480" y="1422146"/>
                  </a:lnTo>
                  <a:close/>
                </a:path>
                <a:path w="4558030" h="2857500">
                  <a:moveTo>
                    <a:pt x="1224280" y="1422146"/>
                  </a:moveTo>
                  <a:lnTo>
                    <a:pt x="1211580" y="1422146"/>
                  </a:lnTo>
                  <a:lnTo>
                    <a:pt x="1211580" y="1434846"/>
                  </a:lnTo>
                  <a:lnTo>
                    <a:pt x="1224280" y="1434846"/>
                  </a:lnTo>
                  <a:lnTo>
                    <a:pt x="1224280" y="1422146"/>
                  </a:lnTo>
                  <a:close/>
                </a:path>
                <a:path w="4558030" h="2857500">
                  <a:moveTo>
                    <a:pt x="1275080" y="1422146"/>
                  </a:moveTo>
                  <a:lnTo>
                    <a:pt x="1262380" y="1422146"/>
                  </a:lnTo>
                  <a:lnTo>
                    <a:pt x="1262380" y="1434846"/>
                  </a:lnTo>
                  <a:lnTo>
                    <a:pt x="1275080" y="1434846"/>
                  </a:lnTo>
                  <a:lnTo>
                    <a:pt x="1275080" y="1422146"/>
                  </a:lnTo>
                  <a:close/>
                </a:path>
                <a:path w="4558030" h="2857500">
                  <a:moveTo>
                    <a:pt x="1414780" y="1422146"/>
                  </a:moveTo>
                  <a:lnTo>
                    <a:pt x="1313180" y="1422146"/>
                  </a:lnTo>
                  <a:lnTo>
                    <a:pt x="1313180" y="1434846"/>
                  </a:lnTo>
                  <a:lnTo>
                    <a:pt x="1414780" y="1434846"/>
                  </a:lnTo>
                  <a:lnTo>
                    <a:pt x="1414780" y="1422146"/>
                  </a:lnTo>
                  <a:close/>
                </a:path>
                <a:path w="4558030" h="2857500">
                  <a:moveTo>
                    <a:pt x="1465580" y="1422146"/>
                  </a:moveTo>
                  <a:lnTo>
                    <a:pt x="1452880" y="1422146"/>
                  </a:lnTo>
                  <a:lnTo>
                    <a:pt x="1452880" y="1434846"/>
                  </a:lnTo>
                  <a:lnTo>
                    <a:pt x="1465580" y="1434846"/>
                  </a:lnTo>
                  <a:lnTo>
                    <a:pt x="1465580" y="1422146"/>
                  </a:lnTo>
                  <a:close/>
                </a:path>
                <a:path w="4558030" h="2857500">
                  <a:moveTo>
                    <a:pt x="1516380" y="1422146"/>
                  </a:moveTo>
                  <a:lnTo>
                    <a:pt x="1503680" y="1422146"/>
                  </a:lnTo>
                  <a:lnTo>
                    <a:pt x="1503680" y="1434846"/>
                  </a:lnTo>
                  <a:lnTo>
                    <a:pt x="1516380" y="1434846"/>
                  </a:lnTo>
                  <a:lnTo>
                    <a:pt x="1516380" y="1422146"/>
                  </a:lnTo>
                  <a:close/>
                </a:path>
                <a:path w="4558030" h="2857500">
                  <a:moveTo>
                    <a:pt x="1537970" y="1400683"/>
                  </a:moveTo>
                  <a:lnTo>
                    <a:pt x="1525270" y="1400683"/>
                  </a:lnTo>
                  <a:lnTo>
                    <a:pt x="1525270" y="1413383"/>
                  </a:lnTo>
                  <a:lnTo>
                    <a:pt x="1537970" y="1413383"/>
                  </a:lnTo>
                  <a:lnTo>
                    <a:pt x="1537970" y="1400683"/>
                  </a:lnTo>
                  <a:close/>
                </a:path>
                <a:path w="4558030" h="2857500">
                  <a:moveTo>
                    <a:pt x="1537970" y="1349883"/>
                  </a:moveTo>
                  <a:lnTo>
                    <a:pt x="1525270" y="1349883"/>
                  </a:lnTo>
                  <a:lnTo>
                    <a:pt x="1525270" y="1362583"/>
                  </a:lnTo>
                  <a:lnTo>
                    <a:pt x="1537970" y="1362583"/>
                  </a:lnTo>
                  <a:lnTo>
                    <a:pt x="1537970" y="1349883"/>
                  </a:lnTo>
                  <a:close/>
                </a:path>
                <a:path w="4558030" h="2857500">
                  <a:moveTo>
                    <a:pt x="1537970" y="1210183"/>
                  </a:moveTo>
                  <a:lnTo>
                    <a:pt x="1525270" y="1210183"/>
                  </a:lnTo>
                  <a:lnTo>
                    <a:pt x="1525270" y="1311783"/>
                  </a:lnTo>
                  <a:lnTo>
                    <a:pt x="1537970" y="1311783"/>
                  </a:lnTo>
                  <a:lnTo>
                    <a:pt x="1537970" y="1210183"/>
                  </a:lnTo>
                  <a:close/>
                </a:path>
                <a:path w="4558030" h="2857500">
                  <a:moveTo>
                    <a:pt x="1537970" y="1159383"/>
                  </a:moveTo>
                  <a:lnTo>
                    <a:pt x="1525270" y="1159383"/>
                  </a:lnTo>
                  <a:lnTo>
                    <a:pt x="1525270" y="1172083"/>
                  </a:lnTo>
                  <a:lnTo>
                    <a:pt x="1537970" y="1172083"/>
                  </a:lnTo>
                  <a:lnTo>
                    <a:pt x="1537970" y="1159383"/>
                  </a:lnTo>
                  <a:close/>
                </a:path>
                <a:path w="4558030" h="2857500">
                  <a:moveTo>
                    <a:pt x="1537970" y="1108583"/>
                  </a:moveTo>
                  <a:lnTo>
                    <a:pt x="1525270" y="1108583"/>
                  </a:lnTo>
                  <a:lnTo>
                    <a:pt x="1525270" y="1121283"/>
                  </a:lnTo>
                  <a:lnTo>
                    <a:pt x="1537970" y="1121283"/>
                  </a:lnTo>
                  <a:lnTo>
                    <a:pt x="1537970" y="1108583"/>
                  </a:lnTo>
                  <a:close/>
                </a:path>
                <a:path w="4558030" h="2857500">
                  <a:moveTo>
                    <a:pt x="1537970" y="968883"/>
                  </a:moveTo>
                  <a:lnTo>
                    <a:pt x="1525270" y="968883"/>
                  </a:lnTo>
                  <a:lnTo>
                    <a:pt x="1525270" y="1070483"/>
                  </a:lnTo>
                  <a:lnTo>
                    <a:pt x="1537970" y="1070483"/>
                  </a:lnTo>
                  <a:lnTo>
                    <a:pt x="1537970" y="968883"/>
                  </a:lnTo>
                  <a:close/>
                </a:path>
                <a:path w="4558030" h="2857500">
                  <a:moveTo>
                    <a:pt x="1537970" y="918083"/>
                  </a:moveTo>
                  <a:lnTo>
                    <a:pt x="1525270" y="918083"/>
                  </a:lnTo>
                  <a:lnTo>
                    <a:pt x="1525270" y="930783"/>
                  </a:lnTo>
                  <a:lnTo>
                    <a:pt x="1537970" y="930783"/>
                  </a:lnTo>
                  <a:lnTo>
                    <a:pt x="1537970" y="918083"/>
                  </a:lnTo>
                  <a:close/>
                </a:path>
                <a:path w="4558030" h="2857500">
                  <a:moveTo>
                    <a:pt x="1537970" y="867283"/>
                  </a:moveTo>
                  <a:lnTo>
                    <a:pt x="1525270" y="867283"/>
                  </a:lnTo>
                  <a:lnTo>
                    <a:pt x="1525270" y="879983"/>
                  </a:lnTo>
                  <a:lnTo>
                    <a:pt x="1537970" y="879983"/>
                  </a:lnTo>
                  <a:lnTo>
                    <a:pt x="1537970" y="867283"/>
                  </a:lnTo>
                  <a:close/>
                </a:path>
                <a:path w="4558030" h="2857500">
                  <a:moveTo>
                    <a:pt x="1537970" y="727583"/>
                  </a:moveTo>
                  <a:lnTo>
                    <a:pt x="1525270" y="727583"/>
                  </a:lnTo>
                  <a:lnTo>
                    <a:pt x="1525270" y="829183"/>
                  </a:lnTo>
                  <a:lnTo>
                    <a:pt x="1537970" y="829183"/>
                  </a:lnTo>
                  <a:lnTo>
                    <a:pt x="1537970" y="727583"/>
                  </a:lnTo>
                  <a:close/>
                </a:path>
                <a:path w="4558030" h="2857500">
                  <a:moveTo>
                    <a:pt x="1537970" y="676783"/>
                  </a:moveTo>
                  <a:lnTo>
                    <a:pt x="1525270" y="676783"/>
                  </a:lnTo>
                  <a:lnTo>
                    <a:pt x="1525270" y="689483"/>
                  </a:lnTo>
                  <a:lnTo>
                    <a:pt x="1537970" y="689483"/>
                  </a:lnTo>
                  <a:lnTo>
                    <a:pt x="1537970" y="676783"/>
                  </a:lnTo>
                  <a:close/>
                </a:path>
                <a:path w="4558030" h="2857500">
                  <a:moveTo>
                    <a:pt x="1537970" y="625983"/>
                  </a:moveTo>
                  <a:lnTo>
                    <a:pt x="1525270" y="625983"/>
                  </a:lnTo>
                  <a:lnTo>
                    <a:pt x="1525270" y="638683"/>
                  </a:lnTo>
                  <a:lnTo>
                    <a:pt x="1537970" y="638683"/>
                  </a:lnTo>
                  <a:lnTo>
                    <a:pt x="1537970" y="625983"/>
                  </a:lnTo>
                  <a:close/>
                </a:path>
                <a:path w="4558030" h="2857500">
                  <a:moveTo>
                    <a:pt x="1537970" y="486283"/>
                  </a:moveTo>
                  <a:lnTo>
                    <a:pt x="1525270" y="486283"/>
                  </a:lnTo>
                  <a:lnTo>
                    <a:pt x="1525270" y="587883"/>
                  </a:lnTo>
                  <a:lnTo>
                    <a:pt x="1537970" y="587883"/>
                  </a:lnTo>
                  <a:lnTo>
                    <a:pt x="1537970" y="486283"/>
                  </a:lnTo>
                  <a:close/>
                </a:path>
                <a:path w="4558030" h="2857500">
                  <a:moveTo>
                    <a:pt x="1537970" y="435483"/>
                  </a:moveTo>
                  <a:lnTo>
                    <a:pt x="1525270" y="435483"/>
                  </a:lnTo>
                  <a:lnTo>
                    <a:pt x="1525270" y="448183"/>
                  </a:lnTo>
                  <a:lnTo>
                    <a:pt x="1537970" y="448183"/>
                  </a:lnTo>
                  <a:lnTo>
                    <a:pt x="1537970" y="435483"/>
                  </a:lnTo>
                  <a:close/>
                </a:path>
                <a:path w="4558030" h="2857500">
                  <a:moveTo>
                    <a:pt x="1537970" y="384683"/>
                  </a:moveTo>
                  <a:lnTo>
                    <a:pt x="1525270" y="384683"/>
                  </a:lnTo>
                  <a:lnTo>
                    <a:pt x="1525270" y="397383"/>
                  </a:lnTo>
                  <a:lnTo>
                    <a:pt x="1537970" y="397383"/>
                  </a:lnTo>
                  <a:lnTo>
                    <a:pt x="1537970" y="384683"/>
                  </a:lnTo>
                  <a:close/>
                </a:path>
                <a:path w="4558030" h="2857500">
                  <a:moveTo>
                    <a:pt x="1537970" y="244983"/>
                  </a:moveTo>
                  <a:lnTo>
                    <a:pt x="1525270" y="244983"/>
                  </a:lnTo>
                  <a:lnTo>
                    <a:pt x="1525270" y="346583"/>
                  </a:lnTo>
                  <a:lnTo>
                    <a:pt x="1537970" y="346583"/>
                  </a:lnTo>
                  <a:lnTo>
                    <a:pt x="1537970" y="244983"/>
                  </a:lnTo>
                  <a:close/>
                </a:path>
                <a:path w="4558030" h="2857500">
                  <a:moveTo>
                    <a:pt x="1537970" y="194183"/>
                  </a:moveTo>
                  <a:lnTo>
                    <a:pt x="1525270" y="194183"/>
                  </a:lnTo>
                  <a:lnTo>
                    <a:pt x="1525270" y="206883"/>
                  </a:lnTo>
                  <a:lnTo>
                    <a:pt x="1537970" y="206883"/>
                  </a:lnTo>
                  <a:lnTo>
                    <a:pt x="1537970" y="194183"/>
                  </a:lnTo>
                  <a:close/>
                </a:path>
                <a:path w="4558030" h="2857500">
                  <a:moveTo>
                    <a:pt x="1537970" y="143383"/>
                  </a:moveTo>
                  <a:lnTo>
                    <a:pt x="1525270" y="143383"/>
                  </a:lnTo>
                  <a:lnTo>
                    <a:pt x="1525270" y="156083"/>
                  </a:lnTo>
                  <a:lnTo>
                    <a:pt x="1537970" y="156083"/>
                  </a:lnTo>
                  <a:lnTo>
                    <a:pt x="1537970" y="143383"/>
                  </a:lnTo>
                  <a:close/>
                </a:path>
                <a:path w="4558030" h="2857500">
                  <a:moveTo>
                    <a:pt x="1569720" y="76200"/>
                  </a:moveTo>
                  <a:lnTo>
                    <a:pt x="1563370" y="63500"/>
                  </a:lnTo>
                  <a:lnTo>
                    <a:pt x="1531620" y="0"/>
                  </a:lnTo>
                  <a:lnTo>
                    <a:pt x="1493520" y="76200"/>
                  </a:lnTo>
                  <a:lnTo>
                    <a:pt x="1525270" y="76200"/>
                  </a:lnTo>
                  <a:lnTo>
                    <a:pt x="1525270" y="105283"/>
                  </a:lnTo>
                  <a:lnTo>
                    <a:pt x="1537970" y="105283"/>
                  </a:lnTo>
                  <a:lnTo>
                    <a:pt x="1537970" y="76200"/>
                  </a:lnTo>
                  <a:lnTo>
                    <a:pt x="1569720" y="76200"/>
                  </a:lnTo>
                  <a:close/>
                </a:path>
                <a:path w="4558030" h="2857500">
                  <a:moveTo>
                    <a:pt x="1656080" y="1422146"/>
                  </a:moveTo>
                  <a:lnTo>
                    <a:pt x="1554480" y="1422146"/>
                  </a:lnTo>
                  <a:lnTo>
                    <a:pt x="1554480" y="1434846"/>
                  </a:lnTo>
                  <a:lnTo>
                    <a:pt x="1656080" y="1434846"/>
                  </a:lnTo>
                  <a:lnTo>
                    <a:pt x="1656080" y="1422146"/>
                  </a:lnTo>
                  <a:close/>
                </a:path>
                <a:path w="4558030" h="2857500">
                  <a:moveTo>
                    <a:pt x="1706880" y="1422146"/>
                  </a:moveTo>
                  <a:lnTo>
                    <a:pt x="1694180" y="1422146"/>
                  </a:lnTo>
                  <a:lnTo>
                    <a:pt x="1694180" y="1434846"/>
                  </a:lnTo>
                  <a:lnTo>
                    <a:pt x="1706880" y="1434846"/>
                  </a:lnTo>
                  <a:lnTo>
                    <a:pt x="1706880" y="1422146"/>
                  </a:lnTo>
                  <a:close/>
                </a:path>
                <a:path w="4558030" h="2857500">
                  <a:moveTo>
                    <a:pt x="1757680" y="1422146"/>
                  </a:moveTo>
                  <a:lnTo>
                    <a:pt x="1744980" y="1422146"/>
                  </a:lnTo>
                  <a:lnTo>
                    <a:pt x="1744980" y="1434846"/>
                  </a:lnTo>
                  <a:lnTo>
                    <a:pt x="1757680" y="1434846"/>
                  </a:lnTo>
                  <a:lnTo>
                    <a:pt x="1757680" y="1422146"/>
                  </a:lnTo>
                  <a:close/>
                </a:path>
                <a:path w="4558030" h="2857500">
                  <a:moveTo>
                    <a:pt x="1897380" y="1422146"/>
                  </a:moveTo>
                  <a:lnTo>
                    <a:pt x="1795780" y="1422146"/>
                  </a:lnTo>
                  <a:lnTo>
                    <a:pt x="1795780" y="1434846"/>
                  </a:lnTo>
                  <a:lnTo>
                    <a:pt x="1897380" y="1434846"/>
                  </a:lnTo>
                  <a:lnTo>
                    <a:pt x="1897380" y="1422146"/>
                  </a:lnTo>
                  <a:close/>
                </a:path>
                <a:path w="4558030" h="2857500">
                  <a:moveTo>
                    <a:pt x="1948180" y="1422146"/>
                  </a:moveTo>
                  <a:lnTo>
                    <a:pt x="1935480" y="1422146"/>
                  </a:lnTo>
                  <a:lnTo>
                    <a:pt x="1935480" y="1434846"/>
                  </a:lnTo>
                  <a:lnTo>
                    <a:pt x="1948180" y="1434846"/>
                  </a:lnTo>
                  <a:lnTo>
                    <a:pt x="1948180" y="1422146"/>
                  </a:lnTo>
                  <a:close/>
                </a:path>
                <a:path w="4558030" h="2857500">
                  <a:moveTo>
                    <a:pt x="1998980" y="1422146"/>
                  </a:moveTo>
                  <a:lnTo>
                    <a:pt x="1986280" y="1422146"/>
                  </a:lnTo>
                  <a:lnTo>
                    <a:pt x="1986280" y="1434846"/>
                  </a:lnTo>
                  <a:lnTo>
                    <a:pt x="1998980" y="1434846"/>
                  </a:lnTo>
                  <a:lnTo>
                    <a:pt x="1998980" y="1422146"/>
                  </a:lnTo>
                  <a:close/>
                </a:path>
                <a:path w="4558030" h="2857500">
                  <a:moveTo>
                    <a:pt x="2138680" y="1422146"/>
                  </a:moveTo>
                  <a:lnTo>
                    <a:pt x="2037080" y="1422146"/>
                  </a:lnTo>
                  <a:lnTo>
                    <a:pt x="2037080" y="1434846"/>
                  </a:lnTo>
                  <a:lnTo>
                    <a:pt x="2138680" y="1434846"/>
                  </a:lnTo>
                  <a:lnTo>
                    <a:pt x="2138680" y="1422146"/>
                  </a:lnTo>
                  <a:close/>
                </a:path>
                <a:path w="4558030" h="2857500">
                  <a:moveTo>
                    <a:pt x="2189480" y="1422146"/>
                  </a:moveTo>
                  <a:lnTo>
                    <a:pt x="2176780" y="1422146"/>
                  </a:lnTo>
                  <a:lnTo>
                    <a:pt x="2176780" y="1434846"/>
                  </a:lnTo>
                  <a:lnTo>
                    <a:pt x="2189480" y="1434846"/>
                  </a:lnTo>
                  <a:lnTo>
                    <a:pt x="2189480" y="1422146"/>
                  </a:lnTo>
                  <a:close/>
                </a:path>
                <a:path w="4558030" h="2857500">
                  <a:moveTo>
                    <a:pt x="2240280" y="1422146"/>
                  </a:moveTo>
                  <a:lnTo>
                    <a:pt x="2227580" y="1422146"/>
                  </a:lnTo>
                  <a:lnTo>
                    <a:pt x="2227580" y="1434846"/>
                  </a:lnTo>
                  <a:lnTo>
                    <a:pt x="2240280" y="1434846"/>
                  </a:lnTo>
                  <a:lnTo>
                    <a:pt x="2240280" y="1422146"/>
                  </a:lnTo>
                  <a:close/>
                </a:path>
                <a:path w="4558030" h="2857500">
                  <a:moveTo>
                    <a:pt x="2379980" y="1422146"/>
                  </a:moveTo>
                  <a:lnTo>
                    <a:pt x="2278380" y="1422146"/>
                  </a:lnTo>
                  <a:lnTo>
                    <a:pt x="2278380" y="1434846"/>
                  </a:lnTo>
                  <a:lnTo>
                    <a:pt x="2379980" y="1434846"/>
                  </a:lnTo>
                  <a:lnTo>
                    <a:pt x="2379980" y="1422146"/>
                  </a:lnTo>
                  <a:close/>
                </a:path>
                <a:path w="4558030" h="2857500">
                  <a:moveTo>
                    <a:pt x="2430780" y="1422146"/>
                  </a:moveTo>
                  <a:lnTo>
                    <a:pt x="2418080" y="1422146"/>
                  </a:lnTo>
                  <a:lnTo>
                    <a:pt x="2418080" y="1434846"/>
                  </a:lnTo>
                  <a:lnTo>
                    <a:pt x="2430780" y="1434846"/>
                  </a:lnTo>
                  <a:lnTo>
                    <a:pt x="2430780" y="1422146"/>
                  </a:lnTo>
                  <a:close/>
                </a:path>
                <a:path w="4558030" h="2857500">
                  <a:moveTo>
                    <a:pt x="2481580" y="1422146"/>
                  </a:moveTo>
                  <a:lnTo>
                    <a:pt x="2468880" y="1422146"/>
                  </a:lnTo>
                  <a:lnTo>
                    <a:pt x="2468880" y="1434846"/>
                  </a:lnTo>
                  <a:lnTo>
                    <a:pt x="2481580" y="1434846"/>
                  </a:lnTo>
                  <a:lnTo>
                    <a:pt x="2481580" y="1422146"/>
                  </a:lnTo>
                  <a:close/>
                </a:path>
                <a:path w="4558030" h="2857500">
                  <a:moveTo>
                    <a:pt x="2621280" y="1422146"/>
                  </a:moveTo>
                  <a:lnTo>
                    <a:pt x="2519680" y="1422146"/>
                  </a:lnTo>
                  <a:lnTo>
                    <a:pt x="2519680" y="1434846"/>
                  </a:lnTo>
                  <a:lnTo>
                    <a:pt x="2621280" y="1434846"/>
                  </a:lnTo>
                  <a:lnTo>
                    <a:pt x="2621280" y="1422146"/>
                  </a:lnTo>
                  <a:close/>
                </a:path>
                <a:path w="4558030" h="2857500">
                  <a:moveTo>
                    <a:pt x="2672080" y="1422146"/>
                  </a:moveTo>
                  <a:lnTo>
                    <a:pt x="2659380" y="1422146"/>
                  </a:lnTo>
                  <a:lnTo>
                    <a:pt x="2659380" y="1434846"/>
                  </a:lnTo>
                  <a:lnTo>
                    <a:pt x="2672080" y="1434846"/>
                  </a:lnTo>
                  <a:lnTo>
                    <a:pt x="2672080" y="1422146"/>
                  </a:lnTo>
                  <a:close/>
                </a:path>
                <a:path w="4558030" h="2857500">
                  <a:moveTo>
                    <a:pt x="2722880" y="1422146"/>
                  </a:moveTo>
                  <a:lnTo>
                    <a:pt x="2710180" y="1422146"/>
                  </a:lnTo>
                  <a:lnTo>
                    <a:pt x="2710180" y="1434846"/>
                  </a:lnTo>
                  <a:lnTo>
                    <a:pt x="2722880" y="1434846"/>
                  </a:lnTo>
                  <a:lnTo>
                    <a:pt x="2722880" y="1422146"/>
                  </a:lnTo>
                  <a:close/>
                </a:path>
                <a:path w="4558030" h="2857500">
                  <a:moveTo>
                    <a:pt x="2862580" y="1422146"/>
                  </a:moveTo>
                  <a:lnTo>
                    <a:pt x="2760980" y="1422146"/>
                  </a:lnTo>
                  <a:lnTo>
                    <a:pt x="2760980" y="1434846"/>
                  </a:lnTo>
                  <a:lnTo>
                    <a:pt x="2862580" y="1434846"/>
                  </a:lnTo>
                  <a:lnTo>
                    <a:pt x="2862580" y="1422146"/>
                  </a:lnTo>
                  <a:close/>
                </a:path>
                <a:path w="4558030" h="2857500">
                  <a:moveTo>
                    <a:pt x="2913380" y="1422146"/>
                  </a:moveTo>
                  <a:lnTo>
                    <a:pt x="2900680" y="1422146"/>
                  </a:lnTo>
                  <a:lnTo>
                    <a:pt x="2900680" y="1434846"/>
                  </a:lnTo>
                  <a:lnTo>
                    <a:pt x="2913380" y="1434846"/>
                  </a:lnTo>
                  <a:lnTo>
                    <a:pt x="2913380" y="1422146"/>
                  </a:lnTo>
                  <a:close/>
                </a:path>
                <a:path w="4558030" h="2857500">
                  <a:moveTo>
                    <a:pt x="2964180" y="1422146"/>
                  </a:moveTo>
                  <a:lnTo>
                    <a:pt x="2951480" y="1422146"/>
                  </a:lnTo>
                  <a:lnTo>
                    <a:pt x="2951480" y="1434846"/>
                  </a:lnTo>
                  <a:lnTo>
                    <a:pt x="2964180" y="1434846"/>
                  </a:lnTo>
                  <a:lnTo>
                    <a:pt x="2964180" y="1422146"/>
                  </a:lnTo>
                  <a:close/>
                </a:path>
                <a:path w="4558030" h="2857500">
                  <a:moveTo>
                    <a:pt x="3031490" y="1354963"/>
                  </a:moveTo>
                  <a:lnTo>
                    <a:pt x="3018790" y="1354963"/>
                  </a:lnTo>
                  <a:lnTo>
                    <a:pt x="3018790" y="1367663"/>
                  </a:lnTo>
                  <a:lnTo>
                    <a:pt x="3031490" y="1367663"/>
                  </a:lnTo>
                  <a:lnTo>
                    <a:pt x="3031490" y="1354963"/>
                  </a:lnTo>
                  <a:close/>
                </a:path>
                <a:path w="4558030" h="2857500">
                  <a:moveTo>
                    <a:pt x="3031490" y="1304163"/>
                  </a:moveTo>
                  <a:lnTo>
                    <a:pt x="3018790" y="1304163"/>
                  </a:lnTo>
                  <a:lnTo>
                    <a:pt x="3018790" y="1316863"/>
                  </a:lnTo>
                  <a:lnTo>
                    <a:pt x="3031490" y="1316863"/>
                  </a:lnTo>
                  <a:lnTo>
                    <a:pt x="3031490" y="1304163"/>
                  </a:lnTo>
                  <a:close/>
                </a:path>
                <a:path w="4558030" h="2857500">
                  <a:moveTo>
                    <a:pt x="3031490" y="1164463"/>
                  </a:moveTo>
                  <a:lnTo>
                    <a:pt x="3018790" y="1164463"/>
                  </a:lnTo>
                  <a:lnTo>
                    <a:pt x="3018790" y="1266063"/>
                  </a:lnTo>
                  <a:lnTo>
                    <a:pt x="3031490" y="1266063"/>
                  </a:lnTo>
                  <a:lnTo>
                    <a:pt x="3031490" y="1164463"/>
                  </a:lnTo>
                  <a:close/>
                </a:path>
                <a:path w="4558030" h="2857500">
                  <a:moveTo>
                    <a:pt x="3031490" y="1113663"/>
                  </a:moveTo>
                  <a:lnTo>
                    <a:pt x="3018790" y="1113663"/>
                  </a:lnTo>
                  <a:lnTo>
                    <a:pt x="3018790" y="1126363"/>
                  </a:lnTo>
                  <a:lnTo>
                    <a:pt x="3031490" y="1126363"/>
                  </a:lnTo>
                  <a:lnTo>
                    <a:pt x="3031490" y="1113663"/>
                  </a:lnTo>
                  <a:close/>
                </a:path>
                <a:path w="4558030" h="2857500">
                  <a:moveTo>
                    <a:pt x="3031490" y="1062863"/>
                  </a:moveTo>
                  <a:lnTo>
                    <a:pt x="3018790" y="1062863"/>
                  </a:lnTo>
                  <a:lnTo>
                    <a:pt x="3018790" y="1075563"/>
                  </a:lnTo>
                  <a:lnTo>
                    <a:pt x="3031490" y="1075563"/>
                  </a:lnTo>
                  <a:lnTo>
                    <a:pt x="3031490" y="1062863"/>
                  </a:lnTo>
                  <a:close/>
                </a:path>
                <a:path w="4558030" h="2857500">
                  <a:moveTo>
                    <a:pt x="3031490" y="923163"/>
                  </a:moveTo>
                  <a:lnTo>
                    <a:pt x="3018790" y="923163"/>
                  </a:lnTo>
                  <a:lnTo>
                    <a:pt x="3018790" y="1024763"/>
                  </a:lnTo>
                  <a:lnTo>
                    <a:pt x="3031490" y="1024763"/>
                  </a:lnTo>
                  <a:lnTo>
                    <a:pt x="3031490" y="923163"/>
                  </a:lnTo>
                  <a:close/>
                </a:path>
                <a:path w="4558030" h="2857500">
                  <a:moveTo>
                    <a:pt x="3031490" y="872363"/>
                  </a:moveTo>
                  <a:lnTo>
                    <a:pt x="3018790" y="872363"/>
                  </a:lnTo>
                  <a:lnTo>
                    <a:pt x="3018790" y="885063"/>
                  </a:lnTo>
                  <a:lnTo>
                    <a:pt x="3031490" y="885063"/>
                  </a:lnTo>
                  <a:lnTo>
                    <a:pt x="3031490" y="872363"/>
                  </a:lnTo>
                  <a:close/>
                </a:path>
                <a:path w="4558030" h="2857500">
                  <a:moveTo>
                    <a:pt x="3031490" y="821563"/>
                  </a:moveTo>
                  <a:lnTo>
                    <a:pt x="3018790" y="821563"/>
                  </a:lnTo>
                  <a:lnTo>
                    <a:pt x="3018790" y="834263"/>
                  </a:lnTo>
                  <a:lnTo>
                    <a:pt x="3031490" y="834263"/>
                  </a:lnTo>
                  <a:lnTo>
                    <a:pt x="3031490" y="821563"/>
                  </a:lnTo>
                  <a:close/>
                </a:path>
                <a:path w="4558030" h="2857500">
                  <a:moveTo>
                    <a:pt x="3031490" y="681863"/>
                  </a:moveTo>
                  <a:lnTo>
                    <a:pt x="3018790" y="681863"/>
                  </a:lnTo>
                  <a:lnTo>
                    <a:pt x="3018790" y="783463"/>
                  </a:lnTo>
                  <a:lnTo>
                    <a:pt x="3031490" y="783463"/>
                  </a:lnTo>
                  <a:lnTo>
                    <a:pt x="3031490" y="681863"/>
                  </a:lnTo>
                  <a:close/>
                </a:path>
                <a:path w="4558030" h="2857500">
                  <a:moveTo>
                    <a:pt x="3031490" y="631063"/>
                  </a:moveTo>
                  <a:lnTo>
                    <a:pt x="3018790" y="631063"/>
                  </a:lnTo>
                  <a:lnTo>
                    <a:pt x="3018790" y="643763"/>
                  </a:lnTo>
                  <a:lnTo>
                    <a:pt x="3031490" y="643763"/>
                  </a:lnTo>
                  <a:lnTo>
                    <a:pt x="3031490" y="631063"/>
                  </a:lnTo>
                  <a:close/>
                </a:path>
                <a:path w="4558030" h="2857500">
                  <a:moveTo>
                    <a:pt x="3031490" y="580263"/>
                  </a:moveTo>
                  <a:lnTo>
                    <a:pt x="3018790" y="580263"/>
                  </a:lnTo>
                  <a:lnTo>
                    <a:pt x="3018790" y="592963"/>
                  </a:lnTo>
                  <a:lnTo>
                    <a:pt x="3031490" y="592963"/>
                  </a:lnTo>
                  <a:lnTo>
                    <a:pt x="3031490" y="580263"/>
                  </a:lnTo>
                  <a:close/>
                </a:path>
                <a:path w="4558030" h="2857500">
                  <a:moveTo>
                    <a:pt x="3031490" y="440563"/>
                  </a:moveTo>
                  <a:lnTo>
                    <a:pt x="3018790" y="440563"/>
                  </a:lnTo>
                  <a:lnTo>
                    <a:pt x="3018790" y="542163"/>
                  </a:lnTo>
                  <a:lnTo>
                    <a:pt x="3031490" y="542163"/>
                  </a:lnTo>
                  <a:lnTo>
                    <a:pt x="3031490" y="440563"/>
                  </a:lnTo>
                  <a:close/>
                </a:path>
                <a:path w="4558030" h="2857500">
                  <a:moveTo>
                    <a:pt x="3031490" y="389763"/>
                  </a:moveTo>
                  <a:lnTo>
                    <a:pt x="3018790" y="389763"/>
                  </a:lnTo>
                  <a:lnTo>
                    <a:pt x="3018790" y="402463"/>
                  </a:lnTo>
                  <a:lnTo>
                    <a:pt x="3031490" y="402463"/>
                  </a:lnTo>
                  <a:lnTo>
                    <a:pt x="3031490" y="389763"/>
                  </a:lnTo>
                  <a:close/>
                </a:path>
                <a:path w="4558030" h="2857500">
                  <a:moveTo>
                    <a:pt x="3031490" y="338963"/>
                  </a:moveTo>
                  <a:lnTo>
                    <a:pt x="3018790" y="338963"/>
                  </a:lnTo>
                  <a:lnTo>
                    <a:pt x="3018790" y="351663"/>
                  </a:lnTo>
                  <a:lnTo>
                    <a:pt x="3031490" y="351663"/>
                  </a:lnTo>
                  <a:lnTo>
                    <a:pt x="3031490" y="338963"/>
                  </a:lnTo>
                  <a:close/>
                </a:path>
                <a:path w="4558030" h="2857500">
                  <a:moveTo>
                    <a:pt x="3031490" y="199263"/>
                  </a:moveTo>
                  <a:lnTo>
                    <a:pt x="3018790" y="199263"/>
                  </a:lnTo>
                  <a:lnTo>
                    <a:pt x="3018790" y="300863"/>
                  </a:lnTo>
                  <a:lnTo>
                    <a:pt x="3031490" y="300863"/>
                  </a:lnTo>
                  <a:lnTo>
                    <a:pt x="3031490" y="199263"/>
                  </a:lnTo>
                  <a:close/>
                </a:path>
                <a:path w="4558030" h="2857500">
                  <a:moveTo>
                    <a:pt x="3031490" y="148463"/>
                  </a:moveTo>
                  <a:lnTo>
                    <a:pt x="3018790" y="148463"/>
                  </a:lnTo>
                  <a:lnTo>
                    <a:pt x="3018790" y="161163"/>
                  </a:lnTo>
                  <a:lnTo>
                    <a:pt x="3031490" y="161163"/>
                  </a:lnTo>
                  <a:lnTo>
                    <a:pt x="3031490" y="148463"/>
                  </a:lnTo>
                  <a:close/>
                </a:path>
                <a:path w="4558030" h="2857500">
                  <a:moveTo>
                    <a:pt x="3031490" y="97663"/>
                  </a:moveTo>
                  <a:lnTo>
                    <a:pt x="3018790" y="97663"/>
                  </a:lnTo>
                  <a:lnTo>
                    <a:pt x="3018790" y="110363"/>
                  </a:lnTo>
                  <a:lnTo>
                    <a:pt x="3031490" y="110363"/>
                  </a:lnTo>
                  <a:lnTo>
                    <a:pt x="3031490" y="97663"/>
                  </a:lnTo>
                  <a:close/>
                </a:path>
                <a:path w="4558030" h="2857500">
                  <a:moveTo>
                    <a:pt x="3063240" y="76200"/>
                  </a:moveTo>
                  <a:lnTo>
                    <a:pt x="3025140" y="0"/>
                  </a:lnTo>
                  <a:lnTo>
                    <a:pt x="2987040" y="76200"/>
                  </a:lnTo>
                  <a:lnTo>
                    <a:pt x="3063240" y="76200"/>
                  </a:lnTo>
                  <a:close/>
                </a:path>
                <a:path w="4558030" h="2857500">
                  <a:moveTo>
                    <a:pt x="3103880" y="1422146"/>
                  </a:moveTo>
                  <a:lnTo>
                    <a:pt x="3031490" y="1422146"/>
                  </a:lnTo>
                  <a:lnTo>
                    <a:pt x="3031490" y="1405763"/>
                  </a:lnTo>
                  <a:lnTo>
                    <a:pt x="3018790" y="1405763"/>
                  </a:lnTo>
                  <a:lnTo>
                    <a:pt x="3018790" y="1422146"/>
                  </a:lnTo>
                  <a:lnTo>
                    <a:pt x="3002280" y="1422146"/>
                  </a:lnTo>
                  <a:lnTo>
                    <a:pt x="3002280" y="1434846"/>
                  </a:lnTo>
                  <a:lnTo>
                    <a:pt x="3018790" y="1434846"/>
                  </a:lnTo>
                  <a:lnTo>
                    <a:pt x="3103880" y="1434846"/>
                  </a:lnTo>
                  <a:lnTo>
                    <a:pt x="3103880" y="1428496"/>
                  </a:lnTo>
                  <a:lnTo>
                    <a:pt x="3103880" y="1422146"/>
                  </a:lnTo>
                  <a:close/>
                </a:path>
                <a:path w="4558030" h="2857500">
                  <a:moveTo>
                    <a:pt x="3154680" y="1422146"/>
                  </a:moveTo>
                  <a:lnTo>
                    <a:pt x="3141980" y="1422146"/>
                  </a:lnTo>
                  <a:lnTo>
                    <a:pt x="3141980" y="1434846"/>
                  </a:lnTo>
                  <a:lnTo>
                    <a:pt x="3154680" y="1434846"/>
                  </a:lnTo>
                  <a:lnTo>
                    <a:pt x="3154680" y="1422146"/>
                  </a:lnTo>
                  <a:close/>
                </a:path>
                <a:path w="4558030" h="2857500">
                  <a:moveTo>
                    <a:pt x="3205480" y="1422146"/>
                  </a:moveTo>
                  <a:lnTo>
                    <a:pt x="3192780" y="1422146"/>
                  </a:lnTo>
                  <a:lnTo>
                    <a:pt x="3192780" y="1434846"/>
                  </a:lnTo>
                  <a:lnTo>
                    <a:pt x="3205480" y="1434846"/>
                  </a:lnTo>
                  <a:lnTo>
                    <a:pt x="3205480" y="1422146"/>
                  </a:lnTo>
                  <a:close/>
                </a:path>
                <a:path w="4558030" h="2857500">
                  <a:moveTo>
                    <a:pt x="3345180" y="1422146"/>
                  </a:moveTo>
                  <a:lnTo>
                    <a:pt x="3243580" y="1422146"/>
                  </a:lnTo>
                  <a:lnTo>
                    <a:pt x="3243580" y="1434846"/>
                  </a:lnTo>
                  <a:lnTo>
                    <a:pt x="3345180" y="1434846"/>
                  </a:lnTo>
                  <a:lnTo>
                    <a:pt x="3345180" y="1422146"/>
                  </a:lnTo>
                  <a:close/>
                </a:path>
                <a:path w="4558030" h="2857500">
                  <a:moveTo>
                    <a:pt x="3395980" y="1422146"/>
                  </a:moveTo>
                  <a:lnTo>
                    <a:pt x="3383280" y="1422146"/>
                  </a:lnTo>
                  <a:lnTo>
                    <a:pt x="3383280" y="1434846"/>
                  </a:lnTo>
                  <a:lnTo>
                    <a:pt x="3395980" y="1434846"/>
                  </a:lnTo>
                  <a:lnTo>
                    <a:pt x="3395980" y="1422146"/>
                  </a:lnTo>
                  <a:close/>
                </a:path>
                <a:path w="4558030" h="2857500">
                  <a:moveTo>
                    <a:pt x="3446780" y="1422146"/>
                  </a:moveTo>
                  <a:lnTo>
                    <a:pt x="3434080" y="1422146"/>
                  </a:lnTo>
                  <a:lnTo>
                    <a:pt x="3434080" y="1434846"/>
                  </a:lnTo>
                  <a:lnTo>
                    <a:pt x="3446780" y="1434846"/>
                  </a:lnTo>
                  <a:lnTo>
                    <a:pt x="3446780" y="1422146"/>
                  </a:lnTo>
                  <a:close/>
                </a:path>
                <a:path w="4558030" h="2857500">
                  <a:moveTo>
                    <a:pt x="3586480" y="1422146"/>
                  </a:moveTo>
                  <a:lnTo>
                    <a:pt x="3484880" y="1422146"/>
                  </a:lnTo>
                  <a:lnTo>
                    <a:pt x="3484880" y="1434846"/>
                  </a:lnTo>
                  <a:lnTo>
                    <a:pt x="3586480" y="1434846"/>
                  </a:lnTo>
                  <a:lnTo>
                    <a:pt x="3586480" y="1422146"/>
                  </a:lnTo>
                  <a:close/>
                </a:path>
                <a:path w="4558030" h="2857500">
                  <a:moveTo>
                    <a:pt x="3637280" y="1422146"/>
                  </a:moveTo>
                  <a:lnTo>
                    <a:pt x="3624580" y="1422146"/>
                  </a:lnTo>
                  <a:lnTo>
                    <a:pt x="3624580" y="1434846"/>
                  </a:lnTo>
                  <a:lnTo>
                    <a:pt x="3637280" y="1434846"/>
                  </a:lnTo>
                  <a:lnTo>
                    <a:pt x="3637280" y="1422146"/>
                  </a:lnTo>
                  <a:close/>
                </a:path>
                <a:path w="4558030" h="2857500">
                  <a:moveTo>
                    <a:pt x="3688080" y="1422146"/>
                  </a:moveTo>
                  <a:lnTo>
                    <a:pt x="3675380" y="1422146"/>
                  </a:lnTo>
                  <a:lnTo>
                    <a:pt x="3675380" y="1434846"/>
                  </a:lnTo>
                  <a:lnTo>
                    <a:pt x="3688080" y="1434846"/>
                  </a:lnTo>
                  <a:lnTo>
                    <a:pt x="3688080" y="1422146"/>
                  </a:lnTo>
                  <a:close/>
                </a:path>
                <a:path w="4558030" h="2857500">
                  <a:moveTo>
                    <a:pt x="3827780" y="1422146"/>
                  </a:moveTo>
                  <a:lnTo>
                    <a:pt x="3726180" y="1422146"/>
                  </a:lnTo>
                  <a:lnTo>
                    <a:pt x="3726180" y="1434846"/>
                  </a:lnTo>
                  <a:lnTo>
                    <a:pt x="3827780" y="1434846"/>
                  </a:lnTo>
                  <a:lnTo>
                    <a:pt x="3827780" y="1422146"/>
                  </a:lnTo>
                  <a:close/>
                </a:path>
                <a:path w="4558030" h="2857500">
                  <a:moveTo>
                    <a:pt x="3878580" y="1422146"/>
                  </a:moveTo>
                  <a:lnTo>
                    <a:pt x="3865880" y="1422146"/>
                  </a:lnTo>
                  <a:lnTo>
                    <a:pt x="3865880" y="1434846"/>
                  </a:lnTo>
                  <a:lnTo>
                    <a:pt x="3878580" y="1434846"/>
                  </a:lnTo>
                  <a:lnTo>
                    <a:pt x="3878580" y="1422146"/>
                  </a:lnTo>
                  <a:close/>
                </a:path>
                <a:path w="4558030" h="2857500">
                  <a:moveTo>
                    <a:pt x="3929380" y="1422146"/>
                  </a:moveTo>
                  <a:lnTo>
                    <a:pt x="3916680" y="1422146"/>
                  </a:lnTo>
                  <a:lnTo>
                    <a:pt x="3916680" y="1434846"/>
                  </a:lnTo>
                  <a:lnTo>
                    <a:pt x="3929380" y="1434846"/>
                  </a:lnTo>
                  <a:lnTo>
                    <a:pt x="3929380" y="1422146"/>
                  </a:lnTo>
                  <a:close/>
                </a:path>
                <a:path w="4558030" h="2857500">
                  <a:moveTo>
                    <a:pt x="4069080" y="1422146"/>
                  </a:moveTo>
                  <a:lnTo>
                    <a:pt x="3967480" y="1422146"/>
                  </a:lnTo>
                  <a:lnTo>
                    <a:pt x="3967480" y="1434846"/>
                  </a:lnTo>
                  <a:lnTo>
                    <a:pt x="4069080" y="1434846"/>
                  </a:lnTo>
                  <a:lnTo>
                    <a:pt x="4069080" y="1422146"/>
                  </a:lnTo>
                  <a:close/>
                </a:path>
                <a:path w="4558030" h="2857500">
                  <a:moveTo>
                    <a:pt x="4119880" y="1422146"/>
                  </a:moveTo>
                  <a:lnTo>
                    <a:pt x="4107180" y="1422146"/>
                  </a:lnTo>
                  <a:lnTo>
                    <a:pt x="4107180" y="1434846"/>
                  </a:lnTo>
                  <a:lnTo>
                    <a:pt x="4119880" y="1434846"/>
                  </a:lnTo>
                  <a:lnTo>
                    <a:pt x="4119880" y="1422146"/>
                  </a:lnTo>
                  <a:close/>
                </a:path>
                <a:path w="4558030" h="2857500">
                  <a:moveTo>
                    <a:pt x="4159250" y="2641193"/>
                  </a:moveTo>
                  <a:lnTo>
                    <a:pt x="4158234" y="2641193"/>
                  </a:lnTo>
                  <a:lnTo>
                    <a:pt x="4146550" y="2641193"/>
                  </a:lnTo>
                  <a:lnTo>
                    <a:pt x="4145534" y="2641193"/>
                  </a:lnTo>
                  <a:lnTo>
                    <a:pt x="4145534" y="2653893"/>
                  </a:lnTo>
                  <a:lnTo>
                    <a:pt x="4146550" y="2653893"/>
                  </a:lnTo>
                  <a:lnTo>
                    <a:pt x="4158234" y="2653893"/>
                  </a:lnTo>
                  <a:lnTo>
                    <a:pt x="4159250" y="2653893"/>
                  </a:lnTo>
                  <a:lnTo>
                    <a:pt x="4159250" y="2641193"/>
                  </a:lnTo>
                  <a:close/>
                </a:path>
                <a:path w="4558030" h="2857500">
                  <a:moveTo>
                    <a:pt x="4159250" y="2590393"/>
                  </a:moveTo>
                  <a:lnTo>
                    <a:pt x="4158234" y="2590393"/>
                  </a:lnTo>
                  <a:lnTo>
                    <a:pt x="4146550" y="2590393"/>
                  </a:lnTo>
                  <a:lnTo>
                    <a:pt x="4145534" y="2590393"/>
                  </a:lnTo>
                  <a:lnTo>
                    <a:pt x="4145534" y="2603093"/>
                  </a:lnTo>
                  <a:lnTo>
                    <a:pt x="4146550" y="2603093"/>
                  </a:lnTo>
                  <a:lnTo>
                    <a:pt x="4158234" y="2603093"/>
                  </a:lnTo>
                  <a:lnTo>
                    <a:pt x="4159250" y="2603093"/>
                  </a:lnTo>
                  <a:lnTo>
                    <a:pt x="4159250" y="2590393"/>
                  </a:lnTo>
                  <a:close/>
                </a:path>
                <a:path w="4558030" h="2857500">
                  <a:moveTo>
                    <a:pt x="4159250" y="2450693"/>
                  </a:moveTo>
                  <a:lnTo>
                    <a:pt x="4158234" y="2450693"/>
                  </a:lnTo>
                  <a:lnTo>
                    <a:pt x="4146550" y="2450693"/>
                  </a:lnTo>
                  <a:lnTo>
                    <a:pt x="4145534" y="2450693"/>
                  </a:lnTo>
                  <a:lnTo>
                    <a:pt x="4145534" y="2552293"/>
                  </a:lnTo>
                  <a:lnTo>
                    <a:pt x="4146550" y="2552293"/>
                  </a:lnTo>
                  <a:lnTo>
                    <a:pt x="4158234" y="2552293"/>
                  </a:lnTo>
                  <a:lnTo>
                    <a:pt x="4159250" y="2552293"/>
                  </a:lnTo>
                  <a:lnTo>
                    <a:pt x="4159250" y="2450693"/>
                  </a:lnTo>
                  <a:close/>
                </a:path>
                <a:path w="4558030" h="2857500">
                  <a:moveTo>
                    <a:pt x="4159250" y="2399893"/>
                  </a:moveTo>
                  <a:lnTo>
                    <a:pt x="4158234" y="2399893"/>
                  </a:lnTo>
                  <a:lnTo>
                    <a:pt x="4146550" y="2399893"/>
                  </a:lnTo>
                  <a:lnTo>
                    <a:pt x="4145534" y="2399893"/>
                  </a:lnTo>
                  <a:lnTo>
                    <a:pt x="4145534" y="2412593"/>
                  </a:lnTo>
                  <a:lnTo>
                    <a:pt x="4146550" y="2412593"/>
                  </a:lnTo>
                  <a:lnTo>
                    <a:pt x="4158234" y="2412593"/>
                  </a:lnTo>
                  <a:lnTo>
                    <a:pt x="4159250" y="2412593"/>
                  </a:lnTo>
                  <a:lnTo>
                    <a:pt x="4159250" y="2399893"/>
                  </a:lnTo>
                  <a:close/>
                </a:path>
                <a:path w="4558030" h="2857500">
                  <a:moveTo>
                    <a:pt x="4159250" y="2349093"/>
                  </a:moveTo>
                  <a:lnTo>
                    <a:pt x="4158234" y="2349093"/>
                  </a:lnTo>
                  <a:lnTo>
                    <a:pt x="4146550" y="2349093"/>
                  </a:lnTo>
                  <a:lnTo>
                    <a:pt x="4145534" y="2349093"/>
                  </a:lnTo>
                  <a:lnTo>
                    <a:pt x="4145534" y="2361793"/>
                  </a:lnTo>
                  <a:lnTo>
                    <a:pt x="4146550" y="2361793"/>
                  </a:lnTo>
                  <a:lnTo>
                    <a:pt x="4158234" y="2361793"/>
                  </a:lnTo>
                  <a:lnTo>
                    <a:pt x="4159250" y="2361793"/>
                  </a:lnTo>
                  <a:lnTo>
                    <a:pt x="4159250" y="2349093"/>
                  </a:lnTo>
                  <a:close/>
                </a:path>
                <a:path w="4558030" h="2857500">
                  <a:moveTo>
                    <a:pt x="4159250" y="2209419"/>
                  </a:moveTo>
                  <a:lnTo>
                    <a:pt x="4158234" y="2209419"/>
                  </a:lnTo>
                  <a:lnTo>
                    <a:pt x="4146550" y="2209419"/>
                  </a:lnTo>
                  <a:lnTo>
                    <a:pt x="4145534" y="2209419"/>
                  </a:lnTo>
                  <a:lnTo>
                    <a:pt x="4145534" y="2311019"/>
                  </a:lnTo>
                  <a:lnTo>
                    <a:pt x="4146550" y="2311019"/>
                  </a:lnTo>
                  <a:lnTo>
                    <a:pt x="4158234" y="2311019"/>
                  </a:lnTo>
                  <a:lnTo>
                    <a:pt x="4159250" y="2311019"/>
                  </a:lnTo>
                  <a:lnTo>
                    <a:pt x="4159250" y="2209419"/>
                  </a:lnTo>
                  <a:close/>
                </a:path>
                <a:path w="4558030" h="2857500">
                  <a:moveTo>
                    <a:pt x="4159250" y="2158619"/>
                  </a:moveTo>
                  <a:lnTo>
                    <a:pt x="4158234" y="2158619"/>
                  </a:lnTo>
                  <a:lnTo>
                    <a:pt x="4146550" y="2158619"/>
                  </a:lnTo>
                  <a:lnTo>
                    <a:pt x="4145534" y="2158619"/>
                  </a:lnTo>
                  <a:lnTo>
                    <a:pt x="4145534" y="2171319"/>
                  </a:lnTo>
                  <a:lnTo>
                    <a:pt x="4146550" y="2171319"/>
                  </a:lnTo>
                  <a:lnTo>
                    <a:pt x="4158234" y="2171319"/>
                  </a:lnTo>
                  <a:lnTo>
                    <a:pt x="4159250" y="2171319"/>
                  </a:lnTo>
                  <a:lnTo>
                    <a:pt x="4159250" y="2158619"/>
                  </a:lnTo>
                  <a:close/>
                </a:path>
                <a:path w="4558030" h="2857500">
                  <a:moveTo>
                    <a:pt x="4159250" y="2107819"/>
                  </a:moveTo>
                  <a:lnTo>
                    <a:pt x="4158234" y="2107819"/>
                  </a:lnTo>
                  <a:lnTo>
                    <a:pt x="4146550" y="2107819"/>
                  </a:lnTo>
                  <a:lnTo>
                    <a:pt x="4145534" y="2107819"/>
                  </a:lnTo>
                  <a:lnTo>
                    <a:pt x="4145534" y="2120519"/>
                  </a:lnTo>
                  <a:lnTo>
                    <a:pt x="4146550" y="2120519"/>
                  </a:lnTo>
                  <a:lnTo>
                    <a:pt x="4158234" y="2120519"/>
                  </a:lnTo>
                  <a:lnTo>
                    <a:pt x="4159250" y="2120519"/>
                  </a:lnTo>
                  <a:lnTo>
                    <a:pt x="4159250" y="2107819"/>
                  </a:lnTo>
                  <a:close/>
                </a:path>
                <a:path w="4558030" h="2857500">
                  <a:moveTo>
                    <a:pt x="4159250" y="1968119"/>
                  </a:moveTo>
                  <a:lnTo>
                    <a:pt x="4158234" y="1968119"/>
                  </a:lnTo>
                  <a:lnTo>
                    <a:pt x="4146550" y="1968119"/>
                  </a:lnTo>
                  <a:lnTo>
                    <a:pt x="4145534" y="1968119"/>
                  </a:lnTo>
                  <a:lnTo>
                    <a:pt x="4145534" y="2069719"/>
                  </a:lnTo>
                  <a:lnTo>
                    <a:pt x="4146550" y="2069719"/>
                  </a:lnTo>
                  <a:lnTo>
                    <a:pt x="4158234" y="2069719"/>
                  </a:lnTo>
                  <a:lnTo>
                    <a:pt x="4159250" y="2069719"/>
                  </a:lnTo>
                  <a:lnTo>
                    <a:pt x="4159250" y="1968119"/>
                  </a:lnTo>
                  <a:close/>
                </a:path>
                <a:path w="4558030" h="2857500">
                  <a:moveTo>
                    <a:pt x="4159250" y="1917319"/>
                  </a:moveTo>
                  <a:lnTo>
                    <a:pt x="4158234" y="1917319"/>
                  </a:lnTo>
                  <a:lnTo>
                    <a:pt x="4146550" y="1917319"/>
                  </a:lnTo>
                  <a:lnTo>
                    <a:pt x="4145534" y="1917319"/>
                  </a:lnTo>
                  <a:lnTo>
                    <a:pt x="4145534" y="1930019"/>
                  </a:lnTo>
                  <a:lnTo>
                    <a:pt x="4146550" y="1930019"/>
                  </a:lnTo>
                  <a:lnTo>
                    <a:pt x="4158234" y="1930019"/>
                  </a:lnTo>
                  <a:lnTo>
                    <a:pt x="4159250" y="1930019"/>
                  </a:lnTo>
                  <a:lnTo>
                    <a:pt x="4159250" y="1917319"/>
                  </a:lnTo>
                  <a:close/>
                </a:path>
                <a:path w="4558030" h="2857500">
                  <a:moveTo>
                    <a:pt x="4159250" y="1866519"/>
                  </a:moveTo>
                  <a:lnTo>
                    <a:pt x="4158234" y="1866519"/>
                  </a:lnTo>
                  <a:lnTo>
                    <a:pt x="4146550" y="1866519"/>
                  </a:lnTo>
                  <a:lnTo>
                    <a:pt x="4145534" y="1866519"/>
                  </a:lnTo>
                  <a:lnTo>
                    <a:pt x="4145534" y="1879219"/>
                  </a:lnTo>
                  <a:lnTo>
                    <a:pt x="4146550" y="1879219"/>
                  </a:lnTo>
                  <a:lnTo>
                    <a:pt x="4158234" y="1879219"/>
                  </a:lnTo>
                  <a:lnTo>
                    <a:pt x="4159250" y="1879219"/>
                  </a:lnTo>
                  <a:lnTo>
                    <a:pt x="4159250" y="1866519"/>
                  </a:lnTo>
                  <a:close/>
                </a:path>
                <a:path w="4558030" h="2857500">
                  <a:moveTo>
                    <a:pt x="4159250" y="1726819"/>
                  </a:moveTo>
                  <a:lnTo>
                    <a:pt x="4158234" y="1726819"/>
                  </a:lnTo>
                  <a:lnTo>
                    <a:pt x="4146550" y="1726819"/>
                  </a:lnTo>
                  <a:lnTo>
                    <a:pt x="4145534" y="1726819"/>
                  </a:lnTo>
                  <a:lnTo>
                    <a:pt x="4145534" y="1828419"/>
                  </a:lnTo>
                  <a:lnTo>
                    <a:pt x="4146550" y="1828419"/>
                  </a:lnTo>
                  <a:lnTo>
                    <a:pt x="4158234" y="1828419"/>
                  </a:lnTo>
                  <a:lnTo>
                    <a:pt x="4159250" y="1828419"/>
                  </a:lnTo>
                  <a:lnTo>
                    <a:pt x="4159250" y="1726819"/>
                  </a:lnTo>
                  <a:close/>
                </a:path>
                <a:path w="4558030" h="2857500">
                  <a:moveTo>
                    <a:pt x="4159250" y="1676019"/>
                  </a:moveTo>
                  <a:lnTo>
                    <a:pt x="4158234" y="1676019"/>
                  </a:lnTo>
                  <a:lnTo>
                    <a:pt x="4146550" y="1676019"/>
                  </a:lnTo>
                  <a:lnTo>
                    <a:pt x="4145534" y="1676019"/>
                  </a:lnTo>
                  <a:lnTo>
                    <a:pt x="4145534" y="1688719"/>
                  </a:lnTo>
                  <a:lnTo>
                    <a:pt x="4146550" y="1688719"/>
                  </a:lnTo>
                  <a:lnTo>
                    <a:pt x="4158234" y="1688719"/>
                  </a:lnTo>
                  <a:lnTo>
                    <a:pt x="4159250" y="1688719"/>
                  </a:lnTo>
                  <a:lnTo>
                    <a:pt x="4159250" y="1676019"/>
                  </a:lnTo>
                  <a:close/>
                </a:path>
                <a:path w="4558030" h="2857500">
                  <a:moveTo>
                    <a:pt x="4159250" y="1625219"/>
                  </a:moveTo>
                  <a:lnTo>
                    <a:pt x="4158234" y="1625219"/>
                  </a:lnTo>
                  <a:lnTo>
                    <a:pt x="4146550" y="1625219"/>
                  </a:lnTo>
                  <a:lnTo>
                    <a:pt x="4145534" y="1625219"/>
                  </a:lnTo>
                  <a:lnTo>
                    <a:pt x="4145534" y="1637919"/>
                  </a:lnTo>
                  <a:lnTo>
                    <a:pt x="4146550" y="1637919"/>
                  </a:lnTo>
                  <a:lnTo>
                    <a:pt x="4158234" y="1637919"/>
                  </a:lnTo>
                  <a:lnTo>
                    <a:pt x="4159250" y="1637919"/>
                  </a:lnTo>
                  <a:lnTo>
                    <a:pt x="4159250" y="1625219"/>
                  </a:lnTo>
                  <a:close/>
                </a:path>
                <a:path w="4558030" h="2857500">
                  <a:moveTo>
                    <a:pt x="4159250" y="1485519"/>
                  </a:moveTo>
                  <a:lnTo>
                    <a:pt x="4158234" y="1485519"/>
                  </a:lnTo>
                  <a:lnTo>
                    <a:pt x="4146550" y="1485519"/>
                  </a:lnTo>
                  <a:lnTo>
                    <a:pt x="4145534" y="1485519"/>
                  </a:lnTo>
                  <a:lnTo>
                    <a:pt x="4145534" y="1587119"/>
                  </a:lnTo>
                  <a:lnTo>
                    <a:pt x="4146550" y="1587119"/>
                  </a:lnTo>
                  <a:lnTo>
                    <a:pt x="4158234" y="1587119"/>
                  </a:lnTo>
                  <a:lnTo>
                    <a:pt x="4159250" y="1587119"/>
                  </a:lnTo>
                  <a:lnTo>
                    <a:pt x="4159250" y="1485519"/>
                  </a:lnTo>
                  <a:close/>
                </a:path>
                <a:path w="4558030" h="2857500">
                  <a:moveTo>
                    <a:pt x="4159250" y="1434719"/>
                  </a:moveTo>
                  <a:lnTo>
                    <a:pt x="4158234" y="1434719"/>
                  </a:lnTo>
                  <a:lnTo>
                    <a:pt x="4146550" y="1434719"/>
                  </a:lnTo>
                  <a:lnTo>
                    <a:pt x="4145534" y="1434719"/>
                  </a:lnTo>
                  <a:lnTo>
                    <a:pt x="4145534" y="1447419"/>
                  </a:lnTo>
                  <a:lnTo>
                    <a:pt x="4146550" y="1447419"/>
                  </a:lnTo>
                  <a:lnTo>
                    <a:pt x="4158234" y="1447419"/>
                  </a:lnTo>
                  <a:lnTo>
                    <a:pt x="4159250" y="1447419"/>
                  </a:lnTo>
                  <a:lnTo>
                    <a:pt x="4159250" y="1434719"/>
                  </a:lnTo>
                  <a:close/>
                </a:path>
                <a:path w="4558030" h="2857500">
                  <a:moveTo>
                    <a:pt x="4191000" y="2780893"/>
                  </a:moveTo>
                  <a:lnTo>
                    <a:pt x="4189984" y="2780893"/>
                  </a:lnTo>
                  <a:lnTo>
                    <a:pt x="4159250" y="2780893"/>
                  </a:lnTo>
                  <a:lnTo>
                    <a:pt x="4159250" y="2691993"/>
                  </a:lnTo>
                  <a:lnTo>
                    <a:pt x="4158234" y="2691993"/>
                  </a:lnTo>
                  <a:lnTo>
                    <a:pt x="4146550" y="2691993"/>
                  </a:lnTo>
                  <a:lnTo>
                    <a:pt x="4145534" y="2691993"/>
                  </a:lnTo>
                  <a:lnTo>
                    <a:pt x="4145534" y="2780893"/>
                  </a:lnTo>
                  <a:lnTo>
                    <a:pt x="4114800" y="2780893"/>
                  </a:lnTo>
                  <a:lnTo>
                    <a:pt x="4113784" y="2780893"/>
                  </a:lnTo>
                  <a:lnTo>
                    <a:pt x="4151884" y="2857093"/>
                  </a:lnTo>
                  <a:lnTo>
                    <a:pt x="4152392" y="2856077"/>
                  </a:lnTo>
                  <a:lnTo>
                    <a:pt x="4152900" y="2857093"/>
                  </a:lnTo>
                  <a:lnTo>
                    <a:pt x="4184650" y="2793593"/>
                  </a:lnTo>
                  <a:lnTo>
                    <a:pt x="4191000" y="2780893"/>
                  </a:lnTo>
                  <a:close/>
                </a:path>
                <a:path w="4558030" h="2857500">
                  <a:moveTo>
                    <a:pt x="4197604" y="1422146"/>
                  </a:moveTo>
                  <a:lnTo>
                    <a:pt x="4184904" y="1422146"/>
                  </a:lnTo>
                  <a:lnTo>
                    <a:pt x="4184904" y="1434846"/>
                  </a:lnTo>
                  <a:lnTo>
                    <a:pt x="4197604" y="1434846"/>
                  </a:lnTo>
                  <a:lnTo>
                    <a:pt x="4197604" y="1422146"/>
                  </a:lnTo>
                  <a:close/>
                </a:path>
                <a:path w="4558030" h="2857500">
                  <a:moveTo>
                    <a:pt x="4337304" y="1422146"/>
                  </a:moveTo>
                  <a:lnTo>
                    <a:pt x="4235704" y="1422146"/>
                  </a:lnTo>
                  <a:lnTo>
                    <a:pt x="4235704" y="1434846"/>
                  </a:lnTo>
                  <a:lnTo>
                    <a:pt x="4337304" y="1434846"/>
                  </a:lnTo>
                  <a:lnTo>
                    <a:pt x="4337304" y="1422146"/>
                  </a:lnTo>
                  <a:close/>
                </a:path>
                <a:path w="4558030" h="2857500">
                  <a:moveTo>
                    <a:pt x="4388104" y="1422146"/>
                  </a:moveTo>
                  <a:lnTo>
                    <a:pt x="4375404" y="1422146"/>
                  </a:lnTo>
                  <a:lnTo>
                    <a:pt x="4375404" y="1434846"/>
                  </a:lnTo>
                  <a:lnTo>
                    <a:pt x="4388104" y="1434846"/>
                  </a:lnTo>
                  <a:lnTo>
                    <a:pt x="4388104" y="1422146"/>
                  </a:lnTo>
                  <a:close/>
                </a:path>
                <a:path w="4558030" h="2857500">
                  <a:moveTo>
                    <a:pt x="4438904" y="1422146"/>
                  </a:moveTo>
                  <a:lnTo>
                    <a:pt x="4426204" y="1422146"/>
                  </a:lnTo>
                  <a:lnTo>
                    <a:pt x="4426204" y="1434846"/>
                  </a:lnTo>
                  <a:lnTo>
                    <a:pt x="4438904" y="1434846"/>
                  </a:lnTo>
                  <a:lnTo>
                    <a:pt x="4438904" y="1422146"/>
                  </a:lnTo>
                  <a:close/>
                </a:path>
                <a:path w="4558030" h="2857500">
                  <a:moveTo>
                    <a:pt x="4526026" y="1369695"/>
                  </a:moveTo>
                  <a:lnTo>
                    <a:pt x="4513326" y="1369695"/>
                  </a:lnTo>
                  <a:lnTo>
                    <a:pt x="4513326" y="1422146"/>
                  </a:lnTo>
                  <a:lnTo>
                    <a:pt x="4477004" y="1422146"/>
                  </a:lnTo>
                  <a:lnTo>
                    <a:pt x="4477004" y="1434846"/>
                  </a:lnTo>
                  <a:lnTo>
                    <a:pt x="4526026" y="1434846"/>
                  </a:lnTo>
                  <a:lnTo>
                    <a:pt x="4526026" y="1428496"/>
                  </a:lnTo>
                  <a:lnTo>
                    <a:pt x="4526026" y="1422146"/>
                  </a:lnTo>
                  <a:lnTo>
                    <a:pt x="4526026" y="1369695"/>
                  </a:lnTo>
                  <a:close/>
                </a:path>
                <a:path w="4558030" h="2857500">
                  <a:moveTo>
                    <a:pt x="4526026" y="1318895"/>
                  </a:moveTo>
                  <a:lnTo>
                    <a:pt x="4513326" y="1318895"/>
                  </a:lnTo>
                  <a:lnTo>
                    <a:pt x="4513326" y="1331595"/>
                  </a:lnTo>
                  <a:lnTo>
                    <a:pt x="4526026" y="1331595"/>
                  </a:lnTo>
                  <a:lnTo>
                    <a:pt x="4526026" y="1318895"/>
                  </a:lnTo>
                  <a:close/>
                </a:path>
                <a:path w="4558030" h="2857500">
                  <a:moveTo>
                    <a:pt x="4526026" y="1268095"/>
                  </a:moveTo>
                  <a:lnTo>
                    <a:pt x="4513326" y="1268095"/>
                  </a:lnTo>
                  <a:lnTo>
                    <a:pt x="4513326" y="1280795"/>
                  </a:lnTo>
                  <a:lnTo>
                    <a:pt x="4526026" y="1280795"/>
                  </a:lnTo>
                  <a:lnTo>
                    <a:pt x="4526026" y="1268095"/>
                  </a:lnTo>
                  <a:close/>
                </a:path>
                <a:path w="4558030" h="2857500">
                  <a:moveTo>
                    <a:pt x="4526026" y="1128395"/>
                  </a:moveTo>
                  <a:lnTo>
                    <a:pt x="4513326" y="1128395"/>
                  </a:lnTo>
                  <a:lnTo>
                    <a:pt x="4513326" y="1229995"/>
                  </a:lnTo>
                  <a:lnTo>
                    <a:pt x="4526026" y="1229995"/>
                  </a:lnTo>
                  <a:lnTo>
                    <a:pt x="4526026" y="1128395"/>
                  </a:lnTo>
                  <a:close/>
                </a:path>
                <a:path w="4558030" h="2857500">
                  <a:moveTo>
                    <a:pt x="4526026" y="1077595"/>
                  </a:moveTo>
                  <a:lnTo>
                    <a:pt x="4513326" y="1077595"/>
                  </a:lnTo>
                  <a:lnTo>
                    <a:pt x="4513326" y="1090295"/>
                  </a:lnTo>
                  <a:lnTo>
                    <a:pt x="4526026" y="1090295"/>
                  </a:lnTo>
                  <a:lnTo>
                    <a:pt x="4526026" y="1077595"/>
                  </a:lnTo>
                  <a:close/>
                </a:path>
                <a:path w="4558030" h="2857500">
                  <a:moveTo>
                    <a:pt x="4526026" y="1026795"/>
                  </a:moveTo>
                  <a:lnTo>
                    <a:pt x="4513326" y="1026795"/>
                  </a:lnTo>
                  <a:lnTo>
                    <a:pt x="4513326" y="1039495"/>
                  </a:lnTo>
                  <a:lnTo>
                    <a:pt x="4526026" y="1039495"/>
                  </a:lnTo>
                  <a:lnTo>
                    <a:pt x="4526026" y="1026795"/>
                  </a:lnTo>
                  <a:close/>
                </a:path>
                <a:path w="4558030" h="2857500">
                  <a:moveTo>
                    <a:pt x="4526026" y="887095"/>
                  </a:moveTo>
                  <a:lnTo>
                    <a:pt x="4513326" y="887095"/>
                  </a:lnTo>
                  <a:lnTo>
                    <a:pt x="4513326" y="988695"/>
                  </a:lnTo>
                  <a:lnTo>
                    <a:pt x="4526026" y="988695"/>
                  </a:lnTo>
                  <a:lnTo>
                    <a:pt x="4526026" y="887095"/>
                  </a:lnTo>
                  <a:close/>
                </a:path>
                <a:path w="4558030" h="2857500">
                  <a:moveTo>
                    <a:pt x="4526026" y="836295"/>
                  </a:moveTo>
                  <a:lnTo>
                    <a:pt x="4513326" y="836295"/>
                  </a:lnTo>
                  <a:lnTo>
                    <a:pt x="4513326" y="848995"/>
                  </a:lnTo>
                  <a:lnTo>
                    <a:pt x="4526026" y="848995"/>
                  </a:lnTo>
                  <a:lnTo>
                    <a:pt x="4526026" y="836295"/>
                  </a:lnTo>
                  <a:close/>
                </a:path>
                <a:path w="4558030" h="2857500">
                  <a:moveTo>
                    <a:pt x="4526026" y="785495"/>
                  </a:moveTo>
                  <a:lnTo>
                    <a:pt x="4513326" y="785495"/>
                  </a:lnTo>
                  <a:lnTo>
                    <a:pt x="4513326" y="798195"/>
                  </a:lnTo>
                  <a:lnTo>
                    <a:pt x="4526026" y="798195"/>
                  </a:lnTo>
                  <a:lnTo>
                    <a:pt x="4526026" y="785495"/>
                  </a:lnTo>
                  <a:close/>
                </a:path>
                <a:path w="4558030" h="2857500">
                  <a:moveTo>
                    <a:pt x="4526026" y="645795"/>
                  </a:moveTo>
                  <a:lnTo>
                    <a:pt x="4513326" y="645795"/>
                  </a:lnTo>
                  <a:lnTo>
                    <a:pt x="4513326" y="747395"/>
                  </a:lnTo>
                  <a:lnTo>
                    <a:pt x="4526026" y="747395"/>
                  </a:lnTo>
                  <a:lnTo>
                    <a:pt x="4526026" y="645795"/>
                  </a:lnTo>
                  <a:close/>
                </a:path>
                <a:path w="4558030" h="2857500">
                  <a:moveTo>
                    <a:pt x="4526026" y="594995"/>
                  </a:moveTo>
                  <a:lnTo>
                    <a:pt x="4513326" y="594995"/>
                  </a:lnTo>
                  <a:lnTo>
                    <a:pt x="4513326" y="607695"/>
                  </a:lnTo>
                  <a:lnTo>
                    <a:pt x="4526026" y="607695"/>
                  </a:lnTo>
                  <a:lnTo>
                    <a:pt x="4526026" y="594995"/>
                  </a:lnTo>
                  <a:close/>
                </a:path>
                <a:path w="4558030" h="2857500">
                  <a:moveTo>
                    <a:pt x="4526026" y="544195"/>
                  </a:moveTo>
                  <a:lnTo>
                    <a:pt x="4513326" y="544195"/>
                  </a:lnTo>
                  <a:lnTo>
                    <a:pt x="4513326" y="556895"/>
                  </a:lnTo>
                  <a:lnTo>
                    <a:pt x="4526026" y="556895"/>
                  </a:lnTo>
                  <a:lnTo>
                    <a:pt x="4526026" y="544195"/>
                  </a:lnTo>
                  <a:close/>
                </a:path>
                <a:path w="4558030" h="2857500">
                  <a:moveTo>
                    <a:pt x="4526026" y="404495"/>
                  </a:moveTo>
                  <a:lnTo>
                    <a:pt x="4513326" y="404495"/>
                  </a:lnTo>
                  <a:lnTo>
                    <a:pt x="4513326" y="506095"/>
                  </a:lnTo>
                  <a:lnTo>
                    <a:pt x="4526026" y="506095"/>
                  </a:lnTo>
                  <a:lnTo>
                    <a:pt x="4526026" y="404495"/>
                  </a:lnTo>
                  <a:close/>
                </a:path>
                <a:path w="4558030" h="2857500">
                  <a:moveTo>
                    <a:pt x="4526026" y="353695"/>
                  </a:moveTo>
                  <a:lnTo>
                    <a:pt x="4513326" y="353695"/>
                  </a:lnTo>
                  <a:lnTo>
                    <a:pt x="4513326" y="366395"/>
                  </a:lnTo>
                  <a:lnTo>
                    <a:pt x="4526026" y="366395"/>
                  </a:lnTo>
                  <a:lnTo>
                    <a:pt x="4526026" y="353695"/>
                  </a:lnTo>
                  <a:close/>
                </a:path>
                <a:path w="4558030" h="2857500">
                  <a:moveTo>
                    <a:pt x="4526026" y="302895"/>
                  </a:moveTo>
                  <a:lnTo>
                    <a:pt x="4513326" y="302895"/>
                  </a:lnTo>
                  <a:lnTo>
                    <a:pt x="4513326" y="315595"/>
                  </a:lnTo>
                  <a:lnTo>
                    <a:pt x="4526026" y="315595"/>
                  </a:lnTo>
                  <a:lnTo>
                    <a:pt x="4526026" y="302895"/>
                  </a:lnTo>
                  <a:close/>
                </a:path>
                <a:path w="4558030" h="2857500">
                  <a:moveTo>
                    <a:pt x="4526026" y="163195"/>
                  </a:moveTo>
                  <a:lnTo>
                    <a:pt x="4513326" y="163195"/>
                  </a:lnTo>
                  <a:lnTo>
                    <a:pt x="4513326" y="264795"/>
                  </a:lnTo>
                  <a:lnTo>
                    <a:pt x="4526026" y="264795"/>
                  </a:lnTo>
                  <a:lnTo>
                    <a:pt x="4526026" y="163195"/>
                  </a:lnTo>
                  <a:close/>
                </a:path>
                <a:path w="4558030" h="2857500">
                  <a:moveTo>
                    <a:pt x="4526026" y="112395"/>
                  </a:moveTo>
                  <a:lnTo>
                    <a:pt x="4513326" y="112395"/>
                  </a:lnTo>
                  <a:lnTo>
                    <a:pt x="4513326" y="125095"/>
                  </a:lnTo>
                  <a:lnTo>
                    <a:pt x="4526026" y="125095"/>
                  </a:lnTo>
                  <a:lnTo>
                    <a:pt x="4526026" y="112395"/>
                  </a:lnTo>
                  <a:close/>
                </a:path>
                <a:path w="4558030" h="2857500">
                  <a:moveTo>
                    <a:pt x="4557776" y="76200"/>
                  </a:moveTo>
                  <a:lnTo>
                    <a:pt x="4556823" y="74295"/>
                  </a:lnTo>
                  <a:lnTo>
                    <a:pt x="4551426" y="63500"/>
                  </a:lnTo>
                  <a:lnTo>
                    <a:pt x="4519676" y="0"/>
                  </a:lnTo>
                  <a:lnTo>
                    <a:pt x="4481576" y="76200"/>
                  </a:lnTo>
                  <a:lnTo>
                    <a:pt x="4557776" y="76200"/>
                  </a:lnTo>
                  <a:close/>
                </a:path>
              </a:pathLst>
            </a:custGeom>
            <a:solidFill>
              <a:srgbClr val="E84B21"/>
            </a:solidFill>
          </p:spPr>
          <p:txBody>
            <a:bodyPr wrap="square" lIns="0" tIns="0" rIns="0" bIns="0" rtlCol="0"/>
            <a:lstStyle/>
            <a:p>
              <a:endParaRPr/>
            </a:p>
          </p:txBody>
        </p:sp>
        <p:pic>
          <p:nvPicPr>
            <p:cNvPr id="10" name="object 10"/>
            <p:cNvPicPr/>
            <p:nvPr/>
          </p:nvPicPr>
          <p:blipFill>
            <a:blip r:embed="rId2" cstate="print"/>
            <a:stretch>
              <a:fillRect/>
            </a:stretch>
          </p:blipFill>
          <p:spPr>
            <a:xfrm>
              <a:off x="7476743" y="2031492"/>
              <a:ext cx="1219200" cy="1219200"/>
            </a:xfrm>
            <a:prstGeom prst="rect">
              <a:avLst/>
            </a:prstGeom>
          </p:spPr>
        </p:pic>
        <p:sp>
          <p:nvSpPr>
            <p:cNvPr id="11" name="object 11"/>
            <p:cNvSpPr/>
            <p:nvPr/>
          </p:nvSpPr>
          <p:spPr>
            <a:xfrm>
              <a:off x="6188963" y="3250692"/>
              <a:ext cx="1936750" cy="2857500"/>
            </a:xfrm>
            <a:custGeom>
              <a:avLst/>
              <a:gdLst/>
              <a:ahLst/>
              <a:cxnLst/>
              <a:rect l="l" t="t" r="r" b="b"/>
              <a:pathLst>
                <a:path w="1936750" h="2857500">
                  <a:moveTo>
                    <a:pt x="31750" y="2780893"/>
                  </a:moveTo>
                  <a:lnTo>
                    <a:pt x="0" y="2780893"/>
                  </a:lnTo>
                  <a:lnTo>
                    <a:pt x="38100" y="2857093"/>
                  </a:lnTo>
                  <a:lnTo>
                    <a:pt x="69850" y="2793593"/>
                  </a:lnTo>
                  <a:lnTo>
                    <a:pt x="31750" y="2793593"/>
                  </a:lnTo>
                  <a:lnTo>
                    <a:pt x="31750" y="2780893"/>
                  </a:lnTo>
                  <a:close/>
                </a:path>
                <a:path w="1936750" h="2857500">
                  <a:moveTo>
                    <a:pt x="44450" y="2691993"/>
                  </a:moveTo>
                  <a:lnTo>
                    <a:pt x="31750" y="2691993"/>
                  </a:lnTo>
                  <a:lnTo>
                    <a:pt x="31750" y="2793593"/>
                  </a:lnTo>
                  <a:lnTo>
                    <a:pt x="44450" y="2793593"/>
                  </a:lnTo>
                  <a:lnTo>
                    <a:pt x="44450" y="2691993"/>
                  </a:lnTo>
                  <a:close/>
                </a:path>
                <a:path w="1936750" h="2857500">
                  <a:moveTo>
                    <a:pt x="76200" y="2780893"/>
                  </a:moveTo>
                  <a:lnTo>
                    <a:pt x="44450" y="2780893"/>
                  </a:lnTo>
                  <a:lnTo>
                    <a:pt x="44450" y="2793593"/>
                  </a:lnTo>
                  <a:lnTo>
                    <a:pt x="69850" y="2793593"/>
                  </a:lnTo>
                  <a:lnTo>
                    <a:pt x="76200" y="2780893"/>
                  </a:lnTo>
                  <a:close/>
                </a:path>
                <a:path w="1936750" h="2857500">
                  <a:moveTo>
                    <a:pt x="44450" y="2641193"/>
                  </a:moveTo>
                  <a:lnTo>
                    <a:pt x="31750" y="2641193"/>
                  </a:lnTo>
                  <a:lnTo>
                    <a:pt x="31750" y="2653893"/>
                  </a:lnTo>
                  <a:lnTo>
                    <a:pt x="44450" y="2653893"/>
                  </a:lnTo>
                  <a:lnTo>
                    <a:pt x="44450" y="2641193"/>
                  </a:lnTo>
                  <a:close/>
                </a:path>
                <a:path w="1936750" h="2857500">
                  <a:moveTo>
                    <a:pt x="44450" y="2590393"/>
                  </a:moveTo>
                  <a:lnTo>
                    <a:pt x="31750" y="2590393"/>
                  </a:lnTo>
                  <a:lnTo>
                    <a:pt x="31750" y="2603093"/>
                  </a:lnTo>
                  <a:lnTo>
                    <a:pt x="44450" y="2603093"/>
                  </a:lnTo>
                  <a:lnTo>
                    <a:pt x="44450" y="2590393"/>
                  </a:lnTo>
                  <a:close/>
                </a:path>
                <a:path w="1936750" h="2857500">
                  <a:moveTo>
                    <a:pt x="44450" y="2450693"/>
                  </a:moveTo>
                  <a:lnTo>
                    <a:pt x="31750" y="2450693"/>
                  </a:lnTo>
                  <a:lnTo>
                    <a:pt x="31750" y="2552293"/>
                  </a:lnTo>
                  <a:lnTo>
                    <a:pt x="44450" y="2552293"/>
                  </a:lnTo>
                  <a:lnTo>
                    <a:pt x="44450" y="2450693"/>
                  </a:lnTo>
                  <a:close/>
                </a:path>
                <a:path w="1936750" h="2857500">
                  <a:moveTo>
                    <a:pt x="44450" y="2399893"/>
                  </a:moveTo>
                  <a:lnTo>
                    <a:pt x="31750" y="2399893"/>
                  </a:lnTo>
                  <a:lnTo>
                    <a:pt x="31750" y="2412593"/>
                  </a:lnTo>
                  <a:lnTo>
                    <a:pt x="44450" y="2412593"/>
                  </a:lnTo>
                  <a:lnTo>
                    <a:pt x="44450" y="2399893"/>
                  </a:lnTo>
                  <a:close/>
                </a:path>
                <a:path w="1936750" h="2857500">
                  <a:moveTo>
                    <a:pt x="44450" y="2349093"/>
                  </a:moveTo>
                  <a:lnTo>
                    <a:pt x="31750" y="2349093"/>
                  </a:lnTo>
                  <a:lnTo>
                    <a:pt x="31750" y="2361793"/>
                  </a:lnTo>
                  <a:lnTo>
                    <a:pt x="44450" y="2361793"/>
                  </a:lnTo>
                  <a:lnTo>
                    <a:pt x="44450" y="2349093"/>
                  </a:lnTo>
                  <a:close/>
                </a:path>
                <a:path w="1936750" h="2857500">
                  <a:moveTo>
                    <a:pt x="44450" y="2209419"/>
                  </a:moveTo>
                  <a:lnTo>
                    <a:pt x="31750" y="2209419"/>
                  </a:lnTo>
                  <a:lnTo>
                    <a:pt x="31750" y="2311019"/>
                  </a:lnTo>
                  <a:lnTo>
                    <a:pt x="44450" y="2311019"/>
                  </a:lnTo>
                  <a:lnTo>
                    <a:pt x="44450" y="2209419"/>
                  </a:lnTo>
                  <a:close/>
                </a:path>
                <a:path w="1936750" h="2857500">
                  <a:moveTo>
                    <a:pt x="44450" y="2158619"/>
                  </a:moveTo>
                  <a:lnTo>
                    <a:pt x="31750" y="2158619"/>
                  </a:lnTo>
                  <a:lnTo>
                    <a:pt x="31750" y="2171319"/>
                  </a:lnTo>
                  <a:lnTo>
                    <a:pt x="44450" y="2171319"/>
                  </a:lnTo>
                  <a:lnTo>
                    <a:pt x="44450" y="2158619"/>
                  </a:lnTo>
                  <a:close/>
                </a:path>
                <a:path w="1936750" h="2857500">
                  <a:moveTo>
                    <a:pt x="44450" y="2107819"/>
                  </a:moveTo>
                  <a:lnTo>
                    <a:pt x="31750" y="2107819"/>
                  </a:lnTo>
                  <a:lnTo>
                    <a:pt x="31750" y="2120519"/>
                  </a:lnTo>
                  <a:lnTo>
                    <a:pt x="44450" y="2120519"/>
                  </a:lnTo>
                  <a:lnTo>
                    <a:pt x="44450" y="2107819"/>
                  </a:lnTo>
                  <a:close/>
                </a:path>
                <a:path w="1936750" h="2857500">
                  <a:moveTo>
                    <a:pt x="44450" y="1968119"/>
                  </a:moveTo>
                  <a:lnTo>
                    <a:pt x="31750" y="1968119"/>
                  </a:lnTo>
                  <a:lnTo>
                    <a:pt x="31750" y="2069719"/>
                  </a:lnTo>
                  <a:lnTo>
                    <a:pt x="44450" y="2069719"/>
                  </a:lnTo>
                  <a:lnTo>
                    <a:pt x="44450" y="1968119"/>
                  </a:lnTo>
                  <a:close/>
                </a:path>
                <a:path w="1936750" h="2857500">
                  <a:moveTo>
                    <a:pt x="44450" y="1917319"/>
                  </a:moveTo>
                  <a:lnTo>
                    <a:pt x="31750" y="1917319"/>
                  </a:lnTo>
                  <a:lnTo>
                    <a:pt x="31750" y="1930019"/>
                  </a:lnTo>
                  <a:lnTo>
                    <a:pt x="44450" y="1930019"/>
                  </a:lnTo>
                  <a:lnTo>
                    <a:pt x="44450" y="1917319"/>
                  </a:lnTo>
                  <a:close/>
                </a:path>
                <a:path w="1936750" h="2857500">
                  <a:moveTo>
                    <a:pt x="44450" y="1866519"/>
                  </a:moveTo>
                  <a:lnTo>
                    <a:pt x="31750" y="1866519"/>
                  </a:lnTo>
                  <a:lnTo>
                    <a:pt x="31750" y="1879219"/>
                  </a:lnTo>
                  <a:lnTo>
                    <a:pt x="44450" y="1879219"/>
                  </a:lnTo>
                  <a:lnTo>
                    <a:pt x="44450" y="1866519"/>
                  </a:lnTo>
                  <a:close/>
                </a:path>
                <a:path w="1936750" h="2857500">
                  <a:moveTo>
                    <a:pt x="44450" y="1726819"/>
                  </a:moveTo>
                  <a:lnTo>
                    <a:pt x="31750" y="1726819"/>
                  </a:lnTo>
                  <a:lnTo>
                    <a:pt x="31750" y="1828419"/>
                  </a:lnTo>
                  <a:lnTo>
                    <a:pt x="44450" y="1828419"/>
                  </a:lnTo>
                  <a:lnTo>
                    <a:pt x="44450" y="1726819"/>
                  </a:lnTo>
                  <a:close/>
                </a:path>
                <a:path w="1936750" h="2857500">
                  <a:moveTo>
                    <a:pt x="44450" y="1676019"/>
                  </a:moveTo>
                  <a:lnTo>
                    <a:pt x="31750" y="1676019"/>
                  </a:lnTo>
                  <a:lnTo>
                    <a:pt x="31750" y="1688719"/>
                  </a:lnTo>
                  <a:lnTo>
                    <a:pt x="44450" y="1688719"/>
                  </a:lnTo>
                  <a:lnTo>
                    <a:pt x="44450" y="1676019"/>
                  </a:lnTo>
                  <a:close/>
                </a:path>
                <a:path w="1936750" h="2857500">
                  <a:moveTo>
                    <a:pt x="44450" y="1625219"/>
                  </a:moveTo>
                  <a:lnTo>
                    <a:pt x="31750" y="1625219"/>
                  </a:lnTo>
                  <a:lnTo>
                    <a:pt x="31750" y="1637919"/>
                  </a:lnTo>
                  <a:lnTo>
                    <a:pt x="44450" y="1637919"/>
                  </a:lnTo>
                  <a:lnTo>
                    <a:pt x="44450" y="1625219"/>
                  </a:lnTo>
                  <a:close/>
                </a:path>
                <a:path w="1936750" h="2857500">
                  <a:moveTo>
                    <a:pt x="44450" y="1485519"/>
                  </a:moveTo>
                  <a:lnTo>
                    <a:pt x="31750" y="1485519"/>
                  </a:lnTo>
                  <a:lnTo>
                    <a:pt x="31750" y="1587119"/>
                  </a:lnTo>
                  <a:lnTo>
                    <a:pt x="44450" y="1587119"/>
                  </a:lnTo>
                  <a:lnTo>
                    <a:pt x="44450" y="1485519"/>
                  </a:lnTo>
                  <a:close/>
                </a:path>
                <a:path w="1936750" h="2857500">
                  <a:moveTo>
                    <a:pt x="44450" y="1434719"/>
                  </a:moveTo>
                  <a:lnTo>
                    <a:pt x="31750" y="1434719"/>
                  </a:lnTo>
                  <a:lnTo>
                    <a:pt x="31750" y="1447419"/>
                  </a:lnTo>
                  <a:lnTo>
                    <a:pt x="44450" y="1447419"/>
                  </a:lnTo>
                  <a:lnTo>
                    <a:pt x="44450" y="1434719"/>
                  </a:lnTo>
                  <a:close/>
                </a:path>
                <a:path w="1936750" h="2857500">
                  <a:moveTo>
                    <a:pt x="82803" y="1422146"/>
                  </a:moveTo>
                  <a:lnTo>
                    <a:pt x="70103" y="1422146"/>
                  </a:lnTo>
                  <a:lnTo>
                    <a:pt x="70103" y="1434846"/>
                  </a:lnTo>
                  <a:lnTo>
                    <a:pt x="82803" y="1434846"/>
                  </a:lnTo>
                  <a:lnTo>
                    <a:pt x="82803" y="1422146"/>
                  </a:lnTo>
                  <a:close/>
                </a:path>
                <a:path w="1936750" h="2857500">
                  <a:moveTo>
                    <a:pt x="222503" y="1422146"/>
                  </a:moveTo>
                  <a:lnTo>
                    <a:pt x="120903" y="1422146"/>
                  </a:lnTo>
                  <a:lnTo>
                    <a:pt x="120903" y="1434846"/>
                  </a:lnTo>
                  <a:lnTo>
                    <a:pt x="222503" y="1434846"/>
                  </a:lnTo>
                  <a:lnTo>
                    <a:pt x="222503" y="1422146"/>
                  </a:lnTo>
                  <a:close/>
                </a:path>
                <a:path w="1936750" h="2857500">
                  <a:moveTo>
                    <a:pt x="273303" y="1422146"/>
                  </a:moveTo>
                  <a:lnTo>
                    <a:pt x="260603" y="1422146"/>
                  </a:lnTo>
                  <a:lnTo>
                    <a:pt x="260603" y="1434846"/>
                  </a:lnTo>
                  <a:lnTo>
                    <a:pt x="273303" y="1434846"/>
                  </a:lnTo>
                  <a:lnTo>
                    <a:pt x="273303" y="1422146"/>
                  </a:lnTo>
                  <a:close/>
                </a:path>
                <a:path w="1936750" h="2857500">
                  <a:moveTo>
                    <a:pt x="324104" y="1422146"/>
                  </a:moveTo>
                  <a:lnTo>
                    <a:pt x="311403" y="1422146"/>
                  </a:lnTo>
                  <a:lnTo>
                    <a:pt x="311403" y="1434846"/>
                  </a:lnTo>
                  <a:lnTo>
                    <a:pt x="324104" y="1434846"/>
                  </a:lnTo>
                  <a:lnTo>
                    <a:pt x="324104" y="1422146"/>
                  </a:lnTo>
                  <a:close/>
                </a:path>
                <a:path w="1936750" h="2857500">
                  <a:moveTo>
                    <a:pt x="463804" y="1422146"/>
                  </a:moveTo>
                  <a:lnTo>
                    <a:pt x="362204" y="1422146"/>
                  </a:lnTo>
                  <a:lnTo>
                    <a:pt x="362204" y="1434846"/>
                  </a:lnTo>
                  <a:lnTo>
                    <a:pt x="463804" y="1434846"/>
                  </a:lnTo>
                  <a:lnTo>
                    <a:pt x="463804" y="1422146"/>
                  </a:lnTo>
                  <a:close/>
                </a:path>
                <a:path w="1936750" h="2857500">
                  <a:moveTo>
                    <a:pt x="514604" y="1422146"/>
                  </a:moveTo>
                  <a:lnTo>
                    <a:pt x="501904" y="1422146"/>
                  </a:lnTo>
                  <a:lnTo>
                    <a:pt x="501904" y="1434846"/>
                  </a:lnTo>
                  <a:lnTo>
                    <a:pt x="514604" y="1434846"/>
                  </a:lnTo>
                  <a:lnTo>
                    <a:pt x="514604" y="1422146"/>
                  </a:lnTo>
                  <a:close/>
                </a:path>
                <a:path w="1936750" h="2857500">
                  <a:moveTo>
                    <a:pt x="565404" y="1422146"/>
                  </a:moveTo>
                  <a:lnTo>
                    <a:pt x="552704" y="1422146"/>
                  </a:lnTo>
                  <a:lnTo>
                    <a:pt x="552704" y="1434846"/>
                  </a:lnTo>
                  <a:lnTo>
                    <a:pt x="565404" y="1434846"/>
                  </a:lnTo>
                  <a:lnTo>
                    <a:pt x="565404" y="1422146"/>
                  </a:lnTo>
                  <a:close/>
                </a:path>
                <a:path w="1936750" h="2857500">
                  <a:moveTo>
                    <a:pt x="705104" y="1422146"/>
                  </a:moveTo>
                  <a:lnTo>
                    <a:pt x="603504" y="1422146"/>
                  </a:lnTo>
                  <a:lnTo>
                    <a:pt x="603504" y="1434846"/>
                  </a:lnTo>
                  <a:lnTo>
                    <a:pt x="705104" y="1434846"/>
                  </a:lnTo>
                  <a:lnTo>
                    <a:pt x="705104" y="1422146"/>
                  </a:lnTo>
                  <a:close/>
                </a:path>
                <a:path w="1936750" h="2857500">
                  <a:moveTo>
                    <a:pt x="755904" y="1422146"/>
                  </a:moveTo>
                  <a:lnTo>
                    <a:pt x="743204" y="1422146"/>
                  </a:lnTo>
                  <a:lnTo>
                    <a:pt x="743204" y="1434846"/>
                  </a:lnTo>
                  <a:lnTo>
                    <a:pt x="755904" y="1434846"/>
                  </a:lnTo>
                  <a:lnTo>
                    <a:pt x="755904" y="1422146"/>
                  </a:lnTo>
                  <a:close/>
                </a:path>
                <a:path w="1936750" h="2857500">
                  <a:moveTo>
                    <a:pt x="806704" y="1422146"/>
                  </a:moveTo>
                  <a:lnTo>
                    <a:pt x="794004" y="1422146"/>
                  </a:lnTo>
                  <a:lnTo>
                    <a:pt x="794004" y="1434846"/>
                  </a:lnTo>
                  <a:lnTo>
                    <a:pt x="806704" y="1434846"/>
                  </a:lnTo>
                  <a:lnTo>
                    <a:pt x="806704" y="1422146"/>
                  </a:lnTo>
                  <a:close/>
                </a:path>
                <a:path w="1936750" h="2857500">
                  <a:moveTo>
                    <a:pt x="946404" y="1422146"/>
                  </a:moveTo>
                  <a:lnTo>
                    <a:pt x="844804" y="1422146"/>
                  </a:lnTo>
                  <a:lnTo>
                    <a:pt x="844804" y="1434846"/>
                  </a:lnTo>
                  <a:lnTo>
                    <a:pt x="946404" y="1434846"/>
                  </a:lnTo>
                  <a:lnTo>
                    <a:pt x="946404" y="1422146"/>
                  </a:lnTo>
                  <a:close/>
                </a:path>
                <a:path w="1936750" h="2857500">
                  <a:moveTo>
                    <a:pt x="997204" y="1422146"/>
                  </a:moveTo>
                  <a:lnTo>
                    <a:pt x="984504" y="1422146"/>
                  </a:lnTo>
                  <a:lnTo>
                    <a:pt x="984504" y="1434846"/>
                  </a:lnTo>
                  <a:lnTo>
                    <a:pt x="997204" y="1434846"/>
                  </a:lnTo>
                  <a:lnTo>
                    <a:pt x="997204" y="1422146"/>
                  </a:lnTo>
                  <a:close/>
                </a:path>
                <a:path w="1936750" h="2857500">
                  <a:moveTo>
                    <a:pt x="1048004" y="1422146"/>
                  </a:moveTo>
                  <a:lnTo>
                    <a:pt x="1035304" y="1422146"/>
                  </a:lnTo>
                  <a:lnTo>
                    <a:pt x="1035304" y="1434846"/>
                  </a:lnTo>
                  <a:lnTo>
                    <a:pt x="1048004" y="1434846"/>
                  </a:lnTo>
                  <a:lnTo>
                    <a:pt x="1048004" y="1422146"/>
                  </a:lnTo>
                  <a:close/>
                </a:path>
                <a:path w="1936750" h="2857500">
                  <a:moveTo>
                    <a:pt x="1187704" y="1422146"/>
                  </a:moveTo>
                  <a:lnTo>
                    <a:pt x="1086104" y="1422146"/>
                  </a:lnTo>
                  <a:lnTo>
                    <a:pt x="1086104" y="1434846"/>
                  </a:lnTo>
                  <a:lnTo>
                    <a:pt x="1187704" y="1434846"/>
                  </a:lnTo>
                  <a:lnTo>
                    <a:pt x="1187704" y="1422146"/>
                  </a:lnTo>
                  <a:close/>
                </a:path>
                <a:path w="1936750" h="2857500">
                  <a:moveTo>
                    <a:pt x="1238504" y="1422146"/>
                  </a:moveTo>
                  <a:lnTo>
                    <a:pt x="1225804" y="1422146"/>
                  </a:lnTo>
                  <a:lnTo>
                    <a:pt x="1225804" y="1434846"/>
                  </a:lnTo>
                  <a:lnTo>
                    <a:pt x="1238504" y="1434846"/>
                  </a:lnTo>
                  <a:lnTo>
                    <a:pt x="1238504" y="1422146"/>
                  </a:lnTo>
                  <a:close/>
                </a:path>
                <a:path w="1936750" h="2857500">
                  <a:moveTo>
                    <a:pt x="1289304" y="1422146"/>
                  </a:moveTo>
                  <a:lnTo>
                    <a:pt x="1276604" y="1422146"/>
                  </a:lnTo>
                  <a:lnTo>
                    <a:pt x="1276604" y="1434846"/>
                  </a:lnTo>
                  <a:lnTo>
                    <a:pt x="1289304" y="1434846"/>
                  </a:lnTo>
                  <a:lnTo>
                    <a:pt x="1289304" y="1422146"/>
                  </a:lnTo>
                  <a:close/>
                </a:path>
                <a:path w="1936750" h="2857500">
                  <a:moveTo>
                    <a:pt x="1429004" y="1422146"/>
                  </a:moveTo>
                  <a:lnTo>
                    <a:pt x="1327404" y="1422146"/>
                  </a:lnTo>
                  <a:lnTo>
                    <a:pt x="1327404" y="1434846"/>
                  </a:lnTo>
                  <a:lnTo>
                    <a:pt x="1429004" y="1434846"/>
                  </a:lnTo>
                  <a:lnTo>
                    <a:pt x="1429004" y="1422146"/>
                  </a:lnTo>
                  <a:close/>
                </a:path>
                <a:path w="1936750" h="2857500">
                  <a:moveTo>
                    <a:pt x="1479804" y="1422146"/>
                  </a:moveTo>
                  <a:lnTo>
                    <a:pt x="1467104" y="1422146"/>
                  </a:lnTo>
                  <a:lnTo>
                    <a:pt x="1467104" y="1434846"/>
                  </a:lnTo>
                  <a:lnTo>
                    <a:pt x="1479804" y="1434846"/>
                  </a:lnTo>
                  <a:lnTo>
                    <a:pt x="1479804" y="1422146"/>
                  </a:lnTo>
                  <a:close/>
                </a:path>
                <a:path w="1936750" h="2857500">
                  <a:moveTo>
                    <a:pt x="1530604" y="1422146"/>
                  </a:moveTo>
                  <a:lnTo>
                    <a:pt x="1517904" y="1422146"/>
                  </a:lnTo>
                  <a:lnTo>
                    <a:pt x="1517904" y="1434846"/>
                  </a:lnTo>
                  <a:lnTo>
                    <a:pt x="1530604" y="1434846"/>
                  </a:lnTo>
                  <a:lnTo>
                    <a:pt x="1530604" y="1422146"/>
                  </a:lnTo>
                  <a:close/>
                </a:path>
                <a:path w="1936750" h="2857500">
                  <a:moveTo>
                    <a:pt x="1670304" y="1422146"/>
                  </a:moveTo>
                  <a:lnTo>
                    <a:pt x="1568704" y="1422146"/>
                  </a:lnTo>
                  <a:lnTo>
                    <a:pt x="1568704" y="1434846"/>
                  </a:lnTo>
                  <a:lnTo>
                    <a:pt x="1670304" y="1434846"/>
                  </a:lnTo>
                  <a:lnTo>
                    <a:pt x="1670304" y="1422146"/>
                  </a:lnTo>
                  <a:close/>
                </a:path>
                <a:path w="1936750" h="2857500">
                  <a:moveTo>
                    <a:pt x="1721104" y="1422146"/>
                  </a:moveTo>
                  <a:lnTo>
                    <a:pt x="1708404" y="1422146"/>
                  </a:lnTo>
                  <a:lnTo>
                    <a:pt x="1708404" y="1434846"/>
                  </a:lnTo>
                  <a:lnTo>
                    <a:pt x="1721104" y="1434846"/>
                  </a:lnTo>
                  <a:lnTo>
                    <a:pt x="1721104" y="1422146"/>
                  </a:lnTo>
                  <a:close/>
                </a:path>
                <a:path w="1936750" h="2857500">
                  <a:moveTo>
                    <a:pt x="1771904" y="1422146"/>
                  </a:moveTo>
                  <a:lnTo>
                    <a:pt x="1759204" y="1422146"/>
                  </a:lnTo>
                  <a:lnTo>
                    <a:pt x="1759204" y="1434846"/>
                  </a:lnTo>
                  <a:lnTo>
                    <a:pt x="1771904" y="1434846"/>
                  </a:lnTo>
                  <a:lnTo>
                    <a:pt x="1771904" y="1422146"/>
                  </a:lnTo>
                  <a:close/>
                </a:path>
                <a:path w="1936750" h="2857500">
                  <a:moveTo>
                    <a:pt x="1892045" y="1422146"/>
                  </a:moveTo>
                  <a:lnTo>
                    <a:pt x="1810004" y="1422146"/>
                  </a:lnTo>
                  <a:lnTo>
                    <a:pt x="1810004" y="1434846"/>
                  </a:lnTo>
                  <a:lnTo>
                    <a:pt x="1904745" y="1434846"/>
                  </a:lnTo>
                  <a:lnTo>
                    <a:pt x="1904745" y="1428496"/>
                  </a:lnTo>
                  <a:lnTo>
                    <a:pt x="1892045" y="1428496"/>
                  </a:lnTo>
                  <a:lnTo>
                    <a:pt x="1892045" y="1422146"/>
                  </a:lnTo>
                  <a:close/>
                </a:path>
                <a:path w="1936750" h="2857500">
                  <a:moveTo>
                    <a:pt x="1904745" y="1415415"/>
                  </a:moveTo>
                  <a:lnTo>
                    <a:pt x="1892045" y="1415415"/>
                  </a:lnTo>
                  <a:lnTo>
                    <a:pt x="1892045" y="1428496"/>
                  </a:lnTo>
                  <a:lnTo>
                    <a:pt x="1898395" y="1422146"/>
                  </a:lnTo>
                  <a:lnTo>
                    <a:pt x="1904745" y="1422146"/>
                  </a:lnTo>
                  <a:lnTo>
                    <a:pt x="1904745" y="1415415"/>
                  </a:lnTo>
                  <a:close/>
                </a:path>
                <a:path w="1936750" h="2857500">
                  <a:moveTo>
                    <a:pt x="1904745" y="1422146"/>
                  </a:moveTo>
                  <a:lnTo>
                    <a:pt x="1898395" y="1422146"/>
                  </a:lnTo>
                  <a:lnTo>
                    <a:pt x="1892045" y="1428496"/>
                  </a:lnTo>
                  <a:lnTo>
                    <a:pt x="1904745" y="1428496"/>
                  </a:lnTo>
                  <a:lnTo>
                    <a:pt x="1904745" y="1422146"/>
                  </a:lnTo>
                  <a:close/>
                </a:path>
                <a:path w="1936750" h="2857500">
                  <a:moveTo>
                    <a:pt x="1904745" y="1364615"/>
                  </a:moveTo>
                  <a:lnTo>
                    <a:pt x="1892045" y="1364615"/>
                  </a:lnTo>
                  <a:lnTo>
                    <a:pt x="1892045" y="1377315"/>
                  </a:lnTo>
                  <a:lnTo>
                    <a:pt x="1904745" y="1377315"/>
                  </a:lnTo>
                  <a:lnTo>
                    <a:pt x="1904745" y="1364615"/>
                  </a:lnTo>
                  <a:close/>
                </a:path>
                <a:path w="1936750" h="2857500">
                  <a:moveTo>
                    <a:pt x="1904745" y="1313815"/>
                  </a:moveTo>
                  <a:lnTo>
                    <a:pt x="1892045" y="1313815"/>
                  </a:lnTo>
                  <a:lnTo>
                    <a:pt x="1892045" y="1326515"/>
                  </a:lnTo>
                  <a:lnTo>
                    <a:pt x="1904745" y="1326515"/>
                  </a:lnTo>
                  <a:lnTo>
                    <a:pt x="1904745" y="1313815"/>
                  </a:lnTo>
                  <a:close/>
                </a:path>
                <a:path w="1936750" h="2857500">
                  <a:moveTo>
                    <a:pt x="1904745" y="1174115"/>
                  </a:moveTo>
                  <a:lnTo>
                    <a:pt x="1892045" y="1174115"/>
                  </a:lnTo>
                  <a:lnTo>
                    <a:pt x="1892045" y="1275715"/>
                  </a:lnTo>
                  <a:lnTo>
                    <a:pt x="1904745" y="1275715"/>
                  </a:lnTo>
                  <a:lnTo>
                    <a:pt x="1904745" y="1174115"/>
                  </a:lnTo>
                  <a:close/>
                </a:path>
                <a:path w="1936750" h="2857500">
                  <a:moveTo>
                    <a:pt x="1904745" y="1123315"/>
                  </a:moveTo>
                  <a:lnTo>
                    <a:pt x="1892045" y="1123315"/>
                  </a:lnTo>
                  <a:lnTo>
                    <a:pt x="1892045" y="1136015"/>
                  </a:lnTo>
                  <a:lnTo>
                    <a:pt x="1904745" y="1136015"/>
                  </a:lnTo>
                  <a:lnTo>
                    <a:pt x="1904745" y="1123315"/>
                  </a:lnTo>
                  <a:close/>
                </a:path>
                <a:path w="1936750" h="2857500">
                  <a:moveTo>
                    <a:pt x="1904745" y="1072515"/>
                  </a:moveTo>
                  <a:lnTo>
                    <a:pt x="1892045" y="1072515"/>
                  </a:lnTo>
                  <a:lnTo>
                    <a:pt x="1892045" y="1085215"/>
                  </a:lnTo>
                  <a:lnTo>
                    <a:pt x="1904745" y="1085215"/>
                  </a:lnTo>
                  <a:lnTo>
                    <a:pt x="1904745" y="1072515"/>
                  </a:lnTo>
                  <a:close/>
                </a:path>
                <a:path w="1936750" h="2857500">
                  <a:moveTo>
                    <a:pt x="1904745" y="932815"/>
                  </a:moveTo>
                  <a:lnTo>
                    <a:pt x="1892045" y="932815"/>
                  </a:lnTo>
                  <a:lnTo>
                    <a:pt x="1892045" y="1034415"/>
                  </a:lnTo>
                  <a:lnTo>
                    <a:pt x="1904745" y="1034415"/>
                  </a:lnTo>
                  <a:lnTo>
                    <a:pt x="1904745" y="932815"/>
                  </a:lnTo>
                  <a:close/>
                </a:path>
                <a:path w="1936750" h="2857500">
                  <a:moveTo>
                    <a:pt x="1904745" y="882015"/>
                  </a:moveTo>
                  <a:lnTo>
                    <a:pt x="1892045" y="882015"/>
                  </a:lnTo>
                  <a:lnTo>
                    <a:pt x="1892045" y="894715"/>
                  </a:lnTo>
                  <a:lnTo>
                    <a:pt x="1904745" y="894715"/>
                  </a:lnTo>
                  <a:lnTo>
                    <a:pt x="1904745" y="882015"/>
                  </a:lnTo>
                  <a:close/>
                </a:path>
                <a:path w="1936750" h="2857500">
                  <a:moveTo>
                    <a:pt x="1904745" y="831215"/>
                  </a:moveTo>
                  <a:lnTo>
                    <a:pt x="1892045" y="831215"/>
                  </a:lnTo>
                  <a:lnTo>
                    <a:pt x="1892045" y="843915"/>
                  </a:lnTo>
                  <a:lnTo>
                    <a:pt x="1904745" y="843915"/>
                  </a:lnTo>
                  <a:lnTo>
                    <a:pt x="1904745" y="831215"/>
                  </a:lnTo>
                  <a:close/>
                </a:path>
                <a:path w="1936750" h="2857500">
                  <a:moveTo>
                    <a:pt x="1904745" y="691515"/>
                  </a:moveTo>
                  <a:lnTo>
                    <a:pt x="1892045" y="691515"/>
                  </a:lnTo>
                  <a:lnTo>
                    <a:pt x="1892045" y="793115"/>
                  </a:lnTo>
                  <a:lnTo>
                    <a:pt x="1904745" y="793115"/>
                  </a:lnTo>
                  <a:lnTo>
                    <a:pt x="1904745" y="691515"/>
                  </a:lnTo>
                  <a:close/>
                </a:path>
                <a:path w="1936750" h="2857500">
                  <a:moveTo>
                    <a:pt x="1904745" y="640715"/>
                  </a:moveTo>
                  <a:lnTo>
                    <a:pt x="1892045" y="640715"/>
                  </a:lnTo>
                  <a:lnTo>
                    <a:pt x="1892045" y="653415"/>
                  </a:lnTo>
                  <a:lnTo>
                    <a:pt x="1904745" y="653415"/>
                  </a:lnTo>
                  <a:lnTo>
                    <a:pt x="1904745" y="640715"/>
                  </a:lnTo>
                  <a:close/>
                </a:path>
                <a:path w="1936750" h="2857500">
                  <a:moveTo>
                    <a:pt x="1904745" y="589915"/>
                  </a:moveTo>
                  <a:lnTo>
                    <a:pt x="1892045" y="589915"/>
                  </a:lnTo>
                  <a:lnTo>
                    <a:pt x="1892045" y="602615"/>
                  </a:lnTo>
                  <a:lnTo>
                    <a:pt x="1904745" y="602615"/>
                  </a:lnTo>
                  <a:lnTo>
                    <a:pt x="1904745" y="589915"/>
                  </a:lnTo>
                  <a:close/>
                </a:path>
                <a:path w="1936750" h="2857500">
                  <a:moveTo>
                    <a:pt x="1904745" y="450215"/>
                  </a:moveTo>
                  <a:lnTo>
                    <a:pt x="1892045" y="450215"/>
                  </a:lnTo>
                  <a:lnTo>
                    <a:pt x="1892045" y="551815"/>
                  </a:lnTo>
                  <a:lnTo>
                    <a:pt x="1904745" y="551815"/>
                  </a:lnTo>
                  <a:lnTo>
                    <a:pt x="1904745" y="450215"/>
                  </a:lnTo>
                  <a:close/>
                </a:path>
                <a:path w="1936750" h="2857500">
                  <a:moveTo>
                    <a:pt x="1904745" y="399415"/>
                  </a:moveTo>
                  <a:lnTo>
                    <a:pt x="1892045" y="399415"/>
                  </a:lnTo>
                  <a:lnTo>
                    <a:pt x="1892045" y="412115"/>
                  </a:lnTo>
                  <a:lnTo>
                    <a:pt x="1904745" y="412115"/>
                  </a:lnTo>
                  <a:lnTo>
                    <a:pt x="1904745" y="399415"/>
                  </a:lnTo>
                  <a:close/>
                </a:path>
                <a:path w="1936750" h="2857500">
                  <a:moveTo>
                    <a:pt x="1904745" y="348615"/>
                  </a:moveTo>
                  <a:lnTo>
                    <a:pt x="1892045" y="348615"/>
                  </a:lnTo>
                  <a:lnTo>
                    <a:pt x="1892045" y="361315"/>
                  </a:lnTo>
                  <a:lnTo>
                    <a:pt x="1904745" y="361315"/>
                  </a:lnTo>
                  <a:lnTo>
                    <a:pt x="1904745" y="348615"/>
                  </a:lnTo>
                  <a:close/>
                </a:path>
                <a:path w="1936750" h="2857500">
                  <a:moveTo>
                    <a:pt x="1904745" y="208915"/>
                  </a:moveTo>
                  <a:lnTo>
                    <a:pt x="1892045" y="208915"/>
                  </a:lnTo>
                  <a:lnTo>
                    <a:pt x="1892045" y="310515"/>
                  </a:lnTo>
                  <a:lnTo>
                    <a:pt x="1904745" y="310515"/>
                  </a:lnTo>
                  <a:lnTo>
                    <a:pt x="1904745" y="208915"/>
                  </a:lnTo>
                  <a:close/>
                </a:path>
                <a:path w="1936750" h="2857500">
                  <a:moveTo>
                    <a:pt x="1904745" y="158115"/>
                  </a:moveTo>
                  <a:lnTo>
                    <a:pt x="1892045" y="158115"/>
                  </a:lnTo>
                  <a:lnTo>
                    <a:pt x="1892045" y="170815"/>
                  </a:lnTo>
                  <a:lnTo>
                    <a:pt x="1904745" y="170815"/>
                  </a:lnTo>
                  <a:lnTo>
                    <a:pt x="1904745" y="158115"/>
                  </a:lnTo>
                  <a:close/>
                </a:path>
                <a:path w="1936750" h="2857500">
                  <a:moveTo>
                    <a:pt x="1904745" y="107315"/>
                  </a:moveTo>
                  <a:lnTo>
                    <a:pt x="1892045" y="107315"/>
                  </a:lnTo>
                  <a:lnTo>
                    <a:pt x="1892045" y="120015"/>
                  </a:lnTo>
                  <a:lnTo>
                    <a:pt x="1904745" y="120015"/>
                  </a:lnTo>
                  <a:lnTo>
                    <a:pt x="1904745" y="107315"/>
                  </a:lnTo>
                  <a:close/>
                </a:path>
                <a:path w="1936750" h="2857500">
                  <a:moveTo>
                    <a:pt x="1898395" y="0"/>
                  </a:moveTo>
                  <a:lnTo>
                    <a:pt x="1860295" y="76200"/>
                  </a:lnTo>
                  <a:lnTo>
                    <a:pt x="1936495" y="76200"/>
                  </a:lnTo>
                  <a:lnTo>
                    <a:pt x="1933003" y="69215"/>
                  </a:lnTo>
                  <a:lnTo>
                    <a:pt x="1892045" y="69215"/>
                  </a:lnTo>
                  <a:lnTo>
                    <a:pt x="1892045" y="63500"/>
                  </a:lnTo>
                  <a:lnTo>
                    <a:pt x="1930145" y="63500"/>
                  </a:lnTo>
                  <a:lnTo>
                    <a:pt x="1898395" y="0"/>
                  </a:lnTo>
                  <a:close/>
                </a:path>
                <a:path w="1936750" h="2857500">
                  <a:moveTo>
                    <a:pt x="1904745" y="63500"/>
                  </a:moveTo>
                  <a:lnTo>
                    <a:pt x="1892045" y="63500"/>
                  </a:lnTo>
                  <a:lnTo>
                    <a:pt x="1892045" y="69215"/>
                  </a:lnTo>
                  <a:lnTo>
                    <a:pt x="1904745" y="69215"/>
                  </a:lnTo>
                  <a:lnTo>
                    <a:pt x="1904745" y="63500"/>
                  </a:lnTo>
                  <a:close/>
                </a:path>
                <a:path w="1936750" h="2857500">
                  <a:moveTo>
                    <a:pt x="1930145" y="63500"/>
                  </a:moveTo>
                  <a:lnTo>
                    <a:pt x="1904745" y="63500"/>
                  </a:lnTo>
                  <a:lnTo>
                    <a:pt x="1904745" y="69215"/>
                  </a:lnTo>
                  <a:lnTo>
                    <a:pt x="1933003" y="69215"/>
                  </a:lnTo>
                  <a:lnTo>
                    <a:pt x="1930145" y="63500"/>
                  </a:lnTo>
                  <a:close/>
                </a:path>
              </a:pathLst>
            </a:custGeom>
            <a:solidFill>
              <a:srgbClr val="E84B21"/>
            </a:solidFill>
          </p:spPr>
          <p:txBody>
            <a:bodyPr wrap="square" lIns="0" tIns="0" rIns="0" bIns="0" rtlCol="0"/>
            <a:lstStyle/>
            <a:p>
              <a:endParaRPr/>
            </a:p>
          </p:txBody>
        </p:sp>
        <p:pic>
          <p:nvPicPr>
            <p:cNvPr id="12" name="object 12"/>
            <p:cNvPicPr/>
            <p:nvPr/>
          </p:nvPicPr>
          <p:blipFill>
            <a:blip r:embed="rId2" cstate="print"/>
            <a:stretch>
              <a:fillRect/>
            </a:stretch>
          </p:blipFill>
          <p:spPr>
            <a:xfrm>
              <a:off x="8970263" y="2031492"/>
              <a:ext cx="1219200" cy="1219200"/>
            </a:xfrm>
            <a:prstGeom prst="rect">
              <a:avLst/>
            </a:prstGeom>
          </p:spPr>
        </p:pic>
        <p:sp>
          <p:nvSpPr>
            <p:cNvPr id="13" name="object 13"/>
            <p:cNvSpPr/>
            <p:nvPr/>
          </p:nvSpPr>
          <p:spPr>
            <a:xfrm>
              <a:off x="6188963" y="3250692"/>
              <a:ext cx="3430270" cy="2857500"/>
            </a:xfrm>
            <a:custGeom>
              <a:avLst/>
              <a:gdLst/>
              <a:ahLst/>
              <a:cxnLst/>
              <a:rect l="l" t="t" r="r" b="b"/>
              <a:pathLst>
                <a:path w="3430270" h="2857500">
                  <a:moveTo>
                    <a:pt x="31750" y="2780893"/>
                  </a:moveTo>
                  <a:lnTo>
                    <a:pt x="0" y="2780893"/>
                  </a:lnTo>
                  <a:lnTo>
                    <a:pt x="38100" y="2857093"/>
                  </a:lnTo>
                  <a:lnTo>
                    <a:pt x="69850" y="2793593"/>
                  </a:lnTo>
                  <a:lnTo>
                    <a:pt x="31750" y="2793593"/>
                  </a:lnTo>
                  <a:lnTo>
                    <a:pt x="31750" y="2780893"/>
                  </a:lnTo>
                  <a:close/>
                </a:path>
                <a:path w="3430270" h="2857500">
                  <a:moveTo>
                    <a:pt x="44450" y="2691993"/>
                  </a:moveTo>
                  <a:lnTo>
                    <a:pt x="31750" y="2691993"/>
                  </a:lnTo>
                  <a:lnTo>
                    <a:pt x="31750" y="2793593"/>
                  </a:lnTo>
                  <a:lnTo>
                    <a:pt x="44450" y="2793593"/>
                  </a:lnTo>
                  <a:lnTo>
                    <a:pt x="44450" y="2691993"/>
                  </a:lnTo>
                  <a:close/>
                </a:path>
                <a:path w="3430270" h="2857500">
                  <a:moveTo>
                    <a:pt x="76200" y="2780893"/>
                  </a:moveTo>
                  <a:lnTo>
                    <a:pt x="44450" y="2780893"/>
                  </a:lnTo>
                  <a:lnTo>
                    <a:pt x="44450" y="2793593"/>
                  </a:lnTo>
                  <a:lnTo>
                    <a:pt x="69850" y="2793593"/>
                  </a:lnTo>
                  <a:lnTo>
                    <a:pt x="76200" y="2780893"/>
                  </a:lnTo>
                  <a:close/>
                </a:path>
                <a:path w="3430270" h="2857500">
                  <a:moveTo>
                    <a:pt x="44450" y="2641193"/>
                  </a:moveTo>
                  <a:lnTo>
                    <a:pt x="31750" y="2641193"/>
                  </a:lnTo>
                  <a:lnTo>
                    <a:pt x="31750" y="2653893"/>
                  </a:lnTo>
                  <a:lnTo>
                    <a:pt x="44450" y="2653893"/>
                  </a:lnTo>
                  <a:lnTo>
                    <a:pt x="44450" y="2641193"/>
                  </a:lnTo>
                  <a:close/>
                </a:path>
                <a:path w="3430270" h="2857500">
                  <a:moveTo>
                    <a:pt x="44450" y="2590393"/>
                  </a:moveTo>
                  <a:lnTo>
                    <a:pt x="31750" y="2590393"/>
                  </a:lnTo>
                  <a:lnTo>
                    <a:pt x="31750" y="2603093"/>
                  </a:lnTo>
                  <a:lnTo>
                    <a:pt x="44450" y="2603093"/>
                  </a:lnTo>
                  <a:lnTo>
                    <a:pt x="44450" y="2590393"/>
                  </a:lnTo>
                  <a:close/>
                </a:path>
                <a:path w="3430270" h="2857500">
                  <a:moveTo>
                    <a:pt x="44450" y="2450693"/>
                  </a:moveTo>
                  <a:lnTo>
                    <a:pt x="31750" y="2450693"/>
                  </a:lnTo>
                  <a:lnTo>
                    <a:pt x="31750" y="2552293"/>
                  </a:lnTo>
                  <a:lnTo>
                    <a:pt x="44450" y="2552293"/>
                  </a:lnTo>
                  <a:lnTo>
                    <a:pt x="44450" y="2450693"/>
                  </a:lnTo>
                  <a:close/>
                </a:path>
                <a:path w="3430270" h="2857500">
                  <a:moveTo>
                    <a:pt x="44450" y="2399893"/>
                  </a:moveTo>
                  <a:lnTo>
                    <a:pt x="31750" y="2399893"/>
                  </a:lnTo>
                  <a:lnTo>
                    <a:pt x="31750" y="2412593"/>
                  </a:lnTo>
                  <a:lnTo>
                    <a:pt x="44450" y="2412593"/>
                  </a:lnTo>
                  <a:lnTo>
                    <a:pt x="44450" y="2399893"/>
                  </a:lnTo>
                  <a:close/>
                </a:path>
                <a:path w="3430270" h="2857500">
                  <a:moveTo>
                    <a:pt x="44450" y="2349093"/>
                  </a:moveTo>
                  <a:lnTo>
                    <a:pt x="31750" y="2349093"/>
                  </a:lnTo>
                  <a:lnTo>
                    <a:pt x="31750" y="2361793"/>
                  </a:lnTo>
                  <a:lnTo>
                    <a:pt x="44450" y="2361793"/>
                  </a:lnTo>
                  <a:lnTo>
                    <a:pt x="44450" y="2349093"/>
                  </a:lnTo>
                  <a:close/>
                </a:path>
                <a:path w="3430270" h="2857500">
                  <a:moveTo>
                    <a:pt x="44450" y="2209419"/>
                  </a:moveTo>
                  <a:lnTo>
                    <a:pt x="31750" y="2209419"/>
                  </a:lnTo>
                  <a:lnTo>
                    <a:pt x="31750" y="2311019"/>
                  </a:lnTo>
                  <a:lnTo>
                    <a:pt x="44450" y="2311019"/>
                  </a:lnTo>
                  <a:lnTo>
                    <a:pt x="44450" y="2209419"/>
                  </a:lnTo>
                  <a:close/>
                </a:path>
                <a:path w="3430270" h="2857500">
                  <a:moveTo>
                    <a:pt x="44450" y="2158619"/>
                  </a:moveTo>
                  <a:lnTo>
                    <a:pt x="31750" y="2158619"/>
                  </a:lnTo>
                  <a:lnTo>
                    <a:pt x="31750" y="2171319"/>
                  </a:lnTo>
                  <a:lnTo>
                    <a:pt x="44450" y="2171319"/>
                  </a:lnTo>
                  <a:lnTo>
                    <a:pt x="44450" y="2158619"/>
                  </a:lnTo>
                  <a:close/>
                </a:path>
                <a:path w="3430270" h="2857500">
                  <a:moveTo>
                    <a:pt x="44450" y="2107819"/>
                  </a:moveTo>
                  <a:lnTo>
                    <a:pt x="31750" y="2107819"/>
                  </a:lnTo>
                  <a:lnTo>
                    <a:pt x="31750" y="2120519"/>
                  </a:lnTo>
                  <a:lnTo>
                    <a:pt x="44450" y="2120519"/>
                  </a:lnTo>
                  <a:lnTo>
                    <a:pt x="44450" y="2107819"/>
                  </a:lnTo>
                  <a:close/>
                </a:path>
                <a:path w="3430270" h="2857500">
                  <a:moveTo>
                    <a:pt x="44450" y="1968119"/>
                  </a:moveTo>
                  <a:lnTo>
                    <a:pt x="31750" y="1968119"/>
                  </a:lnTo>
                  <a:lnTo>
                    <a:pt x="31750" y="2069719"/>
                  </a:lnTo>
                  <a:lnTo>
                    <a:pt x="44450" y="2069719"/>
                  </a:lnTo>
                  <a:lnTo>
                    <a:pt x="44450" y="1968119"/>
                  </a:lnTo>
                  <a:close/>
                </a:path>
                <a:path w="3430270" h="2857500">
                  <a:moveTo>
                    <a:pt x="44450" y="1917319"/>
                  </a:moveTo>
                  <a:lnTo>
                    <a:pt x="31750" y="1917319"/>
                  </a:lnTo>
                  <a:lnTo>
                    <a:pt x="31750" y="1930019"/>
                  </a:lnTo>
                  <a:lnTo>
                    <a:pt x="44450" y="1930019"/>
                  </a:lnTo>
                  <a:lnTo>
                    <a:pt x="44450" y="1917319"/>
                  </a:lnTo>
                  <a:close/>
                </a:path>
                <a:path w="3430270" h="2857500">
                  <a:moveTo>
                    <a:pt x="44450" y="1866519"/>
                  </a:moveTo>
                  <a:lnTo>
                    <a:pt x="31750" y="1866519"/>
                  </a:lnTo>
                  <a:lnTo>
                    <a:pt x="31750" y="1879219"/>
                  </a:lnTo>
                  <a:lnTo>
                    <a:pt x="44450" y="1879219"/>
                  </a:lnTo>
                  <a:lnTo>
                    <a:pt x="44450" y="1866519"/>
                  </a:lnTo>
                  <a:close/>
                </a:path>
                <a:path w="3430270" h="2857500">
                  <a:moveTo>
                    <a:pt x="44450" y="1726819"/>
                  </a:moveTo>
                  <a:lnTo>
                    <a:pt x="31750" y="1726819"/>
                  </a:lnTo>
                  <a:lnTo>
                    <a:pt x="31750" y="1828419"/>
                  </a:lnTo>
                  <a:lnTo>
                    <a:pt x="44450" y="1828419"/>
                  </a:lnTo>
                  <a:lnTo>
                    <a:pt x="44450" y="1726819"/>
                  </a:lnTo>
                  <a:close/>
                </a:path>
                <a:path w="3430270" h="2857500">
                  <a:moveTo>
                    <a:pt x="44450" y="1676019"/>
                  </a:moveTo>
                  <a:lnTo>
                    <a:pt x="31750" y="1676019"/>
                  </a:lnTo>
                  <a:lnTo>
                    <a:pt x="31750" y="1688719"/>
                  </a:lnTo>
                  <a:lnTo>
                    <a:pt x="44450" y="1688719"/>
                  </a:lnTo>
                  <a:lnTo>
                    <a:pt x="44450" y="1676019"/>
                  </a:lnTo>
                  <a:close/>
                </a:path>
                <a:path w="3430270" h="2857500">
                  <a:moveTo>
                    <a:pt x="44450" y="1625219"/>
                  </a:moveTo>
                  <a:lnTo>
                    <a:pt x="31750" y="1625219"/>
                  </a:lnTo>
                  <a:lnTo>
                    <a:pt x="31750" y="1637919"/>
                  </a:lnTo>
                  <a:lnTo>
                    <a:pt x="44450" y="1637919"/>
                  </a:lnTo>
                  <a:lnTo>
                    <a:pt x="44450" y="1625219"/>
                  </a:lnTo>
                  <a:close/>
                </a:path>
                <a:path w="3430270" h="2857500">
                  <a:moveTo>
                    <a:pt x="44450" y="1485519"/>
                  </a:moveTo>
                  <a:lnTo>
                    <a:pt x="31750" y="1485519"/>
                  </a:lnTo>
                  <a:lnTo>
                    <a:pt x="31750" y="1587119"/>
                  </a:lnTo>
                  <a:lnTo>
                    <a:pt x="44450" y="1587119"/>
                  </a:lnTo>
                  <a:lnTo>
                    <a:pt x="44450" y="1485519"/>
                  </a:lnTo>
                  <a:close/>
                </a:path>
                <a:path w="3430270" h="2857500">
                  <a:moveTo>
                    <a:pt x="44450" y="1434719"/>
                  </a:moveTo>
                  <a:lnTo>
                    <a:pt x="31750" y="1434719"/>
                  </a:lnTo>
                  <a:lnTo>
                    <a:pt x="31750" y="1447419"/>
                  </a:lnTo>
                  <a:lnTo>
                    <a:pt x="44450" y="1447419"/>
                  </a:lnTo>
                  <a:lnTo>
                    <a:pt x="44450" y="1434719"/>
                  </a:lnTo>
                  <a:close/>
                </a:path>
                <a:path w="3430270" h="2857500">
                  <a:moveTo>
                    <a:pt x="82803" y="1422146"/>
                  </a:moveTo>
                  <a:lnTo>
                    <a:pt x="70103" y="1422146"/>
                  </a:lnTo>
                  <a:lnTo>
                    <a:pt x="70103" y="1434846"/>
                  </a:lnTo>
                  <a:lnTo>
                    <a:pt x="82803" y="1434846"/>
                  </a:lnTo>
                  <a:lnTo>
                    <a:pt x="82803" y="1422146"/>
                  </a:lnTo>
                  <a:close/>
                </a:path>
                <a:path w="3430270" h="2857500">
                  <a:moveTo>
                    <a:pt x="222503" y="1422146"/>
                  </a:moveTo>
                  <a:lnTo>
                    <a:pt x="120903" y="1422146"/>
                  </a:lnTo>
                  <a:lnTo>
                    <a:pt x="120903" y="1434846"/>
                  </a:lnTo>
                  <a:lnTo>
                    <a:pt x="222503" y="1434846"/>
                  </a:lnTo>
                  <a:lnTo>
                    <a:pt x="222503" y="1422146"/>
                  </a:lnTo>
                  <a:close/>
                </a:path>
                <a:path w="3430270" h="2857500">
                  <a:moveTo>
                    <a:pt x="273303" y="1422146"/>
                  </a:moveTo>
                  <a:lnTo>
                    <a:pt x="260603" y="1422146"/>
                  </a:lnTo>
                  <a:lnTo>
                    <a:pt x="260603" y="1434846"/>
                  </a:lnTo>
                  <a:lnTo>
                    <a:pt x="273303" y="1434846"/>
                  </a:lnTo>
                  <a:lnTo>
                    <a:pt x="273303" y="1422146"/>
                  </a:lnTo>
                  <a:close/>
                </a:path>
                <a:path w="3430270" h="2857500">
                  <a:moveTo>
                    <a:pt x="324104" y="1422146"/>
                  </a:moveTo>
                  <a:lnTo>
                    <a:pt x="311403" y="1422146"/>
                  </a:lnTo>
                  <a:lnTo>
                    <a:pt x="311403" y="1434846"/>
                  </a:lnTo>
                  <a:lnTo>
                    <a:pt x="324104" y="1434846"/>
                  </a:lnTo>
                  <a:lnTo>
                    <a:pt x="324104" y="1422146"/>
                  </a:lnTo>
                  <a:close/>
                </a:path>
                <a:path w="3430270" h="2857500">
                  <a:moveTo>
                    <a:pt x="463804" y="1422146"/>
                  </a:moveTo>
                  <a:lnTo>
                    <a:pt x="362204" y="1422146"/>
                  </a:lnTo>
                  <a:lnTo>
                    <a:pt x="362204" y="1434846"/>
                  </a:lnTo>
                  <a:lnTo>
                    <a:pt x="463804" y="1434846"/>
                  </a:lnTo>
                  <a:lnTo>
                    <a:pt x="463804" y="1422146"/>
                  </a:lnTo>
                  <a:close/>
                </a:path>
                <a:path w="3430270" h="2857500">
                  <a:moveTo>
                    <a:pt x="514604" y="1422146"/>
                  </a:moveTo>
                  <a:lnTo>
                    <a:pt x="501904" y="1422146"/>
                  </a:lnTo>
                  <a:lnTo>
                    <a:pt x="501904" y="1434846"/>
                  </a:lnTo>
                  <a:lnTo>
                    <a:pt x="514604" y="1434846"/>
                  </a:lnTo>
                  <a:lnTo>
                    <a:pt x="514604" y="1422146"/>
                  </a:lnTo>
                  <a:close/>
                </a:path>
                <a:path w="3430270" h="2857500">
                  <a:moveTo>
                    <a:pt x="565404" y="1422146"/>
                  </a:moveTo>
                  <a:lnTo>
                    <a:pt x="552704" y="1422146"/>
                  </a:lnTo>
                  <a:lnTo>
                    <a:pt x="552704" y="1434846"/>
                  </a:lnTo>
                  <a:lnTo>
                    <a:pt x="565404" y="1434846"/>
                  </a:lnTo>
                  <a:lnTo>
                    <a:pt x="565404" y="1422146"/>
                  </a:lnTo>
                  <a:close/>
                </a:path>
                <a:path w="3430270" h="2857500">
                  <a:moveTo>
                    <a:pt x="705104" y="1422146"/>
                  </a:moveTo>
                  <a:lnTo>
                    <a:pt x="603504" y="1422146"/>
                  </a:lnTo>
                  <a:lnTo>
                    <a:pt x="603504" y="1434846"/>
                  </a:lnTo>
                  <a:lnTo>
                    <a:pt x="705104" y="1434846"/>
                  </a:lnTo>
                  <a:lnTo>
                    <a:pt x="705104" y="1422146"/>
                  </a:lnTo>
                  <a:close/>
                </a:path>
                <a:path w="3430270" h="2857500">
                  <a:moveTo>
                    <a:pt x="755904" y="1422146"/>
                  </a:moveTo>
                  <a:lnTo>
                    <a:pt x="743204" y="1422146"/>
                  </a:lnTo>
                  <a:lnTo>
                    <a:pt x="743204" y="1434846"/>
                  </a:lnTo>
                  <a:lnTo>
                    <a:pt x="755904" y="1434846"/>
                  </a:lnTo>
                  <a:lnTo>
                    <a:pt x="755904" y="1422146"/>
                  </a:lnTo>
                  <a:close/>
                </a:path>
                <a:path w="3430270" h="2857500">
                  <a:moveTo>
                    <a:pt x="806704" y="1422146"/>
                  </a:moveTo>
                  <a:lnTo>
                    <a:pt x="794004" y="1422146"/>
                  </a:lnTo>
                  <a:lnTo>
                    <a:pt x="794004" y="1434846"/>
                  </a:lnTo>
                  <a:lnTo>
                    <a:pt x="806704" y="1434846"/>
                  </a:lnTo>
                  <a:lnTo>
                    <a:pt x="806704" y="1422146"/>
                  </a:lnTo>
                  <a:close/>
                </a:path>
                <a:path w="3430270" h="2857500">
                  <a:moveTo>
                    <a:pt x="946404" y="1422146"/>
                  </a:moveTo>
                  <a:lnTo>
                    <a:pt x="844804" y="1422146"/>
                  </a:lnTo>
                  <a:lnTo>
                    <a:pt x="844804" y="1434846"/>
                  </a:lnTo>
                  <a:lnTo>
                    <a:pt x="946404" y="1434846"/>
                  </a:lnTo>
                  <a:lnTo>
                    <a:pt x="946404" y="1422146"/>
                  </a:lnTo>
                  <a:close/>
                </a:path>
                <a:path w="3430270" h="2857500">
                  <a:moveTo>
                    <a:pt x="997204" y="1422146"/>
                  </a:moveTo>
                  <a:lnTo>
                    <a:pt x="984504" y="1422146"/>
                  </a:lnTo>
                  <a:lnTo>
                    <a:pt x="984504" y="1434846"/>
                  </a:lnTo>
                  <a:lnTo>
                    <a:pt x="997204" y="1434846"/>
                  </a:lnTo>
                  <a:lnTo>
                    <a:pt x="997204" y="1422146"/>
                  </a:lnTo>
                  <a:close/>
                </a:path>
                <a:path w="3430270" h="2857500">
                  <a:moveTo>
                    <a:pt x="1048004" y="1422146"/>
                  </a:moveTo>
                  <a:lnTo>
                    <a:pt x="1035304" y="1422146"/>
                  </a:lnTo>
                  <a:lnTo>
                    <a:pt x="1035304" y="1434846"/>
                  </a:lnTo>
                  <a:lnTo>
                    <a:pt x="1048004" y="1434846"/>
                  </a:lnTo>
                  <a:lnTo>
                    <a:pt x="1048004" y="1422146"/>
                  </a:lnTo>
                  <a:close/>
                </a:path>
                <a:path w="3430270" h="2857500">
                  <a:moveTo>
                    <a:pt x="1187704" y="1422146"/>
                  </a:moveTo>
                  <a:lnTo>
                    <a:pt x="1086104" y="1422146"/>
                  </a:lnTo>
                  <a:lnTo>
                    <a:pt x="1086104" y="1434846"/>
                  </a:lnTo>
                  <a:lnTo>
                    <a:pt x="1187704" y="1434846"/>
                  </a:lnTo>
                  <a:lnTo>
                    <a:pt x="1187704" y="1422146"/>
                  </a:lnTo>
                  <a:close/>
                </a:path>
                <a:path w="3430270" h="2857500">
                  <a:moveTo>
                    <a:pt x="1238504" y="1422146"/>
                  </a:moveTo>
                  <a:lnTo>
                    <a:pt x="1225804" y="1422146"/>
                  </a:lnTo>
                  <a:lnTo>
                    <a:pt x="1225804" y="1434846"/>
                  </a:lnTo>
                  <a:lnTo>
                    <a:pt x="1238504" y="1434846"/>
                  </a:lnTo>
                  <a:lnTo>
                    <a:pt x="1238504" y="1422146"/>
                  </a:lnTo>
                  <a:close/>
                </a:path>
                <a:path w="3430270" h="2857500">
                  <a:moveTo>
                    <a:pt x="1289304" y="1422146"/>
                  </a:moveTo>
                  <a:lnTo>
                    <a:pt x="1276604" y="1422146"/>
                  </a:lnTo>
                  <a:lnTo>
                    <a:pt x="1276604" y="1434846"/>
                  </a:lnTo>
                  <a:lnTo>
                    <a:pt x="1289304" y="1434846"/>
                  </a:lnTo>
                  <a:lnTo>
                    <a:pt x="1289304" y="1422146"/>
                  </a:lnTo>
                  <a:close/>
                </a:path>
                <a:path w="3430270" h="2857500">
                  <a:moveTo>
                    <a:pt x="1429004" y="1422146"/>
                  </a:moveTo>
                  <a:lnTo>
                    <a:pt x="1327404" y="1422146"/>
                  </a:lnTo>
                  <a:lnTo>
                    <a:pt x="1327404" y="1434846"/>
                  </a:lnTo>
                  <a:lnTo>
                    <a:pt x="1429004" y="1434846"/>
                  </a:lnTo>
                  <a:lnTo>
                    <a:pt x="1429004" y="1422146"/>
                  </a:lnTo>
                  <a:close/>
                </a:path>
                <a:path w="3430270" h="2857500">
                  <a:moveTo>
                    <a:pt x="1479804" y="1422146"/>
                  </a:moveTo>
                  <a:lnTo>
                    <a:pt x="1467104" y="1422146"/>
                  </a:lnTo>
                  <a:lnTo>
                    <a:pt x="1467104" y="1434846"/>
                  </a:lnTo>
                  <a:lnTo>
                    <a:pt x="1479804" y="1434846"/>
                  </a:lnTo>
                  <a:lnTo>
                    <a:pt x="1479804" y="1422146"/>
                  </a:lnTo>
                  <a:close/>
                </a:path>
                <a:path w="3430270" h="2857500">
                  <a:moveTo>
                    <a:pt x="1530604" y="1422146"/>
                  </a:moveTo>
                  <a:lnTo>
                    <a:pt x="1517904" y="1422146"/>
                  </a:lnTo>
                  <a:lnTo>
                    <a:pt x="1517904" y="1434846"/>
                  </a:lnTo>
                  <a:lnTo>
                    <a:pt x="1530604" y="1434846"/>
                  </a:lnTo>
                  <a:lnTo>
                    <a:pt x="1530604" y="1422146"/>
                  </a:lnTo>
                  <a:close/>
                </a:path>
                <a:path w="3430270" h="2857500">
                  <a:moveTo>
                    <a:pt x="1670304" y="1422146"/>
                  </a:moveTo>
                  <a:lnTo>
                    <a:pt x="1568704" y="1422146"/>
                  </a:lnTo>
                  <a:lnTo>
                    <a:pt x="1568704" y="1434846"/>
                  </a:lnTo>
                  <a:lnTo>
                    <a:pt x="1670304" y="1434846"/>
                  </a:lnTo>
                  <a:lnTo>
                    <a:pt x="1670304" y="1422146"/>
                  </a:lnTo>
                  <a:close/>
                </a:path>
                <a:path w="3430270" h="2857500">
                  <a:moveTo>
                    <a:pt x="1721104" y="1422146"/>
                  </a:moveTo>
                  <a:lnTo>
                    <a:pt x="1708404" y="1422146"/>
                  </a:lnTo>
                  <a:lnTo>
                    <a:pt x="1708404" y="1434846"/>
                  </a:lnTo>
                  <a:lnTo>
                    <a:pt x="1721104" y="1434846"/>
                  </a:lnTo>
                  <a:lnTo>
                    <a:pt x="1721104" y="1422146"/>
                  </a:lnTo>
                  <a:close/>
                </a:path>
                <a:path w="3430270" h="2857500">
                  <a:moveTo>
                    <a:pt x="1771904" y="1422146"/>
                  </a:moveTo>
                  <a:lnTo>
                    <a:pt x="1759204" y="1422146"/>
                  </a:lnTo>
                  <a:lnTo>
                    <a:pt x="1759204" y="1434846"/>
                  </a:lnTo>
                  <a:lnTo>
                    <a:pt x="1771904" y="1434846"/>
                  </a:lnTo>
                  <a:lnTo>
                    <a:pt x="1771904" y="1422146"/>
                  </a:lnTo>
                  <a:close/>
                </a:path>
                <a:path w="3430270" h="2857500">
                  <a:moveTo>
                    <a:pt x="1911604" y="1422146"/>
                  </a:moveTo>
                  <a:lnTo>
                    <a:pt x="1810004" y="1422146"/>
                  </a:lnTo>
                  <a:lnTo>
                    <a:pt x="1810004" y="1434846"/>
                  </a:lnTo>
                  <a:lnTo>
                    <a:pt x="1911604" y="1434846"/>
                  </a:lnTo>
                  <a:lnTo>
                    <a:pt x="1911604" y="1422146"/>
                  </a:lnTo>
                  <a:close/>
                </a:path>
                <a:path w="3430270" h="2857500">
                  <a:moveTo>
                    <a:pt x="1962404" y="1422146"/>
                  </a:moveTo>
                  <a:lnTo>
                    <a:pt x="1949704" y="1422146"/>
                  </a:lnTo>
                  <a:lnTo>
                    <a:pt x="1949704" y="1434846"/>
                  </a:lnTo>
                  <a:lnTo>
                    <a:pt x="1962404" y="1434846"/>
                  </a:lnTo>
                  <a:lnTo>
                    <a:pt x="1962404" y="1422146"/>
                  </a:lnTo>
                  <a:close/>
                </a:path>
                <a:path w="3430270" h="2857500">
                  <a:moveTo>
                    <a:pt x="2013204" y="1422146"/>
                  </a:moveTo>
                  <a:lnTo>
                    <a:pt x="2000504" y="1422146"/>
                  </a:lnTo>
                  <a:lnTo>
                    <a:pt x="2000504" y="1434846"/>
                  </a:lnTo>
                  <a:lnTo>
                    <a:pt x="2013204" y="1434846"/>
                  </a:lnTo>
                  <a:lnTo>
                    <a:pt x="2013204" y="1422146"/>
                  </a:lnTo>
                  <a:close/>
                </a:path>
                <a:path w="3430270" h="2857500">
                  <a:moveTo>
                    <a:pt x="2152904" y="1422146"/>
                  </a:moveTo>
                  <a:lnTo>
                    <a:pt x="2051304" y="1422146"/>
                  </a:lnTo>
                  <a:lnTo>
                    <a:pt x="2051304" y="1434846"/>
                  </a:lnTo>
                  <a:lnTo>
                    <a:pt x="2152904" y="1434846"/>
                  </a:lnTo>
                  <a:lnTo>
                    <a:pt x="2152904" y="1422146"/>
                  </a:lnTo>
                  <a:close/>
                </a:path>
                <a:path w="3430270" h="2857500">
                  <a:moveTo>
                    <a:pt x="2203704" y="1422146"/>
                  </a:moveTo>
                  <a:lnTo>
                    <a:pt x="2191004" y="1422146"/>
                  </a:lnTo>
                  <a:lnTo>
                    <a:pt x="2191004" y="1434846"/>
                  </a:lnTo>
                  <a:lnTo>
                    <a:pt x="2203704" y="1434846"/>
                  </a:lnTo>
                  <a:lnTo>
                    <a:pt x="2203704" y="1422146"/>
                  </a:lnTo>
                  <a:close/>
                </a:path>
                <a:path w="3430270" h="2857500">
                  <a:moveTo>
                    <a:pt x="2254504" y="1422146"/>
                  </a:moveTo>
                  <a:lnTo>
                    <a:pt x="2241804" y="1422146"/>
                  </a:lnTo>
                  <a:lnTo>
                    <a:pt x="2241804" y="1434846"/>
                  </a:lnTo>
                  <a:lnTo>
                    <a:pt x="2254504" y="1434846"/>
                  </a:lnTo>
                  <a:lnTo>
                    <a:pt x="2254504" y="1422146"/>
                  </a:lnTo>
                  <a:close/>
                </a:path>
                <a:path w="3430270" h="2857500">
                  <a:moveTo>
                    <a:pt x="2394204" y="1422146"/>
                  </a:moveTo>
                  <a:lnTo>
                    <a:pt x="2292604" y="1422146"/>
                  </a:lnTo>
                  <a:lnTo>
                    <a:pt x="2292604" y="1434846"/>
                  </a:lnTo>
                  <a:lnTo>
                    <a:pt x="2394204" y="1434846"/>
                  </a:lnTo>
                  <a:lnTo>
                    <a:pt x="2394204" y="1422146"/>
                  </a:lnTo>
                  <a:close/>
                </a:path>
                <a:path w="3430270" h="2857500">
                  <a:moveTo>
                    <a:pt x="2445004" y="1422146"/>
                  </a:moveTo>
                  <a:lnTo>
                    <a:pt x="2432304" y="1422146"/>
                  </a:lnTo>
                  <a:lnTo>
                    <a:pt x="2432304" y="1434846"/>
                  </a:lnTo>
                  <a:lnTo>
                    <a:pt x="2445004" y="1434846"/>
                  </a:lnTo>
                  <a:lnTo>
                    <a:pt x="2445004" y="1422146"/>
                  </a:lnTo>
                  <a:close/>
                </a:path>
                <a:path w="3430270" h="2857500">
                  <a:moveTo>
                    <a:pt x="2495804" y="1422146"/>
                  </a:moveTo>
                  <a:lnTo>
                    <a:pt x="2483104" y="1422146"/>
                  </a:lnTo>
                  <a:lnTo>
                    <a:pt x="2483104" y="1434846"/>
                  </a:lnTo>
                  <a:lnTo>
                    <a:pt x="2495804" y="1434846"/>
                  </a:lnTo>
                  <a:lnTo>
                    <a:pt x="2495804" y="1422146"/>
                  </a:lnTo>
                  <a:close/>
                </a:path>
                <a:path w="3430270" h="2857500">
                  <a:moveTo>
                    <a:pt x="2635504" y="1422146"/>
                  </a:moveTo>
                  <a:lnTo>
                    <a:pt x="2533904" y="1422146"/>
                  </a:lnTo>
                  <a:lnTo>
                    <a:pt x="2533904" y="1434846"/>
                  </a:lnTo>
                  <a:lnTo>
                    <a:pt x="2635504" y="1434846"/>
                  </a:lnTo>
                  <a:lnTo>
                    <a:pt x="2635504" y="1422146"/>
                  </a:lnTo>
                  <a:close/>
                </a:path>
                <a:path w="3430270" h="2857500">
                  <a:moveTo>
                    <a:pt x="2686304" y="1422146"/>
                  </a:moveTo>
                  <a:lnTo>
                    <a:pt x="2673604" y="1422146"/>
                  </a:lnTo>
                  <a:lnTo>
                    <a:pt x="2673604" y="1434846"/>
                  </a:lnTo>
                  <a:lnTo>
                    <a:pt x="2686304" y="1434846"/>
                  </a:lnTo>
                  <a:lnTo>
                    <a:pt x="2686304" y="1422146"/>
                  </a:lnTo>
                  <a:close/>
                </a:path>
                <a:path w="3430270" h="2857500">
                  <a:moveTo>
                    <a:pt x="2737104" y="1422146"/>
                  </a:moveTo>
                  <a:lnTo>
                    <a:pt x="2724404" y="1422146"/>
                  </a:lnTo>
                  <a:lnTo>
                    <a:pt x="2724404" y="1434846"/>
                  </a:lnTo>
                  <a:lnTo>
                    <a:pt x="2737104" y="1434846"/>
                  </a:lnTo>
                  <a:lnTo>
                    <a:pt x="2737104" y="1422146"/>
                  </a:lnTo>
                  <a:close/>
                </a:path>
                <a:path w="3430270" h="2857500">
                  <a:moveTo>
                    <a:pt x="2876804" y="1422146"/>
                  </a:moveTo>
                  <a:lnTo>
                    <a:pt x="2775204" y="1422146"/>
                  </a:lnTo>
                  <a:lnTo>
                    <a:pt x="2775204" y="1434846"/>
                  </a:lnTo>
                  <a:lnTo>
                    <a:pt x="2876804" y="1434846"/>
                  </a:lnTo>
                  <a:lnTo>
                    <a:pt x="2876804" y="1422146"/>
                  </a:lnTo>
                  <a:close/>
                </a:path>
                <a:path w="3430270" h="2857500">
                  <a:moveTo>
                    <a:pt x="2927604" y="1422146"/>
                  </a:moveTo>
                  <a:lnTo>
                    <a:pt x="2914904" y="1422146"/>
                  </a:lnTo>
                  <a:lnTo>
                    <a:pt x="2914904" y="1434846"/>
                  </a:lnTo>
                  <a:lnTo>
                    <a:pt x="2927604" y="1434846"/>
                  </a:lnTo>
                  <a:lnTo>
                    <a:pt x="2927604" y="1422146"/>
                  </a:lnTo>
                  <a:close/>
                </a:path>
                <a:path w="3430270" h="2857500">
                  <a:moveTo>
                    <a:pt x="2978404" y="1422146"/>
                  </a:moveTo>
                  <a:lnTo>
                    <a:pt x="2965704" y="1422146"/>
                  </a:lnTo>
                  <a:lnTo>
                    <a:pt x="2965704" y="1434846"/>
                  </a:lnTo>
                  <a:lnTo>
                    <a:pt x="2978404" y="1434846"/>
                  </a:lnTo>
                  <a:lnTo>
                    <a:pt x="2978404" y="1422146"/>
                  </a:lnTo>
                  <a:close/>
                </a:path>
                <a:path w="3430270" h="2857500">
                  <a:moveTo>
                    <a:pt x="3118104" y="1422146"/>
                  </a:moveTo>
                  <a:lnTo>
                    <a:pt x="3016504" y="1422146"/>
                  </a:lnTo>
                  <a:lnTo>
                    <a:pt x="3016504" y="1434846"/>
                  </a:lnTo>
                  <a:lnTo>
                    <a:pt x="3118104" y="1434846"/>
                  </a:lnTo>
                  <a:lnTo>
                    <a:pt x="3118104" y="1422146"/>
                  </a:lnTo>
                  <a:close/>
                </a:path>
                <a:path w="3430270" h="2857500">
                  <a:moveTo>
                    <a:pt x="3168904" y="1422146"/>
                  </a:moveTo>
                  <a:lnTo>
                    <a:pt x="3156204" y="1422146"/>
                  </a:lnTo>
                  <a:lnTo>
                    <a:pt x="3156204" y="1434846"/>
                  </a:lnTo>
                  <a:lnTo>
                    <a:pt x="3168904" y="1434846"/>
                  </a:lnTo>
                  <a:lnTo>
                    <a:pt x="3168904" y="1422146"/>
                  </a:lnTo>
                  <a:close/>
                </a:path>
                <a:path w="3430270" h="2857500">
                  <a:moveTo>
                    <a:pt x="3219704" y="1422146"/>
                  </a:moveTo>
                  <a:lnTo>
                    <a:pt x="3207004" y="1422146"/>
                  </a:lnTo>
                  <a:lnTo>
                    <a:pt x="3207004" y="1434846"/>
                  </a:lnTo>
                  <a:lnTo>
                    <a:pt x="3219704" y="1434846"/>
                  </a:lnTo>
                  <a:lnTo>
                    <a:pt x="3219704" y="1422146"/>
                  </a:lnTo>
                  <a:close/>
                </a:path>
                <a:path w="3430270" h="2857500">
                  <a:moveTo>
                    <a:pt x="3359404" y="1422146"/>
                  </a:moveTo>
                  <a:lnTo>
                    <a:pt x="3257804" y="1422146"/>
                  </a:lnTo>
                  <a:lnTo>
                    <a:pt x="3257804" y="1434846"/>
                  </a:lnTo>
                  <a:lnTo>
                    <a:pt x="3359404" y="1434846"/>
                  </a:lnTo>
                  <a:lnTo>
                    <a:pt x="3359404" y="1422146"/>
                  </a:lnTo>
                  <a:close/>
                </a:path>
                <a:path w="3430270" h="2857500">
                  <a:moveTo>
                    <a:pt x="3398266" y="1410335"/>
                  </a:moveTo>
                  <a:lnTo>
                    <a:pt x="3385566" y="1410335"/>
                  </a:lnTo>
                  <a:lnTo>
                    <a:pt x="3385566" y="1423035"/>
                  </a:lnTo>
                  <a:lnTo>
                    <a:pt x="3398266" y="1423035"/>
                  </a:lnTo>
                  <a:lnTo>
                    <a:pt x="3398266" y="1410335"/>
                  </a:lnTo>
                  <a:close/>
                </a:path>
                <a:path w="3430270" h="2857500">
                  <a:moveTo>
                    <a:pt x="3398266" y="1359535"/>
                  </a:moveTo>
                  <a:lnTo>
                    <a:pt x="3385566" y="1359535"/>
                  </a:lnTo>
                  <a:lnTo>
                    <a:pt x="3385566" y="1372235"/>
                  </a:lnTo>
                  <a:lnTo>
                    <a:pt x="3398266" y="1372235"/>
                  </a:lnTo>
                  <a:lnTo>
                    <a:pt x="3398266" y="1359535"/>
                  </a:lnTo>
                  <a:close/>
                </a:path>
                <a:path w="3430270" h="2857500">
                  <a:moveTo>
                    <a:pt x="3398266" y="1219835"/>
                  </a:moveTo>
                  <a:lnTo>
                    <a:pt x="3385566" y="1219835"/>
                  </a:lnTo>
                  <a:lnTo>
                    <a:pt x="3385566" y="1321435"/>
                  </a:lnTo>
                  <a:lnTo>
                    <a:pt x="3398266" y="1321435"/>
                  </a:lnTo>
                  <a:lnTo>
                    <a:pt x="3398266" y="1219835"/>
                  </a:lnTo>
                  <a:close/>
                </a:path>
                <a:path w="3430270" h="2857500">
                  <a:moveTo>
                    <a:pt x="3398266" y="1169035"/>
                  </a:moveTo>
                  <a:lnTo>
                    <a:pt x="3385566" y="1169035"/>
                  </a:lnTo>
                  <a:lnTo>
                    <a:pt x="3385566" y="1181735"/>
                  </a:lnTo>
                  <a:lnTo>
                    <a:pt x="3398266" y="1181735"/>
                  </a:lnTo>
                  <a:lnTo>
                    <a:pt x="3398266" y="1169035"/>
                  </a:lnTo>
                  <a:close/>
                </a:path>
                <a:path w="3430270" h="2857500">
                  <a:moveTo>
                    <a:pt x="3398266" y="1118235"/>
                  </a:moveTo>
                  <a:lnTo>
                    <a:pt x="3385566" y="1118235"/>
                  </a:lnTo>
                  <a:lnTo>
                    <a:pt x="3385566" y="1130935"/>
                  </a:lnTo>
                  <a:lnTo>
                    <a:pt x="3398266" y="1130935"/>
                  </a:lnTo>
                  <a:lnTo>
                    <a:pt x="3398266" y="1118235"/>
                  </a:lnTo>
                  <a:close/>
                </a:path>
                <a:path w="3430270" h="2857500">
                  <a:moveTo>
                    <a:pt x="3398266" y="978535"/>
                  </a:moveTo>
                  <a:lnTo>
                    <a:pt x="3385566" y="978535"/>
                  </a:lnTo>
                  <a:lnTo>
                    <a:pt x="3385566" y="1080135"/>
                  </a:lnTo>
                  <a:lnTo>
                    <a:pt x="3398266" y="1080135"/>
                  </a:lnTo>
                  <a:lnTo>
                    <a:pt x="3398266" y="978535"/>
                  </a:lnTo>
                  <a:close/>
                </a:path>
                <a:path w="3430270" h="2857500">
                  <a:moveTo>
                    <a:pt x="3398266" y="927735"/>
                  </a:moveTo>
                  <a:lnTo>
                    <a:pt x="3385566" y="927735"/>
                  </a:lnTo>
                  <a:lnTo>
                    <a:pt x="3385566" y="940435"/>
                  </a:lnTo>
                  <a:lnTo>
                    <a:pt x="3398266" y="940435"/>
                  </a:lnTo>
                  <a:lnTo>
                    <a:pt x="3398266" y="927735"/>
                  </a:lnTo>
                  <a:close/>
                </a:path>
                <a:path w="3430270" h="2857500">
                  <a:moveTo>
                    <a:pt x="3398266" y="876935"/>
                  </a:moveTo>
                  <a:lnTo>
                    <a:pt x="3385566" y="876935"/>
                  </a:lnTo>
                  <a:lnTo>
                    <a:pt x="3385566" y="889635"/>
                  </a:lnTo>
                  <a:lnTo>
                    <a:pt x="3398266" y="889635"/>
                  </a:lnTo>
                  <a:lnTo>
                    <a:pt x="3398266" y="876935"/>
                  </a:lnTo>
                  <a:close/>
                </a:path>
                <a:path w="3430270" h="2857500">
                  <a:moveTo>
                    <a:pt x="3398266" y="737235"/>
                  </a:moveTo>
                  <a:lnTo>
                    <a:pt x="3385566" y="737235"/>
                  </a:lnTo>
                  <a:lnTo>
                    <a:pt x="3385566" y="838835"/>
                  </a:lnTo>
                  <a:lnTo>
                    <a:pt x="3398266" y="838835"/>
                  </a:lnTo>
                  <a:lnTo>
                    <a:pt x="3398266" y="737235"/>
                  </a:lnTo>
                  <a:close/>
                </a:path>
                <a:path w="3430270" h="2857500">
                  <a:moveTo>
                    <a:pt x="3398266" y="686435"/>
                  </a:moveTo>
                  <a:lnTo>
                    <a:pt x="3385566" y="686435"/>
                  </a:lnTo>
                  <a:lnTo>
                    <a:pt x="3385566" y="699135"/>
                  </a:lnTo>
                  <a:lnTo>
                    <a:pt x="3398266" y="699135"/>
                  </a:lnTo>
                  <a:lnTo>
                    <a:pt x="3398266" y="686435"/>
                  </a:lnTo>
                  <a:close/>
                </a:path>
                <a:path w="3430270" h="2857500">
                  <a:moveTo>
                    <a:pt x="3398266" y="635635"/>
                  </a:moveTo>
                  <a:lnTo>
                    <a:pt x="3385566" y="635635"/>
                  </a:lnTo>
                  <a:lnTo>
                    <a:pt x="3385566" y="648335"/>
                  </a:lnTo>
                  <a:lnTo>
                    <a:pt x="3398266" y="648335"/>
                  </a:lnTo>
                  <a:lnTo>
                    <a:pt x="3398266" y="635635"/>
                  </a:lnTo>
                  <a:close/>
                </a:path>
                <a:path w="3430270" h="2857500">
                  <a:moveTo>
                    <a:pt x="3398266" y="495935"/>
                  </a:moveTo>
                  <a:lnTo>
                    <a:pt x="3385566" y="495935"/>
                  </a:lnTo>
                  <a:lnTo>
                    <a:pt x="3385566" y="597535"/>
                  </a:lnTo>
                  <a:lnTo>
                    <a:pt x="3398266" y="597535"/>
                  </a:lnTo>
                  <a:lnTo>
                    <a:pt x="3398266" y="495935"/>
                  </a:lnTo>
                  <a:close/>
                </a:path>
                <a:path w="3430270" h="2857500">
                  <a:moveTo>
                    <a:pt x="3398266" y="445135"/>
                  </a:moveTo>
                  <a:lnTo>
                    <a:pt x="3385566" y="445135"/>
                  </a:lnTo>
                  <a:lnTo>
                    <a:pt x="3385566" y="457835"/>
                  </a:lnTo>
                  <a:lnTo>
                    <a:pt x="3398266" y="457835"/>
                  </a:lnTo>
                  <a:lnTo>
                    <a:pt x="3398266" y="445135"/>
                  </a:lnTo>
                  <a:close/>
                </a:path>
                <a:path w="3430270" h="2857500">
                  <a:moveTo>
                    <a:pt x="3398266" y="394335"/>
                  </a:moveTo>
                  <a:lnTo>
                    <a:pt x="3385566" y="394335"/>
                  </a:lnTo>
                  <a:lnTo>
                    <a:pt x="3385566" y="407035"/>
                  </a:lnTo>
                  <a:lnTo>
                    <a:pt x="3398266" y="407035"/>
                  </a:lnTo>
                  <a:lnTo>
                    <a:pt x="3398266" y="394335"/>
                  </a:lnTo>
                  <a:close/>
                </a:path>
                <a:path w="3430270" h="2857500">
                  <a:moveTo>
                    <a:pt x="3398266" y="254635"/>
                  </a:moveTo>
                  <a:lnTo>
                    <a:pt x="3385566" y="254635"/>
                  </a:lnTo>
                  <a:lnTo>
                    <a:pt x="3385566" y="356235"/>
                  </a:lnTo>
                  <a:lnTo>
                    <a:pt x="3398266" y="356235"/>
                  </a:lnTo>
                  <a:lnTo>
                    <a:pt x="3398266" y="254635"/>
                  </a:lnTo>
                  <a:close/>
                </a:path>
                <a:path w="3430270" h="2857500">
                  <a:moveTo>
                    <a:pt x="3398266" y="203835"/>
                  </a:moveTo>
                  <a:lnTo>
                    <a:pt x="3385566" y="203835"/>
                  </a:lnTo>
                  <a:lnTo>
                    <a:pt x="3385566" y="216535"/>
                  </a:lnTo>
                  <a:lnTo>
                    <a:pt x="3398266" y="216535"/>
                  </a:lnTo>
                  <a:lnTo>
                    <a:pt x="3398266" y="203835"/>
                  </a:lnTo>
                  <a:close/>
                </a:path>
                <a:path w="3430270" h="2857500">
                  <a:moveTo>
                    <a:pt x="3398266" y="153035"/>
                  </a:moveTo>
                  <a:lnTo>
                    <a:pt x="3385566" y="153035"/>
                  </a:lnTo>
                  <a:lnTo>
                    <a:pt x="3385566" y="165735"/>
                  </a:lnTo>
                  <a:lnTo>
                    <a:pt x="3398266" y="165735"/>
                  </a:lnTo>
                  <a:lnTo>
                    <a:pt x="3398266" y="153035"/>
                  </a:lnTo>
                  <a:close/>
                </a:path>
                <a:path w="3430270" h="2857500">
                  <a:moveTo>
                    <a:pt x="3398266" y="63500"/>
                  </a:moveTo>
                  <a:lnTo>
                    <a:pt x="3385566" y="63500"/>
                  </a:lnTo>
                  <a:lnTo>
                    <a:pt x="3385566" y="114935"/>
                  </a:lnTo>
                  <a:lnTo>
                    <a:pt x="3398266" y="114935"/>
                  </a:lnTo>
                  <a:lnTo>
                    <a:pt x="3398266" y="63500"/>
                  </a:lnTo>
                  <a:close/>
                </a:path>
                <a:path w="3430270" h="2857500">
                  <a:moveTo>
                    <a:pt x="3391916" y="0"/>
                  </a:moveTo>
                  <a:lnTo>
                    <a:pt x="3353816" y="76200"/>
                  </a:lnTo>
                  <a:lnTo>
                    <a:pt x="3385566" y="76200"/>
                  </a:lnTo>
                  <a:lnTo>
                    <a:pt x="3385566" y="63500"/>
                  </a:lnTo>
                  <a:lnTo>
                    <a:pt x="3423666" y="63500"/>
                  </a:lnTo>
                  <a:lnTo>
                    <a:pt x="3391916" y="0"/>
                  </a:lnTo>
                  <a:close/>
                </a:path>
                <a:path w="3430270" h="2857500">
                  <a:moveTo>
                    <a:pt x="3423666" y="63500"/>
                  </a:moveTo>
                  <a:lnTo>
                    <a:pt x="3398266" y="63500"/>
                  </a:lnTo>
                  <a:lnTo>
                    <a:pt x="3398266" y="76200"/>
                  </a:lnTo>
                  <a:lnTo>
                    <a:pt x="3430016" y="76200"/>
                  </a:lnTo>
                  <a:lnTo>
                    <a:pt x="3423666" y="63500"/>
                  </a:lnTo>
                  <a:close/>
                </a:path>
              </a:pathLst>
            </a:custGeom>
            <a:solidFill>
              <a:srgbClr val="E84B21"/>
            </a:solidFill>
          </p:spPr>
          <p:txBody>
            <a:bodyPr wrap="square" lIns="0" tIns="0" rIns="0" bIns="0" rtlCol="0"/>
            <a:lstStyle/>
            <a:p>
              <a:endParaRPr/>
            </a:p>
          </p:txBody>
        </p:sp>
      </p:grpSp>
      <p:sp>
        <p:nvSpPr>
          <p:cNvPr id="14" name="object 14"/>
          <p:cNvSpPr txBox="1">
            <a:spLocks noGrp="1"/>
          </p:cNvSpPr>
          <p:nvPr>
            <p:ph type="title"/>
          </p:nvPr>
        </p:nvSpPr>
        <p:spPr>
          <a:xfrm>
            <a:off x="916939" y="294894"/>
            <a:ext cx="26644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scri</a:t>
            </a:r>
            <a:r>
              <a:rPr sz="4400" b="0" spc="-15" dirty="0">
                <a:solidFill>
                  <a:srgbClr val="FF6600"/>
                </a:solidFill>
                <a:latin typeface="Calibri Light"/>
                <a:cs typeface="Calibri Light"/>
              </a:rPr>
              <a:t>p</a:t>
            </a:r>
            <a:r>
              <a:rPr sz="4400" b="0" dirty="0">
                <a:solidFill>
                  <a:srgbClr val="FF6600"/>
                </a:solidFill>
                <a:latin typeface="Calibri Light"/>
                <a:cs typeface="Calibri Light"/>
              </a:rPr>
              <a:t>t</a:t>
            </a:r>
            <a:endParaRPr sz="4400" dirty="0">
              <a:latin typeface="Calibri Light"/>
              <a:cs typeface="Calibri Light"/>
            </a:endParaRPr>
          </a:p>
        </p:txBody>
      </p:sp>
      <p:sp>
        <p:nvSpPr>
          <p:cNvPr id="15" name="object 15"/>
          <p:cNvSpPr txBox="1"/>
          <p:nvPr/>
        </p:nvSpPr>
        <p:spPr>
          <a:xfrm>
            <a:off x="916939" y="1396949"/>
            <a:ext cx="8328025" cy="45212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935" algn="l"/>
              </a:tabLst>
            </a:pPr>
            <a:r>
              <a:rPr sz="2800" spc="-5" dirty="0">
                <a:solidFill>
                  <a:srgbClr val="DDDDD9"/>
                </a:solidFill>
                <a:latin typeface="Calibri"/>
                <a:cs typeface="Calibri"/>
              </a:rPr>
              <a:t>Runs</a:t>
            </a:r>
            <a:r>
              <a:rPr sz="2800" spc="25" dirty="0">
                <a:solidFill>
                  <a:srgbClr val="DDDDD9"/>
                </a:solidFill>
                <a:latin typeface="Calibri"/>
                <a:cs typeface="Calibri"/>
              </a:rPr>
              <a:t> </a:t>
            </a:r>
            <a:r>
              <a:rPr sz="2800" spc="-5" dirty="0">
                <a:solidFill>
                  <a:srgbClr val="DDDDD9"/>
                </a:solidFill>
                <a:latin typeface="Calibri"/>
                <a:cs typeface="Calibri"/>
              </a:rPr>
              <a:t>a </a:t>
            </a:r>
            <a:r>
              <a:rPr sz="2800" spc="-10" dirty="0">
                <a:solidFill>
                  <a:srgbClr val="DDDDD9"/>
                </a:solidFill>
                <a:latin typeface="Calibri"/>
                <a:cs typeface="Calibri"/>
              </a:rPr>
              <a:t>local</a:t>
            </a:r>
            <a:r>
              <a:rPr sz="2800" dirty="0">
                <a:solidFill>
                  <a:srgbClr val="DDDDD9"/>
                </a:solidFill>
                <a:latin typeface="Calibri"/>
                <a:cs typeface="Calibri"/>
              </a:rPr>
              <a:t> </a:t>
            </a:r>
            <a:r>
              <a:rPr sz="2800" spc="-10" dirty="0">
                <a:solidFill>
                  <a:srgbClr val="DDDDD9"/>
                </a:solidFill>
                <a:latin typeface="Calibri"/>
                <a:cs typeface="Calibri"/>
              </a:rPr>
              <a:t>script</a:t>
            </a:r>
            <a:r>
              <a:rPr sz="2800" spc="20" dirty="0">
                <a:solidFill>
                  <a:srgbClr val="DDDDD9"/>
                </a:solidFill>
                <a:latin typeface="Calibri"/>
                <a:cs typeface="Calibri"/>
              </a:rPr>
              <a:t> </a:t>
            </a:r>
            <a:r>
              <a:rPr sz="2800" spc="-5" dirty="0">
                <a:solidFill>
                  <a:srgbClr val="DDDDD9"/>
                </a:solidFill>
                <a:latin typeface="Calibri"/>
                <a:cs typeface="Calibri"/>
              </a:rPr>
              <a:t>on</a:t>
            </a:r>
            <a:r>
              <a:rPr sz="2800" spc="10" dirty="0">
                <a:solidFill>
                  <a:srgbClr val="DDDDD9"/>
                </a:solidFill>
                <a:latin typeface="Calibri"/>
                <a:cs typeface="Calibri"/>
              </a:rPr>
              <a:t> </a:t>
            </a:r>
            <a:r>
              <a:rPr sz="2800" spc="-5" dirty="0">
                <a:solidFill>
                  <a:srgbClr val="DDDDD9"/>
                </a:solidFill>
                <a:latin typeface="Calibri"/>
                <a:cs typeface="Calibri"/>
              </a:rPr>
              <a:t>a </a:t>
            </a:r>
            <a:r>
              <a:rPr sz="2800" spc="-15" dirty="0">
                <a:solidFill>
                  <a:srgbClr val="DDDDD9"/>
                </a:solidFill>
                <a:latin typeface="Calibri"/>
                <a:cs typeface="Calibri"/>
              </a:rPr>
              <a:t>remote</a:t>
            </a:r>
            <a:r>
              <a:rPr sz="2800" spc="-5" dirty="0">
                <a:solidFill>
                  <a:srgbClr val="DDDDD9"/>
                </a:solidFill>
                <a:latin typeface="Calibri"/>
                <a:cs typeface="Calibri"/>
              </a:rPr>
              <a:t> </a:t>
            </a:r>
            <a:r>
              <a:rPr sz="2800" spc="-10" dirty="0">
                <a:solidFill>
                  <a:srgbClr val="DDDDD9"/>
                </a:solidFill>
                <a:latin typeface="Calibri"/>
                <a:cs typeface="Calibri"/>
              </a:rPr>
              <a:t>node</a:t>
            </a:r>
            <a:r>
              <a:rPr sz="2800" spc="20" dirty="0">
                <a:solidFill>
                  <a:srgbClr val="DDDDD9"/>
                </a:solidFill>
                <a:latin typeface="Calibri"/>
                <a:cs typeface="Calibri"/>
              </a:rPr>
              <a:t> </a:t>
            </a:r>
            <a:r>
              <a:rPr sz="2800" spc="-10" dirty="0">
                <a:solidFill>
                  <a:srgbClr val="DDDDD9"/>
                </a:solidFill>
                <a:latin typeface="Calibri"/>
                <a:cs typeface="Calibri"/>
              </a:rPr>
              <a:t>after</a:t>
            </a:r>
            <a:r>
              <a:rPr sz="2800" spc="-30" dirty="0">
                <a:solidFill>
                  <a:srgbClr val="DDDDD9"/>
                </a:solidFill>
                <a:latin typeface="Calibri"/>
                <a:cs typeface="Calibri"/>
              </a:rPr>
              <a:t> </a:t>
            </a:r>
            <a:r>
              <a:rPr sz="2800" spc="-20" dirty="0">
                <a:solidFill>
                  <a:srgbClr val="DDDDD9"/>
                </a:solidFill>
                <a:latin typeface="Calibri"/>
                <a:cs typeface="Calibri"/>
              </a:rPr>
              <a:t>transferring</a:t>
            </a:r>
            <a:r>
              <a:rPr sz="2800" spc="45" dirty="0">
                <a:solidFill>
                  <a:srgbClr val="DDDDD9"/>
                </a:solidFill>
                <a:latin typeface="Calibri"/>
                <a:cs typeface="Calibri"/>
              </a:rPr>
              <a:t> </a:t>
            </a:r>
            <a:r>
              <a:rPr sz="2800" spc="-5" dirty="0">
                <a:solidFill>
                  <a:srgbClr val="DDDDD9"/>
                </a:solidFill>
                <a:latin typeface="Calibri"/>
                <a:cs typeface="Calibri"/>
              </a:rPr>
              <a:t>it</a:t>
            </a:r>
            <a:endParaRPr sz="2800">
              <a:latin typeface="Calibri"/>
              <a:cs typeface="Calibri"/>
            </a:endParaRPr>
          </a:p>
        </p:txBody>
      </p:sp>
      <p:sp>
        <p:nvSpPr>
          <p:cNvPr id="16" name="object 16"/>
          <p:cNvSpPr txBox="1"/>
          <p:nvPr/>
        </p:nvSpPr>
        <p:spPr>
          <a:xfrm>
            <a:off x="5291454" y="6269837"/>
            <a:ext cx="439420" cy="208279"/>
          </a:xfrm>
          <a:prstGeom prst="rect">
            <a:avLst/>
          </a:prstGeom>
        </p:spPr>
        <p:txBody>
          <a:bodyPr vert="horz" wrap="square" lIns="0" tIns="12700" rIns="0" bIns="0" rtlCol="0">
            <a:spAutoFit/>
          </a:bodyPr>
          <a:lstStyle/>
          <a:p>
            <a:pPr marL="12700">
              <a:lnSpc>
                <a:spcPct val="100000"/>
              </a:lnSpc>
              <a:spcBef>
                <a:spcPts val="100"/>
              </a:spcBef>
            </a:pPr>
            <a:r>
              <a:rPr sz="1200" spc="-5" dirty="0">
                <a:latin typeface="Calibri"/>
                <a:cs typeface="Calibri"/>
              </a:rPr>
              <a:t>Scri</a:t>
            </a:r>
            <a:r>
              <a:rPr sz="1200" dirty="0">
                <a:latin typeface="Calibri"/>
                <a:cs typeface="Calibri"/>
              </a:rPr>
              <a:t>pts</a:t>
            </a:r>
            <a:endParaRPr sz="1200">
              <a:latin typeface="Calibri"/>
              <a:cs typeface="Calibri"/>
            </a:endParaRPr>
          </a:p>
        </p:txBody>
      </p:sp>
      <p:grpSp>
        <p:nvGrpSpPr>
          <p:cNvPr id="17" name="object 17"/>
          <p:cNvGrpSpPr/>
          <p:nvPr/>
        </p:nvGrpSpPr>
        <p:grpSpPr>
          <a:xfrm>
            <a:off x="5298947" y="4488179"/>
            <a:ext cx="6858000" cy="1793875"/>
            <a:chOff x="5298947" y="4488179"/>
            <a:chExt cx="6858000" cy="1793875"/>
          </a:xfrm>
        </p:grpSpPr>
        <p:pic>
          <p:nvPicPr>
            <p:cNvPr id="18" name="object 18"/>
            <p:cNvPicPr/>
            <p:nvPr/>
          </p:nvPicPr>
          <p:blipFill>
            <a:blip r:embed="rId4" cstate="print"/>
            <a:stretch>
              <a:fillRect/>
            </a:stretch>
          </p:blipFill>
          <p:spPr>
            <a:xfrm>
              <a:off x="5308091" y="5864351"/>
              <a:ext cx="411480" cy="417576"/>
            </a:xfrm>
            <a:prstGeom prst="rect">
              <a:avLst/>
            </a:prstGeom>
          </p:spPr>
        </p:pic>
        <p:pic>
          <p:nvPicPr>
            <p:cNvPr id="19" name="object 19"/>
            <p:cNvPicPr/>
            <p:nvPr/>
          </p:nvPicPr>
          <p:blipFill>
            <a:blip r:embed="rId5" cstate="print"/>
            <a:stretch>
              <a:fillRect/>
            </a:stretch>
          </p:blipFill>
          <p:spPr>
            <a:xfrm>
              <a:off x="5300471" y="5853683"/>
              <a:ext cx="426720" cy="420623"/>
            </a:xfrm>
            <a:prstGeom prst="rect">
              <a:avLst/>
            </a:prstGeom>
          </p:spPr>
        </p:pic>
        <p:pic>
          <p:nvPicPr>
            <p:cNvPr id="20" name="object 20"/>
            <p:cNvPicPr/>
            <p:nvPr/>
          </p:nvPicPr>
          <p:blipFill>
            <a:blip r:embed="rId6" cstate="print"/>
            <a:stretch>
              <a:fillRect/>
            </a:stretch>
          </p:blipFill>
          <p:spPr>
            <a:xfrm>
              <a:off x="5298947" y="5861303"/>
              <a:ext cx="408431" cy="408431"/>
            </a:xfrm>
            <a:prstGeom prst="rect">
              <a:avLst/>
            </a:prstGeom>
          </p:spPr>
        </p:pic>
        <p:pic>
          <p:nvPicPr>
            <p:cNvPr id="21" name="object 21"/>
            <p:cNvPicPr/>
            <p:nvPr/>
          </p:nvPicPr>
          <p:blipFill>
            <a:blip r:embed="rId6" cstate="print"/>
            <a:stretch>
              <a:fillRect/>
            </a:stretch>
          </p:blipFill>
          <p:spPr>
            <a:xfrm>
              <a:off x="5298947" y="5841491"/>
              <a:ext cx="408431" cy="408431"/>
            </a:xfrm>
            <a:prstGeom prst="rect">
              <a:avLst/>
            </a:prstGeom>
          </p:spPr>
        </p:pic>
        <p:sp>
          <p:nvSpPr>
            <p:cNvPr id="22" name="object 22"/>
            <p:cNvSpPr/>
            <p:nvPr/>
          </p:nvSpPr>
          <p:spPr>
            <a:xfrm>
              <a:off x="6592823" y="4488179"/>
              <a:ext cx="5564505" cy="1569720"/>
            </a:xfrm>
            <a:custGeom>
              <a:avLst/>
              <a:gdLst/>
              <a:ahLst/>
              <a:cxnLst/>
              <a:rect l="l" t="t" r="r" b="b"/>
              <a:pathLst>
                <a:path w="5564505" h="1569720">
                  <a:moveTo>
                    <a:pt x="5564124" y="0"/>
                  </a:moveTo>
                  <a:lnTo>
                    <a:pt x="0" y="0"/>
                  </a:lnTo>
                  <a:lnTo>
                    <a:pt x="0" y="1569720"/>
                  </a:lnTo>
                  <a:lnTo>
                    <a:pt x="5564124" y="1569720"/>
                  </a:lnTo>
                  <a:lnTo>
                    <a:pt x="5564124" y="0"/>
                  </a:lnTo>
                  <a:close/>
                </a:path>
              </a:pathLst>
            </a:custGeom>
            <a:solidFill>
              <a:srgbClr val="0D0D0D">
                <a:alpha val="81959"/>
              </a:srgbClr>
            </a:solidFill>
          </p:spPr>
          <p:txBody>
            <a:bodyPr wrap="square" lIns="0" tIns="0" rIns="0" bIns="0" rtlCol="0"/>
            <a:lstStyle/>
            <a:p>
              <a:endParaRPr/>
            </a:p>
          </p:txBody>
        </p:sp>
      </p:grpSp>
      <p:sp>
        <p:nvSpPr>
          <p:cNvPr id="23" name="object 23"/>
          <p:cNvSpPr txBox="1"/>
          <p:nvPr/>
        </p:nvSpPr>
        <p:spPr>
          <a:xfrm>
            <a:off x="1443989" y="5177028"/>
            <a:ext cx="3459479" cy="671195"/>
          </a:xfrm>
          <a:prstGeom prst="rect">
            <a:avLst/>
          </a:prstGeom>
        </p:spPr>
        <p:txBody>
          <a:bodyPr vert="horz" wrap="square" lIns="0" tIns="60960" rIns="0" bIns="0" rtlCol="0">
            <a:spAutoFit/>
          </a:bodyPr>
          <a:lstStyle/>
          <a:p>
            <a:pPr marL="355600" indent="-342900">
              <a:lnSpc>
                <a:spcPct val="100000"/>
              </a:lnSpc>
              <a:spcBef>
                <a:spcPts val="480"/>
              </a:spcBef>
              <a:buAutoNum type="arabicPeriod"/>
              <a:tabLst>
                <a:tab pos="354965" algn="l"/>
                <a:tab pos="355600" algn="l"/>
              </a:tabLst>
            </a:pPr>
            <a:r>
              <a:rPr sz="1800" spc="-5" dirty="0">
                <a:solidFill>
                  <a:srgbClr val="F1F1F1"/>
                </a:solidFill>
                <a:latin typeface="Calibri"/>
                <a:cs typeface="Calibri"/>
              </a:rPr>
              <a:t>Copy</a:t>
            </a:r>
            <a:r>
              <a:rPr sz="1800" spc="-10" dirty="0">
                <a:solidFill>
                  <a:srgbClr val="F1F1F1"/>
                </a:solidFill>
                <a:latin typeface="Calibri"/>
                <a:cs typeface="Calibri"/>
              </a:rPr>
              <a:t> </a:t>
            </a:r>
            <a:r>
              <a:rPr sz="1800" spc="-5" dirty="0">
                <a:solidFill>
                  <a:srgbClr val="F1F1F1"/>
                </a:solidFill>
                <a:latin typeface="Calibri"/>
                <a:cs typeface="Calibri"/>
              </a:rPr>
              <a:t>script </a:t>
            </a:r>
            <a:r>
              <a:rPr sz="1800" spc="-10" dirty="0">
                <a:solidFill>
                  <a:srgbClr val="F1F1F1"/>
                </a:solidFill>
                <a:latin typeface="Calibri"/>
                <a:cs typeface="Calibri"/>
              </a:rPr>
              <a:t>to</a:t>
            </a:r>
            <a:r>
              <a:rPr sz="1800" spc="-15" dirty="0">
                <a:solidFill>
                  <a:srgbClr val="F1F1F1"/>
                </a:solidFill>
                <a:latin typeface="Calibri"/>
                <a:cs typeface="Calibri"/>
              </a:rPr>
              <a:t> </a:t>
            </a:r>
            <a:r>
              <a:rPr sz="1800" spc="-10" dirty="0">
                <a:solidFill>
                  <a:srgbClr val="F1F1F1"/>
                </a:solidFill>
                <a:latin typeface="Calibri"/>
                <a:cs typeface="Calibri"/>
              </a:rPr>
              <a:t>remote</a:t>
            </a:r>
            <a:r>
              <a:rPr sz="1800" dirty="0">
                <a:solidFill>
                  <a:srgbClr val="F1F1F1"/>
                </a:solidFill>
                <a:latin typeface="Calibri"/>
                <a:cs typeface="Calibri"/>
              </a:rPr>
              <a:t> </a:t>
            </a:r>
            <a:r>
              <a:rPr sz="1800" spc="-15" dirty="0">
                <a:solidFill>
                  <a:srgbClr val="F1F1F1"/>
                </a:solidFill>
                <a:latin typeface="Calibri"/>
                <a:cs typeface="Calibri"/>
              </a:rPr>
              <a:t>systems</a:t>
            </a:r>
            <a:endParaRPr sz="1800">
              <a:latin typeface="Calibri"/>
              <a:cs typeface="Calibri"/>
            </a:endParaRPr>
          </a:p>
          <a:p>
            <a:pPr marL="344170" indent="-331470">
              <a:lnSpc>
                <a:spcPct val="100000"/>
              </a:lnSpc>
              <a:spcBef>
                <a:spcPts val="380"/>
              </a:spcBef>
              <a:buAutoNum type="arabicPeriod"/>
              <a:tabLst>
                <a:tab pos="344170" algn="l"/>
                <a:tab pos="344805" algn="l"/>
              </a:tabLst>
            </a:pPr>
            <a:r>
              <a:rPr sz="1800" spc="-15" dirty="0">
                <a:solidFill>
                  <a:srgbClr val="F1F1F1"/>
                </a:solidFill>
                <a:latin typeface="Calibri"/>
                <a:cs typeface="Calibri"/>
              </a:rPr>
              <a:t>Execute</a:t>
            </a:r>
            <a:r>
              <a:rPr sz="1800" spc="5" dirty="0">
                <a:solidFill>
                  <a:srgbClr val="F1F1F1"/>
                </a:solidFill>
                <a:latin typeface="Calibri"/>
                <a:cs typeface="Calibri"/>
              </a:rPr>
              <a:t> </a:t>
            </a:r>
            <a:r>
              <a:rPr sz="1800" spc="-10" dirty="0">
                <a:solidFill>
                  <a:srgbClr val="F1F1F1"/>
                </a:solidFill>
                <a:latin typeface="Calibri"/>
                <a:cs typeface="Calibri"/>
              </a:rPr>
              <a:t>script</a:t>
            </a:r>
            <a:r>
              <a:rPr sz="1800" spc="-5" dirty="0">
                <a:solidFill>
                  <a:srgbClr val="F1F1F1"/>
                </a:solidFill>
                <a:latin typeface="Calibri"/>
                <a:cs typeface="Calibri"/>
              </a:rPr>
              <a:t> on</a:t>
            </a:r>
            <a:r>
              <a:rPr sz="1800" dirty="0">
                <a:solidFill>
                  <a:srgbClr val="F1F1F1"/>
                </a:solidFill>
                <a:latin typeface="Calibri"/>
                <a:cs typeface="Calibri"/>
              </a:rPr>
              <a:t> </a:t>
            </a:r>
            <a:r>
              <a:rPr sz="1800" spc="-10" dirty="0">
                <a:solidFill>
                  <a:srgbClr val="F1F1F1"/>
                </a:solidFill>
                <a:latin typeface="Calibri"/>
                <a:cs typeface="Calibri"/>
              </a:rPr>
              <a:t>remote</a:t>
            </a:r>
            <a:r>
              <a:rPr sz="1800" spc="-5" dirty="0">
                <a:solidFill>
                  <a:srgbClr val="F1F1F1"/>
                </a:solidFill>
                <a:latin typeface="Calibri"/>
                <a:cs typeface="Calibri"/>
              </a:rPr>
              <a:t> </a:t>
            </a:r>
            <a:r>
              <a:rPr sz="1800" spc="-15" dirty="0">
                <a:solidFill>
                  <a:srgbClr val="F1F1F1"/>
                </a:solidFill>
                <a:latin typeface="Calibri"/>
                <a:cs typeface="Calibri"/>
              </a:rPr>
              <a:t>systems</a:t>
            </a:r>
            <a:endParaRPr sz="1800">
              <a:latin typeface="Calibri"/>
              <a:cs typeface="Calibri"/>
            </a:endParaRPr>
          </a:p>
        </p:txBody>
      </p:sp>
      <p:sp>
        <p:nvSpPr>
          <p:cNvPr id="24" name="object 24"/>
          <p:cNvSpPr txBox="1"/>
          <p:nvPr/>
        </p:nvSpPr>
        <p:spPr>
          <a:xfrm>
            <a:off x="6895592" y="4756150"/>
            <a:ext cx="4251960" cy="1000760"/>
          </a:xfrm>
          <a:prstGeom prst="rect">
            <a:avLst/>
          </a:prstGeom>
        </p:spPr>
        <p:txBody>
          <a:bodyPr vert="horz" wrap="square" lIns="0" tIns="12065" rIns="0" bIns="0" rtlCol="0">
            <a:spAutoFit/>
          </a:bodyPr>
          <a:lstStyle/>
          <a:p>
            <a:pPr marL="12700" marR="2451735">
              <a:lnSpc>
                <a:spcPct val="100000"/>
              </a:lnSpc>
              <a:spcBef>
                <a:spcPts val="95"/>
              </a:spcBef>
            </a:pPr>
            <a:r>
              <a:rPr sz="1600" spc="-10" dirty="0">
                <a:solidFill>
                  <a:srgbClr val="F82571"/>
                </a:solidFill>
                <a:latin typeface="Consolas"/>
                <a:cs typeface="Consolas"/>
              </a:rPr>
              <a:t>name: </a:t>
            </a:r>
            <a:r>
              <a:rPr sz="1600" spc="-10" dirty="0">
                <a:solidFill>
                  <a:srgbClr val="E6DB74"/>
                </a:solidFill>
                <a:latin typeface="Consolas"/>
                <a:cs typeface="Consolas"/>
              </a:rPr>
              <a:t>Play </a:t>
            </a:r>
            <a:r>
              <a:rPr sz="1600" spc="-5" dirty="0">
                <a:solidFill>
                  <a:srgbClr val="E6DB74"/>
                </a:solidFill>
                <a:latin typeface="Consolas"/>
                <a:cs typeface="Consolas"/>
              </a:rPr>
              <a:t>1 </a:t>
            </a:r>
            <a:r>
              <a:rPr sz="1600" dirty="0">
                <a:solidFill>
                  <a:srgbClr val="E6DB74"/>
                </a:solidFill>
                <a:latin typeface="Consolas"/>
                <a:cs typeface="Consolas"/>
              </a:rPr>
              <a:t> </a:t>
            </a:r>
            <a:r>
              <a:rPr sz="1600" spc="-10" dirty="0">
                <a:solidFill>
                  <a:srgbClr val="F82571"/>
                </a:solidFill>
                <a:latin typeface="Consolas"/>
                <a:cs typeface="Consolas"/>
              </a:rPr>
              <a:t>hosts: </a:t>
            </a:r>
            <a:r>
              <a:rPr sz="1600" spc="-10" dirty="0">
                <a:solidFill>
                  <a:srgbClr val="E6DB74"/>
                </a:solidFill>
                <a:latin typeface="Consolas"/>
                <a:cs typeface="Consolas"/>
              </a:rPr>
              <a:t>localhost </a:t>
            </a:r>
            <a:r>
              <a:rPr sz="1600" spc="-869" dirty="0">
                <a:solidFill>
                  <a:srgbClr val="E6DB74"/>
                </a:solidFill>
                <a:latin typeface="Consolas"/>
                <a:cs typeface="Consolas"/>
              </a:rPr>
              <a:t> </a:t>
            </a:r>
            <a:r>
              <a:rPr sz="1600" spc="-10" dirty="0">
                <a:solidFill>
                  <a:srgbClr val="F82571"/>
                </a:solidFill>
                <a:latin typeface="Consolas"/>
                <a:cs typeface="Consolas"/>
              </a:rPr>
              <a:t>tasks:</a:t>
            </a:r>
            <a:endParaRPr sz="1600">
              <a:latin typeface="Consolas"/>
              <a:cs typeface="Consolas"/>
            </a:endParaRPr>
          </a:p>
          <a:p>
            <a:pPr marL="123825">
              <a:lnSpc>
                <a:spcPct val="100000"/>
              </a:lnSpc>
            </a:pPr>
            <a:r>
              <a:rPr sz="1600" spc="-5" dirty="0">
                <a:solidFill>
                  <a:srgbClr val="F82571"/>
                </a:solidFill>
                <a:latin typeface="Consolas"/>
                <a:cs typeface="Consolas"/>
              </a:rPr>
              <a:t>-</a:t>
            </a:r>
            <a:r>
              <a:rPr sz="1600" spc="-15" dirty="0">
                <a:solidFill>
                  <a:srgbClr val="F82571"/>
                </a:solidFill>
                <a:latin typeface="Consolas"/>
                <a:cs typeface="Consolas"/>
              </a:rPr>
              <a:t> </a:t>
            </a:r>
            <a:r>
              <a:rPr sz="1600" spc="-10" dirty="0">
                <a:solidFill>
                  <a:srgbClr val="F82571"/>
                </a:solidFill>
                <a:latin typeface="Consolas"/>
                <a:cs typeface="Consolas"/>
              </a:rPr>
              <a:t>name:</a:t>
            </a:r>
            <a:r>
              <a:rPr sz="1600" spc="-5" dirty="0">
                <a:solidFill>
                  <a:srgbClr val="F82571"/>
                </a:solidFill>
                <a:latin typeface="Consolas"/>
                <a:cs typeface="Consolas"/>
              </a:rPr>
              <a:t> </a:t>
            </a:r>
            <a:r>
              <a:rPr sz="1600" spc="-5" dirty="0">
                <a:solidFill>
                  <a:srgbClr val="E6DB74"/>
                </a:solidFill>
                <a:latin typeface="Consolas"/>
                <a:cs typeface="Consolas"/>
              </a:rPr>
              <a:t>Run</a:t>
            </a:r>
            <a:r>
              <a:rPr sz="1600" spc="-25" dirty="0">
                <a:solidFill>
                  <a:srgbClr val="E6DB74"/>
                </a:solidFill>
                <a:latin typeface="Consolas"/>
                <a:cs typeface="Consolas"/>
              </a:rPr>
              <a:t> </a:t>
            </a:r>
            <a:r>
              <a:rPr sz="1600" spc="-5" dirty="0">
                <a:solidFill>
                  <a:srgbClr val="E6DB74"/>
                </a:solidFill>
                <a:latin typeface="Consolas"/>
                <a:cs typeface="Consolas"/>
              </a:rPr>
              <a:t>a</a:t>
            </a:r>
            <a:r>
              <a:rPr sz="1600" spc="-10" dirty="0">
                <a:solidFill>
                  <a:srgbClr val="E6DB74"/>
                </a:solidFill>
                <a:latin typeface="Consolas"/>
                <a:cs typeface="Consolas"/>
              </a:rPr>
              <a:t> </a:t>
            </a:r>
            <a:r>
              <a:rPr sz="1600" spc="-5" dirty="0">
                <a:solidFill>
                  <a:srgbClr val="E6DB74"/>
                </a:solidFill>
                <a:latin typeface="Consolas"/>
                <a:cs typeface="Consolas"/>
              </a:rPr>
              <a:t>script</a:t>
            </a:r>
            <a:r>
              <a:rPr sz="1600" spc="-15" dirty="0">
                <a:solidFill>
                  <a:srgbClr val="E6DB74"/>
                </a:solidFill>
                <a:latin typeface="Consolas"/>
                <a:cs typeface="Consolas"/>
              </a:rPr>
              <a:t> </a:t>
            </a:r>
            <a:r>
              <a:rPr sz="1600" spc="-5" dirty="0">
                <a:solidFill>
                  <a:srgbClr val="E6DB74"/>
                </a:solidFill>
                <a:latin typeface="Consolas"/>
                <a:cs typeface="Consolas"/>
              </a:rPr>
              <a:t>on</a:t>
            </a:r>
            <a:r>
              <a:rPr sz="1600" spc="-10" dirty="0">
                <a:solidFill>
                  <a:srgbClr val="E6DB74"/>
                </a:solidFill>
                <a:latin typeface="Consolas"/>
                <a:cs typeface="Consolas"/>
              </a:rPr>
              <a:t> remote</a:t>
            </a:r>
            <a:r>
              <a:rPr sz="1600" spc="-15" dirty="0">
                <a:solidFill>
                  <a:srgbClr val="E6DB74"/>
                </a:solidFill>
                <a:latin typeface="Consolas"/>
                <a:cs typeface="Consolas"/>
              </a:rPr>
              <a:t> </a:t>
            </a:r>
            <a:r>
              <a:rPr sz="1600" spc="-5" dirty="0">
                <a:solidFill>
                  <a:srgbClr val="E6DB74"/>
                </a:solidFill>
                <a:latin typeface="Consolas"/>
                <a:cs typeface="Consolas"/>
              </a:rPr>
              <a:t>server</a:t>
            </a:r>
            <a:endParaRPr sz="1600">
              <a:latin typeface="Consolas"/>
              <a:cs typeface="Consolas"/>
            </a:endParaRPr>
          </a:p>
        </p:txBody>
      </p:sp>
      <p:sp>
        <p:nvSpPr>
          <p:cNvPr id="25" name="object 25"/>
          <p:cNvSpPr txBox="1"/>
          <p:nvPr/>
        </p:nvSpPr>
        <p:spPr>
          <a:xfrm>
            <a:off x="7242047" y="5796418"/>
            <a:ext cx="4557395" cy="203200"/>
          </a:xfrm>
          <a:prstGeom prst="rect">
            <a:avLst/>
          </a:prstGeom>
        </p:spPr>
        <p:txBody>
          <a:bodyPr vert="horz" wrap="square" lIns="0" tIns="0" rIns="0" bIns="0" rtlCol="0">
            <a:spAutoFit/>
          </a:bodyPr>
          <a:lstStyle/>
          <a:p>
            <a:pPr>
              <a:lnSpc>
                <a:spcPts val="1505"/>
              </a:lnSpc>
            </a:pPr>
            <a:r>
              <a:rPr sz="1600" spc="-10" dirty="0">
                <a:solidFill>
                  <a:srgbClr val="F82571"/>
                </a:solidFill>
                <a:latin typeface="Consolas"/>
                <a:cs typeface="Consolas"/>
              </a:rPr>
              <a:t>script:</a:t>
            </a:r>
            <a:r>
              <a:rPr sz="1600" spc="20" dirty="0">
                <a:solidFill>
                  <a:srgbClr val="F82571"/>
                </a:solidFill>
                <a:latin typeface="Consolas"/>
                <a:cs typeface="Consolas"/>
              </a:rPr>
              <a:t> </a:t>
            </a:r>
            <a:r>
              <a:rPr sz="1600" spc="-10" dirty="0">
                <a:solidFill>
                  <a:srgbClr val="E6DB74"/>
                </a:solidFill>
                <a:latin typeface="Consolas"/>
                <a:cs typeface="Consolas"/>
              </a:rPr>
              <a:t>/some/local/script.sh</a:t>
            </a:r>
            <a:r>
              <a:rPr sz="1600" spc="15" dirty="0">
                <a:solidFill>
                  <a:srgbClr val="E6DB74"/>
                </a:solidFill>
                <a:latin typeface="Consolas"/>
                <a:cs typeface="Consolas"/>
              </a:rPr>
              <a:t> </a:t>
            </a:r>
            <a:r>
              <a:rPr sz="1600" spc="-10" dirty="0">
                <a:solidFill>
                  <a:srgbClr val="E6DB74"/>
                </a:solidFill>
                <a:latin typeface="Consolas"/>
                <a:cs typeface="Consolas"/>
              </a:rPr>
              <a:t>-arg1</a:t>
            </a:r>
            <a:r>
              <a:rPr sz="1600" spc="20" dirty="0">
                <a:solidFill>
                  <a:srgbClr val="E6DB74"/>
                </a:solidFill>
                <a:latin typeface="Consolas"/>
                <a:cs typeface="Consolas"/>
              </a:rPr>
              <a:t> </a:t>
            </a:r>
            <a:r>
              <a:rPr sz="1600" spc="-10" dirty="0">
                <a:solidFill>
                  <a:srgbClr val="E6DB74"/>
                </a:solidFill>
                <a:latin typeface="Consolas"/>
                <a:cs typeface="Consolas"/>
              </a:rPr>
              <a:t>-arg2</a:t>
            </a:r>
            <a:endParaRPr sz="1600">
              <a:latin typeface="Consolas"/>
              <a:cs typeface="Consolas"/>
            </a:endParaRPr>
          </a:p>
        </p:txBody>
      </p:sp>
      <p:grpSp>
        <p:nvGrpSpPr>
          <p:cNvPr id="26" name="object 26"/>
          <p:cNvGrpSpPr/>
          <p:nvPr/>
        </p:nvGrpSpPr>
        <p:grpSpPr>
          <a:xfrm>
            <a:off x="6557771" y="4101084"/>
            <a:ext cx="5330190" cy="1943735"/>
            <a:chOff x="6557771" y="4101084"/>
            <a:chExt cx="5330190" cy="1943735"/>
          </a:xfrm>
        </p:grpSpPr>
        <p:sp>
          <p:nvSpPr>
            <p:cNvPr id="27" name="object 27"/>
            <p:cNvSpPr/>
            <p:nvPr/>
          </p:nvSpPr>
          <p:spPr>
            <a:xfrm>
              <a:off x="7255763" y="5768340"/>
              <a:ext cx="4627245" cy="271780"/>
            </a:xfrm>
            <a:custGeom>
              <a:avLst/>
              <a:gdLst/>
              <a:ahLst/>
              <a:cxnLst/>
              <a:rect l="l" t="t" r="r" b="b"/>
              <a:pathLst>
                <a:path w="4627245" h="271779">
                  <a:moveTo>
                    <a:pt x="4626864" y="0"/>
                  </a:moveTo>
                  <a:lnTo>
                    <a:pt x="0" y="0"/>
                  </a:lnTo>
                  <a:lnTo>
                    <a:pt x="0" y="271272"/>
                  </a:lnTo>
                  <a:lnTo>
                    <a:pt x="4626864" y="271272"/>
                  </a:lnTo>
                  <a:lnTo>
                    <a:pt x="4626864" y="0"/>
                  </a:lnTo>
                  <a:close/>
                </a:path>
              </a:pathLst>
            </a:custGeom>
            <a:solidFill>
              <a:srgbClr val="EEB9C9">
                <a:alpha val="50195"/>
              </a:srgbClr>
            </a:solidFill>
          </p:spPr>
          <p:txBody>
            <a:bodyPr wrap="square" lIns="0" tIns="0" rIns="0" bIns="0" rtlCol="0"/>
            <a:lstStyle/>
            <a:p>
              <a:endParaRPr/>
            </a:p>
          </p:txBody>
        </p:sp>
        <p:sp>
          <p:nvSpPr>
            <p:cNvPr id="28" name="object 28"/>
            <p:cNvSpPr/>
            <p:nvPr/>
          </p:nvSpPr>
          <p:spPr>
            <a:xfrm>
              <a:off x="7255763" y="5768340"/>
              <a:ext cx="4627245" cy="271780"/>
            </a:xfrm>
            <a:custGeom>
              <a:avLst/>
              <a:gdLst/>
              <a:ahLst/>
              <a:cxnLst/>
              <a:rect l="l" t="t" r="r" b="b"/>
              <a:pathLst>
                <a:path w="4627245" h="271779">
                  <a:moveTo>
                    <a:pt x="0" y="271272"/>
                  </a:moveTo>
                  <a:lnTo>
                    <a:pt x="4626864" y="271272"/>
                  </a:lnTo>
                  <a:lnTo>
                    <a:pt x="4626864" y="0"/>
                  </a:lnTo>
                  <a:lnTo>
                    <a:pt x="0" y="0"/>
                  </a:lnTo>
                  <a:lnTo>
                    <a:pt x="0" y="271272"/>
                  </a:lnTo>
                  <a:close/>
                </a:path>
              </a:pathLst>
            </a:custGeom>
            <a:ln w="9524">
              <a:solidFill>
                <a:srgbClr val="FF3300"/>
              </a:solidFill>
            </a:ln>
          </p:spPr>
          <p:txBody>
            <a:bodyPr wrap="square" lIns="0" tIns="0" rIns="0" bIns="0" rtlCol="0"/>
            <a:lstStyle/>
            <a:p>
              <a:endParaRPr/>
            </a:p>
          </p:txBody>
        </p:sp>
        <p:sp>
          <p:nvSpPr>
            <p:cNvPr id="29" name="object 29"/>
            <p:cNvSpPr/>
            <p:nvPr/>
          </p:nvSpPr>
          <p:spPr>
            <a:xfrm>
              <a:off x="6557771" y="4101084"/>
              <a:ext cx="2232660" cy="368935"/>
            </a:xfrm>
            <a:custGeom>
              <a:avLst/>
              <a:gdLst/>
              <a:ahLst/>
              <a:cxnLst/>
              <a:rect l="l" t="t" r="r" b="b"/>
              <a:pathLst>
                <a:path w="2232659" h="368935">
                  <a:moveTo>
                    <a:pt x="2232660" y="0"/>
                  </a:moveTo>
                  <a:lnTo>
                    <a:pt x="0" y="0"/>
                  </a:lnTo>
                  <a:lnTo>
                    <a:pt x="0" y="368807"/>
                  </a:lnTo>
                  <a:lnTo>
                    <a:pt x="2232660" y="368807"/>
                  </a:lnTo>
                  <a:lnTo>
                    <a:pt x="2232660" y="0"/>
                  </a:lnTo>
                  <a:close/>
                </a:path>
              </a:pathLst>
            </a:custGeom>
            <a:solidFill>
              <a:srgbClr val="404040"/>
            </a:solidFill>
          </p:spPr>
          <p:txBody>
            <a:bodyPr wrap="square" lIns="0" tIns="0" rIns="0" bIns="0" rtlCol="0"/>
            <a:lstStyle/>
            <a:p>
              <a:endParaRPr/>
            </a:p>
          </p:txBody>
        </p:sp>
      </p:grpSp>
      <p:sp>
        <p:nvSpPr>
          <p:cNvPr id="30" name="object 30"/>
          <p:cNvSpPr txBox="1"/>
          <p:nvPr/>
        </p:nvSpPr>
        <p:spPr>
          <a:xfrm>
            <a:off x="6638035" y="3988581"/>
            <a:ext cx="1529080" cy="792480"/>
          </a:xfrm>
          <a:prstGeom prst="rect">
            <a:avLst/>
          </a:prstGeom>
        </p:spPr>
        <p:txBody>
          <a:bodyPr vert="horz" wrap="square" lIns="0" tIns="144780" rIns="0" bIns="0" rtlCol="0">
            <a:spAutoFit/>
          </a:bodyPr>
          <a:lstStyle/>
          <a:p>
            <a:pPr marL="12700">
              <a:lnSpc>
                <a:spcPct val="100000"/>
              </a:lnSpc>
              <a:spcBef>
                <a:spcPts val="1140"/>
              </a:spcBef>
            </a:pPr>
            <a:r>
              <a:rPr sz="1800" spc="-5" dirty="0">
                <a:solidFill>
                  <a:srgbClr val="CC9900"/>
                </a:solidFill>
                <a:latin typeface="Consolas"/>
                <a:cs typeface="Consolas"/>
              </a:rPr>
              <a:t>play</a:t>
            </a:r>
            <a:r>
              <a:rPr sz="1800" dirty="0">
                <a:solidFill>
                  <a:srgbClr val="CC9900"/>
                </a:solidFill>
                <a:latin typeface="Consolas"/>
                <a:cs typeface="Consolas"/>
              </a:rPr>
              <a:t>b</a:t>
            </a:r>
            <a:r>
              <a:rPr sz="1800" spc="-5" dirty="0">
                <a:solidFill>
                  <a:srgbClr val="CC9900"/>
                </a:solidFill>
                <a:latin typeface="Consolas"/>
                <a:cs typeface="Consolas"/>
              </a:rPr>
              <a:t>oo</a:t>
            </a:r>
            <a:r>
              <a:rPr sz="1800" dirty="0">
                <a:solidFill>
                  <a:srgbClr val="CC9900"/>
                </a:solidFill>
                <a:latin typeface="Consolas"/>
                <a:cs typeface="Consolas"/>
              </a:rPr>
              <a:t>k</a:t>
            </a:r>
            <a:r>
              <a:rPr sz="1800" spc="-5" dirty="0">
                <a:solidFill>
                  <a:srgbClr val="CC9900"/>
                </a:solidFill>
                <a:latin typeface="Consolas"/>
                <a:cs typeface="Consolas"/>
              </a:rPr>
              <a:t>.ym</a:t>
            </a:r>
            <a:r>
              <a:rPr sz="1800" dirty="0">
                <a:solidFill>
                  <a:srgbClr val="CC9900"/>
                </a:solidFill>
                <a:latin typeface="Consolas"/>
                <a:cs typeface="Consolas"/>
              </a:rPr>
              <a:t>l</a:t>
            </a:r>
            <a:endParaRPr sz="1800">
              <a:latin typeface="Consolas"/>
              <a:cs typeface="Consolas"/>
            </a:endParaRPr>
          </a:p>
          <a:p>
            <a:pPr marL="47625">
              <a:lnSpc>
                <a:spcPct val="100000"/>
              </a:lnSpc>
              <a:spcBef>
                <a:spcPts val="915"/>
              </a:spcBef>
            </a:pPr>
            <a:r>
              <a:rPr sz="1600" spc="-5" dirty="0">
                <a:solidFill>
                  <a:srgbClr val="F82571"/>
                </a:solidFill>
                <a:latin typeface="Consolas"/>
                <a:cs typeface="Consolas"/>
              </a:rPr>
              <a:t>-</a:t>
            </a:r>
            <a:endParaRPr sz="1600">
              <a:latin typeface="Consolas"/>
              <a:cs typeface="Consola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0788" y="2759964"/>
            <a:ext cx="5564505" cy="3324225"/>
          </a:xfrm>
          <a:custGeom>
            <a:avLst/>
            <a:gdLst/>
            <a:ahLst/>
            <a:cxnLst/>
            <a:rect l="l" t="t" r="r" b="b"/>
            <a:pathLst>
              <a:path w="5564505" h="3324225">
                <a:moveTo>
                  <a:pt x="5564123" y="0"/>
                </a:moveTo>
                <a:lnTo>
                  <a:pt x="0" y="0"/>
                </a:lnTo>
                <a:lnTo>
                  <a:pt x="0" y="3323844"/>
                </a:lnTo>
                <a:lnTo>
                  <a:pt x="5564123" y="3323844"/>
                </a:lnTo>
                <a:lnTo>
                  <a:pt x="5564123" y="0"/>
                </a:lnTo>
                <a:close/>
              </a:path>
            </a:pathLst>
          </a:custGeom>
          <a:solidFill>
            <a:srgbClr val="0D0D0D">
              <a:alpha val="81959"/>
            </a:srgbClr>
          </a:solidFill>
        </p:spPr>
        <p:txBody>
          <a:bodyPr wrap="square" lIns="0" tIns="0" rIns="0" bIns="0" rtlCol="0"/>
          <a:lstStyle/>
          <a:p>
            <a:endParaRPr/>
          </a:p>
        </p:txBody>
      </p:sp>
      <p:sp>
        <p:nvSpPr>
          <p:cNvPr id="3" name="object 3"/>
          <p:cNvSpPr txBox="1">
            <a:spLocks noGrp="1"/>
          </p:cNvSpPr>
          <p:nvPr>
            <p:ph type="title"/>
          </p:nvPr>
        </p:nvSpPr>
        <p:spPr>
          <a:xfrm>
            <a:off x="916939" y="294894"/>
            <a:ext cx="32740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Se</a:t>
            </a:r>
            <a:r>
              <a:rPr sz="4400" b="0" spc="50" dirty="0">
                <a:solidFill>
                  <a:srgbClr val="FF6600"/>
                </a:solidFill>
                <a:latin typeface="Calibri Light"/>
                <a:cs typeface="Calibri Light"/>
              </a:rPr>
              <a:t>r</a:t>
            </a:r>
            <a:r>
              <a:rPr sz="4400" b="0" dirty="0">
                <a:solidFill>
                  <a:srgbClr val="FF6600"/>
                </a:solidFill>
                <a:latin typeface="Calibri Light"/>
                <a:cs typeface="Calibri Light"/>
              </a:rPr>
              <a:t>vice</a:t>
            </a:r>
            <a:endParaRPr sz="4400" dirty="0">
              <a:latin typeface="Calibri Light"/>
              <a:cs typeface="Calibri Light"/>
            </a:endParaRPr>
          </a:p>
        </p:txBody>
      </p:sp>
      <p:sp>
        <p:nvSpPr>
          <p:cNvPr id="4" name="object 4"/>
          <p:cNvSpPr txBox="1"/>
          <p:nvPr/>
        </p:nvSpPr>
        <p:spPr>
          <a:xfrm>
            <a:off x="958697" y="1401825"/>
            <a:ext cx="5729605" cy="452120"/>
          </a:xfrm>
          <a:prstGeom prst="rect">
            <a:avLst/>
          </a:prstGeom>
        </p:spPr>
        <p:txBody>
          <a:bodyPr vert="horz" wrap="square" lIns="0" tIns="12065" rIns="0" bIns="0" rtlCol="0">
            <a:spAutoFit/>
          </a:bodyPr>
          <a:lstStyle/>
          <a:p>
            <a:pPr marL="241300" indent="-228600">
              <a:lnSpc>
                <a:spcPct val="100000"/>
              </a:lnSpc>
              <a:spcBef>
                <a:spcPts val="95"/>
              </a:spcBef>
              <a:buFont typeface="Arial MT"/>
              <a:buChar char="•"/>
              <a:tabLst>
                <a:tab pos="241300" algn="l"/>
              </a:tabLst>
            </a:pPr>
            <a:r>
              <a:rPr sz="2800" spc="-10" dirty="0">
                <a:solidFill>
                  <a:srgbClr val="DDDDD9"/>
                </a:solidFill>
                <a:latin typeface="Calibri"/>
                <a:cs typeface="Calibri"/>
              </a:rPr>
              <a:t>Manage</a:t>
            </a:r>
            <a:r>
              <a:rPr sz="2800" spc="-5" dirty="0">
                <a:solidFill>
                  <a:srgbClr val="DDDDD9"/>
                </a:solidFill>
                <a:latin typeface="Calibri"/>
                <a:cs typeface="Calibri"/>
              </a:rPr>
              <a:t> Services</a:t>
            </a:r>
            <a:r>
              <a:rPr sz="2800" spc="20" dirty="0">
                <a:solidFill>
                  <a:srgbClr val="DDDDD9"/>
                </a:solidFill>
                <a:latin typeface="Calibri"/>
                <a:cs typeface="Calibri"/>
              </a:rPr>
              <a:t> </a:t>
            </a:r>
            <a:r>
              <a:rPr sz="2800" spc="-5" dirty="0">
                <a:solidFill>
                  <a:srgbClr val="DDDDD9"/>
                </a:solidFill>
                <a:latin typeface="Calibri"/>
                <a:cs typeface="Calibri"/>
              </a:rPr>
              <a:t>–</a:t>
            </a:r>
            <a:r>
              <a:rPr sz="2800" spc="10" dirty="0">
                <a:solidFill>
                  <a:srgbClr val="DDDDD9"/>
                </a:solidFill>
                <a:latin typeface="Calibri"/>
                <a:cs typeface="Calibri"/>
              </a:rPr>
              <a:t> </a:t>
            </a:r>
            <a:r>
              <a:rPr sz="2800" spc="-10" dirty="0">
                <a:solidFill>
                  <a:srgbClr val="DDDDD9"/>
                </a:solidFill>
                <a:latin typeface="Calibri"/>
                <a:cs typeface="Calibri"/>
              </a:rPr>
              <a:t>Start,</a:t>
            </a:r>
            <a:r>
              <a:rPr sz="2800" spc="5" dirty="0">
                <a:solidFill>
                  <a:srgbClr val="DDDDD9"/>
                </a:solidFill>
                <a:latin typeface="Calibri"/>
                <a:cs typeface="Calibri"/>
              </a:rPr>
              <a:t> </a:t>
            </a:r>
            <a:r>
              <a:rPr sz="2800" spc="-15" dirty="0">
                <a:solidFill>
                  <a:srgbClr val="DDDDD9"/>
                </a:solidFill>
                <a:latin typeface="Calibri"/>
                <a:cs typeface="Calibri"/>
              </a:rPr>
              <a:t>Stop,</a:t>
            </a:r>
            <a:r>
              <a:rPr sz="2800" dirty="0">
                <a:solidFill>
                  <a:srgbClr val="DDDDD9"/>
                </a:solidFill>
                <a:latin typeface="Calibri"/>
                <a:cs typeface="Calibri"/>
              </a:rPr>
              <a:t> </a:t>
            </a:r>
            <a:r>
              <a:rPr sz="2800" spc="-20" dirty="0">
                <a:solidFill>
                  <a:srgbClr val="DDDDD9"/>
                </a:solidFill>
                <a:latin typeface="Calibri"/>
                <a:cs typeface="Calibri"/>
              </a:rPr>
              <a:t>Restart</a:t>
            </a:r>
            <a:endParaRPr sz="2800">
              <a:latin typeface="Calibri"/>
              <a:cs typeface="Calibri"/>
            </a:endParaRPr>
          </a:p>
        </p:txBody>
      </p:sp>
      <p:sp>
        <p:nvSpPr>
          <p:cNvPr id="5" name="object 5"/>
          <p:cNvSpPr txBox="1"/>
          <p:nvPr/>
        </p:nvSpPr>
        <p:spPr>
          <a:xfrm>
            <a:off x="1049832" y="2782570"/>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6" name="object 6"/>
          <p:cNvSpPr txBox="1"/>
          <p:nvPr/>
        </p:nvSpPr>
        <p:spPr>
          <a:xfrm>
            <a:off x="1246428" y="2995930"/>
            <a:ext cx="3469004" cy="880110"/>
          </a:xfrm>
          <a:prstGeom prst="rect">
            <a:avLst/>
          </a:prstGeom>
        </p:spPr>
        <p:txBody>
          <a:bodyPr vert="horz" wrap="square" lIns="0" tIns="13335" rIns="0" bIns="0" rtlCol="0">
            <a:spAutoFit/>
          </a:bodyPr>
          <a:lstStyle/>
          <a:p>
            <a:pPr marL="12700" marR="594360">
              <a:lnSpc>
                <a:spcPct val="100000"/>
              </a:lnSpc>
              <a:spcBef>
                <a:spcPts val="105"/>
              </a:spcBef>
            </a:pPr>
            <a:r>
              <a:rPr sz="1400" dirty="0">
                <a:solidFill>
                  <a:srgbClr val="F82571"/>
                </a:solidFill>
                <a:latin typeface="Consolas"/>
                <a:cs typeface="Consolas"/>
              </a:rPr>
              <a:t>name:</a:t>
            </a:r>
            <a:r>
              <a:rPr sz="1400" spc="-5" dirty="0">
                <a:solidFill>
                  <a:srgbClr val="F82571"/>
                </a:solidFill>
                <a:latin typeface="Consolas"/>
                <a:cs typeface="Consolas"/>
              </a:rPr>
              <a:t> </a:t>
            </a:r>
            <a:r>
              <a:rPr sz="1400" spc="5" dirty="0">
                <a:solidFill>
                  <a:srgbClr val="E6DB74"/>
                </a:solidFill>
                <a:latin typeface="Consolas"/>
                <a:cs typeface="Consolas"/>
              </a:rPr>
              <a:t>Start</a:t>
            </a:r>
            <a:r>
              <a:rPr sz="1400" spc="-10" dirty="0">
                <a:solidFill>
                  <a:srgbClr val="E6DB74"/>
                </a:solidFill>
                <a:latin typeface="Consolas"/>
                <a:cs typeface="Consolas"/>
              </a:rPr>
              <a:t> </a:t>
            </a:r>
            <a:r>
              <a:rPr sz="1400" dirty="0">
                <a:solidFill>
                  <a:srgbClr val="E6DB74"/>
                </a:solidFill>
                <a:latin typeface="Consolas"/>
                <a:cs typeface="Consolas"/>
              </a:rPr>
              <a:t>Services in</a:t>
            </a:r>
            <a:r>
              <a:rPr sz="1400" spc="-5" dirty="0">
                <a:solidFill>
                  <a:srgbClr val="E6DB74"/>
                </a:solidFill>
                <a:latin typeface="Consolas"/>
                <a:cs typeface="Consolas"/>
              </a:rPr>
              <a:t> </a:t>
            </a:r>
            <a:r>
              <a:rPr sz="1400" spc="5" dirty="0">
                <a:solidFill>
                  <a:srgbClr val="E6DB74"/>
                </a:solidFill>
                <a:latin typeface="Consolas"/>
                <a:cs typeface="Consolas"/>
              </a:rPr>
              <a:t>order </a:t>
            </a:r>
            <a:r>
              <a:rPr sz="1400" spc="-755" dirty="0">
                <a:solidFill>
                  <a:srgbClr val="E6DB74"/>
                </a:solidFill>
                <a:latin typeface="Consolas"/>
                <a:cs typeface="Consolas"/>
              </a:rPr>
              <a:t> </a:t>
            </a:r>
            <a:r>
              <a:rPr sz="1400" dirty="0">
                <a:solidFill>
                  <a:srgbClr val="F82571"/>
                </a:solidFill>
                <a:latin typeface="Consolas"/>
                <a:cs typeface="Consolas"/>
              </a:rPr>
              <a:t>hosts:</a:t>
            </a:r>
            <a:r>
              <a:rPr sz="1400" spc="5" dirty="0">
                <a:solidFill>
                  <a:srgbClr val="F82571"/>
                </a:solidFill>
                <a:latin typeface="Consolas"/>
                <a:cs typeface="Consolas"/>
              </a:rPr>
              <a:t> </a:t>
            </a:r>
            <a:r>
              <a:rPr sz="1400" dirty="0">
                <a:solidFill>
                  <a:srgbClr val="E6DB74"/>
                </a:solidFill>
                <a:latin typeface="Consolas"/>
                <a:cs typeface="Consolas"/>
              </a:rPr>
              <a:t>localhost</a:t>
            </a:r>
            <a:endParaRPr sz="1400" dirty="0">
              <a:latin typeface="Consolas"/>
              <a:cs typeface="Consolas"/>
            </a:endParaRPr>
          </a:p>
          <a:p>
            <a:pPr marL="12700">
              <a:lnSpc>
                <a:spcPct val="100000"/>
              </a:lnSpc>
            </a:pPr>
            <a:r>
              <a:rPr sz="1400" dirty="0">
                <a:solidFill>
                  <a:srgbClr val="F82571"/>
                </a:solidFill>
                <a:latin typeface="Consolas"/>
                <a:cs typeface="Consolas"/>
              </a:rPr>
              <a:t>tasks:</a:t>
            </a:r>
            <a:endParaRPr sz="1400" dirty="0">
              <a:latin typeface="Consolas"/>
              <a:cs typeface="Consolas"/>
            </a:endParaRPr>
          </a:p>
          <a:p>
            <a:pPr marL="109855">
              <a:lnSpc>
                <a:spcPct val="100000"/>
              </a:lnSpc>
            </a:pPr>
            <a:r>
              <a:rPr sz="1400" dirty="0">
                <a:solidFill>
                  <a:srgbClr val="F82571"/>
                </a:solidFill>
                <a:latin typeface="Consolas"/>
                <a:cs typeface="Consolas"/>
              </a:rPr>
              <a:t>- name: </a:t>
            </a:r>
            <a:r>
              <a:rPr sz="1400" dirty="0">
                <a:solidFill>
                  <a:srgbClr val="E6DB74"/>
                </a:solidFill>
                <a:latin typeface="Consolas"/>
                <a:cs typeface="Consolas"/>
              </a:rPr>
              <a:t>Start</a:t>
            </a:r>
            <a:r>
              <a:rPr sz="1400" spc="-5" dirty="0">
                <a:solidFill>
                  <a:srgbClr val="E6DB74"/>
                </a:solidFill>
                <a:latin typeface="Consolas"/>
                <a:cs typeface="Consolas"/>
              </a:rPr>
              <a:t> </a:t>
            </a:r>
            <a:r>
              <a:rPr sz="1400" dirty="0">
                <a:solidFill>
                  <a:srgbClr val="E6DB74"/>
                </a:solidFill>
                <a:latin typeface="Consolas"/>
                <a:cs typeface="Consolas"/>
              </a:rPr>
              <a:t>the database</a:t>
            </a:r>
            <a:r>
              <a:rPr sz="1400" spc="10" dirty="0">
                <a:solidFill>
                  <a:srgbClr val="E6DB74"/>
                </a:solidFill>
                <a:latin typeface="Consolas"/>
                <a:cs typeface="Consolas"/>
              </a:rPr>
              <a:t> </a:t>
            </a:r>
            <a:r>
              <a:rPr sz="1400" dirty="0">
                <a:solidFill>
                  <a:srgbClr val="E6DB74"/>
                </a:solidFill>
                <a:latin typeface="Consolas"/>
                <a:cs typeface="Consolas"/>
              </a:rPr>
              <a:t>service</a:t>
            </a:r>
            <a:endParaRPr sz="1400" dirty="0">
              <a:latin typeface="Consolas"/>
              <a:cs typeface="Consolas"/>
            </a:endParaRPr>
          </a:p>
        </p:txBody>
      </p:sp>
      <p:sp>
        <p:nvSpPr>
          <p:cNvPr id="7" name="object 7"/>
          <p:cNvSpPr txBox="1"/>
          <p:nvPr/>
        </p:nvSpPr>
        <p:spPr>
          <a:xfrm>
            <a:off x="1553590" y="3908333"/>
            <a:ext cx="4277741" cy="171201"/>
          </a:xfrm>
          <a:prstGeom prst="rect">
            <a:avLst/>
          </a:prstGeom>
        </p:spPr>
        <p:txBody>
          <a:bodyPr vert="horz" wrap="square" lIns="0" tIns="0" rIns="0" bIns="0" rtlCol="0">
            <a:spAutoFit/>
          </a:bodyPr>
          <a:lstStyle/>
          <a:p>
            <a:pPr>
              <a:lnSpc>
                <a:spcPts val="1325"/>
              </a:lnSpc>
            </a:pPr>
            <a:r>
              <a:rPr sz="1400" dirty="0">
                <a:solidFill>
                  <a:srgbClr val="F82571"/>
                </a:solidFill>
                <a:latin typeface="Consolas"/>
                <a:cs typeface="Consolas"/>
              </a:rPr>
              <a:t>service:</a:t>
            </a:r>
            <a:r>
              <a:rPr sz="1400" spc="50" dirty="0">
                <a:solidFill>
                  <a:srgbClr val="F82571"/>
                </a:solidFill>
                <a:latin typeface="Consolas"/>
                <a:cs typeface="Consolas"/>
              </a:rPr>
              <a:t> </a:t>
            </a:r>
            <a:r>
              <a:rPr sz="1400" dirty="0">
                <a:solidFill>
                  <a:srgbClr val="E6DB74"/>
                </a:solidFill>
                <a:latin typeface="Consolas"/>
                <a:cs typeface="Consolas"/>
              </a:rPr>
              <a:t>name=postgresql</a:t>
            </a:r>
            <a:r>
              <a:rPr sz="1400" spc="65" dirty="0">
                <a:solidFill>
                  <a:srgbClr val="E6DB74"/>
                </a:solidFill>
                <a:latin typeface="Consolas"/>
                <a:cs typeface="Consolas"/>
              </a:rPr>
              <a:t> </a:t>
            </a:r>
            <a:r>
              <a:rPr sz="1400" dirty="0">
                <a:solidFill>
                  <a:srgbClr val="E6DB74"/>
                </a:solidFill>
                <a:latin typeface="Consolas"/>
                <a:cs typeface="Consolas"/>
              </a:rPr>
              <a:t>state=started</a:t>
            </a:r>
            <a:endParaRPr sz="1400" dirty="0">
              <a:latin typeface="Consolas"/>
              <a:cs typeface="Consolas"/>
            </a:endParaRPr>
          </a:p>
        </p:txBody>
      </p:sp>
      <p:sp>
        <p:nvSpPr>
          <p:cNvPr id="8" name="object 8"/>
          <p:cNvSpPr/>
          <p:nvPr/>
        </p:nvSpPr>
        <p:spPr>
          <a:xfrm>
            <a:off x="6697980" y="2759964"/>
            <a:ext cx="4853940" cy="1815464"/>
          </a:xfrm>
          <a:custGeom>
            <a:avLst/>
            <a:gdLst/>
            <a:ahLst/>
            <a:cxnLst/>
            <a:rect l="l" t="t" r="r" b="b"/>
            <a:pathLst>
              <a:path w="4853940" h="1815464">
                <a:moveTo>
                  <a:pt x="4853939" y="0"/>
                </a:moveTo>
                <a:lnTo>
                  <a:pt x="0" y="0"/>
                </a:lnTo>
                <a:lnTo>
                  <a:pt x="0" y="1815083"/>
                </a:lnTo>
                <a:lnTo>
                  <a:pt x="4853939" y="1815083"/>
                </a:lnTo>
                <a:lnTo>
                  <a:pt x="4853939" y="0"/>
                </a:lnTo>
                <a:close/>
              </a:path>
            </a:pathLst>
          </a:custGeom>
          <a:solidFill>
            <a:srgbClr val="0D0D0D">
              <a:alpha val="81959"/>
            </a:srgbClr>
          </a:solidFill>
        </p:spPr>
        <p:txBody>
          <a:bodyPr wrap="square" lIns="0" tIns="0" rIns="0" bIns="0" rtlCol="0"/>
          <a:lstStyle/>
          <a:p>
            <a:endParaRPr/>
          </a:p>
        </p:txBody>
      </p:sp>
      <p:grpSp>
        <p:nvGrpSpPr>
          <p:cNvPr id="9" name="object 9"/>
          <p:cNvGrpSpPr/>
          <p:nvPr/>
        </p:nvGrpSpPr>
        <p:grpSpPr>
          <a:xfrm>
            <a:off x="970788" y="2389632"/>
            <a:ext cx="4938268" cy="1775587"/>
            <a:chOff x="970788" y="2389632"/>
            <a:chExt cx="4938268" cy="1775587"/>
          </a:xfrm>
        </p:grpSpPr>
        <p:sp>
          <p:nvSpPr>
            <p:cNvPr id="11" name="object 11"/>
            <p:cNvSpPr/>
            <p:nvPr/>
          </p:nvSpPr>
          <p:spPr>
            <a:xfrm>
              <a:off x="1507236" y="3864864"/>
              <a:ext cx="4401820" cy="300355"/>
            </a:xfrm>
            <a:custGeom>
              <a:avLst/>
              <a:gdLst/>
              <a:ahLst/>
              <a:cxnLst/>
              <a:rect l="l" t="t" r="r" b="b"/>
              <a:pathLst>
                <a:path w="4401820" h="300354">
                  <a:moveTo>
                    <a:pt x="0" y="300228"/>
                  </a:moveTo>
                  <a:lnTo>
                    <a:pt x="4401312" y="300228"/>
                  </a:lnTo>
                  <a:lnTo>
                    <a:pt x="4401312" y="0"/>
                  </a:lnTo>
                  <a:lnTo>
                    <a:pt x="0" y="0"/>
                  </a:lnTo>
                  <a:lnTo>
                    <a:pt x="0" y="300228"/>
                  </a:lnTo>
                  <a:close/>
                </a:path>
              </a:pathLst>
            </a:custGeom>
            <a:ln w="9525">
              <a:solidFill>
                <a:srgbClr val="FF3300"/>
              </a:solidFill>
            </a:ln>
          </p:spPr>
          <p:txBody>
            <a:bodyPr wrap="square" lIns="0" tIns="0" rIns="0" bIns="0" rtlCol="0"/>
            <a:lstStyle/>
            <a:p>
              <a:endParaRPr/>
            </a:p>
          </p:txBody>
        </p:sp>
        <p:sp>
          <p:nvSpPr>
            <p:cNvPr id="12" name="object 12"/>
            <p:cNvSpPr/>
            <p:nvPr/>
          </p:nvSpPr>
          <p:spPr>
            <a:xfrm>
              <a:off x="970788" y="2389632"/>
              <a:ext cx="2232660" cy="370840"/>
            </a:xfrm>
            <a:custGeom>
              <a:avLst/>
              <a:gdLst/>
              <a:ahLst/>
              <a:cxnLst/>
              <a:rect l="l" t="t" r="r" b="b"/>
              <a:pathLst>
                <a:path w="2232660" h="370839">
                  <a:moveTo>
                    <a:pt x="2232660" y="0"/>
                  </a:moveTo>
                  <a:lnTo>
                    <a:pt x="0" y="0"/>
                  </a:lnTo>
                  <a:lnTo>
                    <a:pt x="0" y="370332"/>
                  </a:lnTo>
                  <a:lnTo>
                    <a:pt x="2232660" y="370332"/>
                  </a:lnTo>
                  <a:lnTo>
                    <a:pt x="2232660" y="0"/>
                  </a:lnTo>
                  <a:close/>
                </a:path>
              </a:pathLst>
            </a:custGeom>
            <a:solidFill>
              <a:srgbClr val="404040"/>
            </a:solidFill>
          </p:spPr>
          <p:txBody>
            <a:bodyPr wrap="square" lIns="0" tIns="0" rIns="0" bIns="0" rtlCol="0"/>
            <a:lstStyle/>
            <a:p>
              <a:endParaRPr/>
            </a:p>
          </p:txBody>
        </p:sp>
      </p:grpSp>
      <p:sp>
        <p:nvSpPr>
          <p:cNvPr id="13" name="object 13"/>
          <p:cNvSpPr txBox="1"/>
          <p:nvPr/>
        </p:nvSpPr>
        <p:spPr>
          <a:xfrm>
            <a:off x="6776973" y="2782570"/>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14" name="object 14"/>
          <p:cNvSpPr txBox="1"/>
          <p:nvPr/>
        </p:nvSpPr>
        <p:spPr>
          <a:xfrm>
            <a:off x="6973569" y="2995930"/>
            <a:ext cx="3469004" cy="880110"/>
          </a:xfrm>
          <a:prstGeom prst="rect">
            <a:avLst/>
          </a:prstGeom>
        </p:spPr>
        <p:txBody>
          <a:bodyPr vert="horz" wrap="square" lIns="0" tIns="13335" rIns="0" bIns="0" rtlCol="0">
            <a:spAutoFit/>
          </a:bodyPr>
          <a:lstStyle/>
          <a:p>
            <a:pPr marL="12700" marR="594360">
              <a:lnSpc>
                <a:spcPct val="100000"/>
              </a:lnSpc>
              <a:spcBef>
                <a:spcPts val="105"/>
              </a:spcBef>
            </a:pPr>
            <a:r>
              <a:rPr sz="1400" dirty="0">
                <a:solidFill>
                  <a:srgbClr val="F82571"/>
                </a:solidFill>
                <a:latin typeface="Consolas"/>
                <a:cs typeface="Consolas"/>
              </a:rPr>
              <a:t>name:</a:t>
            </a:r>
            <a:r>
              <a:rPr sz="1400" spc="-10" dirty="0">
                <a:solidFill>
                  <a:srgbClr val="F82571"/>
                </a:solidFill>
                <a:latin typeface="Consolas"/>
                <a:cs typeface="Consolas"/>
              </a:rPr>
              <a:t> </a:t>
            </a:r>
            <a:r>
              <a:rPr sz="1400" spc="5" dirty="0">
                <a:solidFill>
                  <a:srgbClr val="E6DB74"/>
                </a:solidFill>
                <a:latin typeface="Consolas"/>
                <a:cs typeface="Consolas"/>
              </a:rPr>
              <a:t>Start</a:t>
            </a:r>
            <a:r>
              <a:rPr sz="1400" spc="-10" dirty="0">
                <a:solidFill>
                  <a:srgbClr val="E6DB74"/>
                </a:solidFill>
                <a:latin typeface="Consolas"/>
                <a:cs typeface="Consolas"/>
              </a:rPr>
              <a:t> </a:t>
            </a:r>
            <a:r>
              <a:rPr sz="1400" dirty="0">
                <a:solidFill>
                  <a:srgbClr val="E6DB74"/>
                </a:solidFill>
                <a:latin typeface="Consolas"/>
                <a:cs typeface="Consolas"/>
              </a:rPr>
              <a:t>Services in</a:t>
            </a:r>
            <a:r>
              <a:rPr sz="1400" spc="-5" dirty="0">
                <a:solidFill>
                  <a:srgbClr val="E6DB74"/>
                </a:solidFill>
                <a:latin typeface="Consolas"/>
                <a:cs typeface="Consolas"/>
              </a:rPr>
              <a:t> </a:t>
            </a:r>
            <a:r>
              <a:rPr sz="1400" spc="5" dirty="0">
                <a:solidFill>
                  <a:srgbClr val="E6DB74"/>
                </a:solidFill>
                <a:latin typeface="Consolas"/>
                <a:cs typeface="Consolas"/>
              </a:rPr>
              <a:t>order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a:t>
            </a:r>
            <a:endParaRPr sz="1400">
              <a:latin typeface="Consolas"/>
              <a:cs typeface="Consolas"/>
            </a:endParaRPr>
          </a:p>
          <a:p>
            <a:pPr marL="12700">
              <a:lnSpc>
                <a:spcPct val="100000"/>
              </a:lnSpc>
            </a:pPr>
            <a:r>
              <a:rPr sz="1400" dirty="0">
                <a:solidFill>
                  <a:srgbClr val="F82571"/>
                </a:solidFill>
                <a:latin typeface="Consolas"/>
                <a:cs typeface="Consolas"/>
              </a:rPr>
              <a:t>tasks:</a:t>
            </a:r>
            <a:endParaRPr sz="1400">
              <a:latin typeface="Consolas"/>
              <a:cs typeface="Consolas"/>
            </a:endParaRPr>
          </a:p>
          <a:p>
            <a:pPr marL="109855">
              <a:lnSpc>
                <a:spcPct val="100000"/>
              </a:lnSpc>
            </a:pPr>
            <a:r>
              <a:rPr sz="1400" dirty="0">
                <a:solidFill>
                  <a:srgbClr val="F82571"/>
                </a:solidFill>
                <a:latin typeface="Consolas"/>
                <a:cs typeface="Consolas"/>
              </a:rPr>
              <a:t>- name: </a:t>
            </a:r>
            <a:r>
              <a:rPr sz="1400" dirty="0">
                <a:solidFill>
                  <a:srgbClr val="E6DB74"/>
                </a:solidFill>
                <a:latin typeface="Consolas"/>
                <a:cs typeface="Consolas"/>
              </a:rPr>
              <a:t>Start</a:t>
            </a:r>
            <a:r>
              <a:rPr sz="1400" spc="-5" dirty="0">
                <a:solidFill>
                  <a:srgbClr val="E6DB74"/>
                </a:solidFill>
                <a:latin typeface="Consolas"/>
                <a:cs typeface="Consolas"/>
              </a:rPr>
              <a:t> </a:t>
            </a:r>
            <a:r>
              <a:rPr sz="1400" dirty="0">
                <a:solidFill>
                  <a:srgbClr val="E6DB74"/>
                </a:solidFill>
                <a:latin typeface="Consolas"/>
                <a:cs typeface="Consolas"/>
              </a:rPr>
              <a:t>the database</a:t>
            </a:r>
            <a:r>
              <a:rPr sz="1400" spc="10" dirty="0">
                <a:solidFill>
                  <a:srgbClr val="E6DB74"/>
                </a:solidFill>
                <a:latin typeface="Consolas"/>
                <a:cs typeface="Consolas"/>
              </a:rPr>
              <a:t> </a:t>
            </a:r>
            <a:r>
              <a:rPr sz="1400" dirty="0">
                <a:solidFill>
                  <a:srgbClr val="E6DB74"/>
                </a:solidFill>
                <a:latin typeface="Consolas"/>
                <a:cs typeface="Consolas"/>
              </a:rPr>
              <a:t>service</a:t>
            </a:r>
            <a:endParaRPr sz="1400">
              <a:latin typeface="Consolas"/>
              <a:cs typeface="Consolas"/>
            </a:endParaRPr>
          </a:p>
        </p:txBody>
      </p:sp>
      <p:sp>
        <p:nvSpPr>
          <p:cNvPr id="15" name="object 15"/>
          <p:cNvSpPr txBox="1"/>
          <p:nvPr/>
        </p:nvSpPr>
        <p:spPr>
          <a:xfrm>
            <a:off x="7280402" y="3908333"/>
            <a:ext cx="1673225" cy="605155"/>
          </a:xfrm>
          <a:prstGeom prst="rect">
            <a:avLst/>
          </a:prstGeom>
        </p:spPr>
        <p:txBody>
          <a:bodyPr vert="horz" wrap="square" lIns="0" tIns="0" rIns="0" bIns="0" rtlCol="0">
            <a:spAutoFit/>
          </a:bodyPr>
          <a:lstStyle/>
          <a:p>
            <a:pPr>
              <a:lnSpc>
                <a:spcPts val="1325"/>
              </a:lnSpc>
            </a:pPr>
            <a:r>
              <a:rPr sz="1400" dirty="0">
                <a:solidFill>
                  <a:srgbClr val="F82571"/>
                </a:solidFill>
                <a:latin typeface="Consolas"/>
                <a:cs typeface="Consolas"/>
              </a:rPr>
              <a:t>service:</a:t>
            </a:r>
            <a:endParaRPr sz="1400">
              <a:latin typeface="Consolas"/>
              <a:cs typeface="Consolas"/>
            </a:endParaRPr>
          </a:p>
          <a:p>
            <a:pPr marL="98425">
              <a:lnSpc>
                <a:spcPct val="100000"/>
              </a:lnSpc>
            </a:pPr>
            <a:r>
              <a:rPr sz="1400" dirty="0">
                <a:solidFill>
                  <a:srgbClr val="F82571"/>
                </a:solidFill>
                <a:latin typeface="Consolas"/>
                <a:cs typeface="Consolas"/>
              </a:rPr>
              <a:t>name:</a:t>
            </a:r>
            <a:r>
              <a:rPr sz="1400" spc="-35" dirty="0">
                <a:solidFill>
                  <a:srgbClr val="F82571"/>
                </a:solidFill>
                <a:latin typeface="Consolas"/>
                <a:cs typeface="Consolas"/>
              </a:rPr>
              <a:t> </a:t>
            </a:r>
            <a:r>
              <a:rPr sz="1400" dirty="0">
                <a:solidFill>
                  <a:srgbClr val="E6DB74"/>
                </a:solidFill>
                <a:latin typeface="Consolas"/>
                <a:cs typeface="Consolas"/>
              </a:rPr>
              <a:t>postgresql </a:t>
            </a:r>
            <a:r>
              <a:rPr sz="1400" spc="-755" dirty="0">
                <a:solidFill>
                  <a:srgbClr val="E6DB74"/>
                </a:solidFill>
                <a:latin typeface="Consolas"/>
                <a:cs typeface="Consolas"/>
              </a:rPr>
              <a:t> </a:t>
            </a:r>
            <a:r>
              <a:rPr sz="1400" dirty="0">
                <a:solidFill>
                  <a:srgbClr val="F82571"/>
                </a:solidFill>
                <a:latin typeface="Consolas"/>
                <a:cs typeface="Consolas"/>
              </a:rPr>
              <a:t>state:</a:t>
            </a:r>
            <a:r>
              <a:rPr sz="1400" spc="-15" dirty="0">
                <a:solidFill>
                  <a:srgbClr val="F82571"/>
                </a:solidFill>
                <a:latin typeface="Consolas"/>
                <a:cs typeface="Consolas"/>
              </a:rPr>
              <a:t> </a:t>
            </a:r>
            <a:r>
              <a:rPr sz="1400" dirty="0">
                <a:solidFill>
                  <a:srgbClr val="E6DB74"/>
                </a:solidFill>
                <a:latin typeface="Consolas"/>
                <a:cs typeface="Consolas"/>
              </a:rPr>
              <a:t>started</a:t>
            </a:r>
            <a:endParaRPr sz="1400">
              <a:latin typeface="Consolas"/>
              <a:cs typeface="Consolas"/>
            </a:endParaRPr>
          </a:p>
        </p:txBody>
      </p:sp>
      <p:grpSp>
        <p:nvGrpSpPr>
          <p:cNvPr id="16" name="object 16"/>
          <p:cNvGrpSpPr/>
          <p:nvPr/>
        </p:nvGrpSpPr>
        <p:grpSpPr>
          <a:xfrm>
            <a:off x="6697980" y="2389632"/>
            <a:ext cx="3452495" cy="2190750"/>
            <a:chOff x="6697980" y="2389632"/>
            <a:chExt cx="3452495" cy="2190750"/>
          </a:xfrm>
        </p:grpSpPr>
        <p:sp>
          <p:nvSpPr>
            <p:cNvPr id="17" name="object 17"/>
            <p:cNvSpPr/>
            <p:nvPr/>
          </p:nvSpPr>
          <p:spPr>
            <a:xfrm>
              <a:off x="7237476" y="3866388"/>
              <a:ext cx="2908300" cy="708660"/>
            </a:xfrm>
            <a:custGeom>
              <a:avLst/>
              <a:gdLst/>
              <a:ahLst/>
              <a:cxnLst/>
              <a:rect l="l" t="t" r="r" b="b"/>
              <a:pathLst>
                <a:path w="2908300" h="708660">
                  <a:moveTo>
                    <a:pt x="2907792" y="0"/>
                  </a:moveTo>
                  <a:lnTo>
                    <a:pt x="0" y="0"/>
                  </a:lnTo>
                  <a:lnTo>
                    <a:pt x="0" y="708660"/>
                  </a:lnTo>
                  <a:lnTo>
                    <a:pt x="2907792" y="708660"/>
                  </a:lnTo>
                  <a:lnTo>
                    <a:pt x="2907792" y="0"/>
                  </a:lnTo>
                  <a:close/>
                </a:path>
              </a:pathLst>
            </a:custGeom>
            <a:solidFill>
              <a:srgbClr val="EEB9C9">
                <a:alpha val="50195"/>
              </a:srgbClr>
            </a:solidFill>
          </p:spPr>
          <p:txBody>
            <a:bodyPr wrap="square" lIns="0" tIns="0" rIns="0" bIns="0" rtlCol="0"/>
            <a:lstStyle/>
            <a:p>
              <a:endParaRPr/>
            </a:p>
          </p:txBody>
        </p:sp>
        <p:sp>
          <p:nvSpPr>
            <p:cNvPr id="18" name="object 18"/>
            <p:cNvSpPr/>
            <p:nvPr/>
          </p:nvSpPr>
          <p:spPr>
            <a:xfrm>
              <a:off x="7237476" y="3866388"/>
              <a:ext cx="2908300" cy="708660"/>
            </a:xfrm>
            <a:custGeom>
              <a:avLst/>
              <a:gdLst/>
              <a:ahLst/>
              <a:cxnLst/>
              <a:rect l="l" t="t" r="r" b="b"/>
              <a:pathLst>
                <a:path w="2908300" h="708660">
                  <a:moveTo>
                    <a:pt x="0" y="708660"/>
                  </a:moveTo>
                  <a:lnTo>
                    <a:pt x="2907792" y="708660"/>
                  </a:lnTo>
                  <a:lnTo>
                    <a:pt x="2907792" y="0"/>
                  </a:lnTo>
                  <a:lnTo>
                    <a:pt x="0" y="0"/>
                  </a:lnTo>
                  <a:lnTo>
                    <a:pt x="0" y="708660"/>
                  </a:lnTo>
                  <a:close/>
                </a:path>
              </a:pathLst>
            </a:custGeom>
            <a:ln w="9525">
              <a:solidFill>
                <a:srgbClr val="FF3300"/>
              </a:solidFill>
            </a:ln>
          </p:spPr>
          <p:txBody>
            <a:bodyPr wrap="square" lIns="0" tIns="0" rIns="0" bIns="0" rtlCol="0"/>
            <a:lstStyle/>
            <a:p>
              <a:endParaRPr/>
            </a:p>
          </p:txBody>
        </p:sp>
        <p:sp>
          <p:nvSpPr>
            <p:cNvPr id="19" name="object 19"/>
            <p:cNvSpPr/>
            <p:nvPr/>
          </p:nvSpPr>
          <p:spPr>
            <a:xfrm>
              <a:off x="6697980" y="2389632"/>
              <a:ext cx="2231390" cy="370840"/>
            </a:xfrm>
            <a:custGeom>
              <a:avLst/>
              <a:gdLst/>
              <a:ahLst/>
              <a:cxnLst/>
              <a:rect l="l" t="t" r="r" b="b"/>
              <a:pathLst>
                <a:path w="2231390" h="370839">
                  <a:moveTo>
                    <a:pt x="2231135" y="0"/>
                  </a:moveTo>
                  <a:lnTo>
                    <a:pt x="0" y="0"/>
                  </a:lnTo>
                  <a:lnTo>
                    <a:pt x="0" y="370332"/>
                  </a:lnTo>
                  <a:lnTo>
                    <a:pt x="2231135" y="370332"/>
                  </a:lnTo>
                  <a:lnTo>
                    <a:pt x="2231135" y="0"/>
                  </a:lnTo>
                  <a:close/>
                </a:path>
              </a:pathLst>
            </a:custGeom>
            <a:solidFill>
              <a:srgbClr val="404040"/>
            </a:solidFill>
          </p:spPr>
          <p:txBody>
            <a:bodyPr wrap="square" lIns="0" tIns="0" rIns="0" bIns="0" rtlCol="0"/>
            <a:lstStyle/>
            <a:p>
              <a:endParaRPr/>
            </a:p>
          </p:txBody>
        </p:sp>
      </p:grpSp>
      <p:sp>
        <p:nvSpPr>
          <p:cNvPr id="20" name="object 20"/>
          <p:cNvSpPr txBox="1"/>
          <p:nvPr/>
        </p:nvSpPr>
        <p:spPr>
          <a:xfrm>
            <a:off x="1330578" y="4416044"/>
            <a:ext cx="3475990" cy="1480185"/>
          </a:xfrm>
          <a:prstGeom prst="rect">
            <a:avLst/>
          </a:prstGeom>
        </p:spPr>
        <p:txBody>
          <a:bodyPr vert="horz" wrap="square" lIns="0" tIns="12700" rIns="0" bIns="0" rtlCol="0">
            <a:spAutoFit/>
          </a:bodyPr>
          <a:lstStyle/>
          <a:p>
            <a:pPr marL="215900" indent="-197485">
              <a:lnSpc>
                <a:spcPct val="100000"/>
              </a:lnSpc>
              <a:spcBef>
                <a:spcPts val="100"/>
              </a:spcBef>
              <a:buChar char="-"/>
              <a:tabLst>
                <a:tab pos="216535" algn="l"/>
              </a:tabLst>
            </a:pPr>
            <a:r>
              <a:rPr sz="1400" dirty="0">
                <a:solidFill>
                  <a:srgbClr val="F82571"/>
                </a:solidFill>
                <a:latin typeface="Consolas"/>
                <a:cs typeface="Consolas"/>
              </a:rPr>
              <a:t>name:</a:t>
            </a:r>
            <a:r>
              <a:rPr sz="1400" spc="-15" dirty="0">
                <a:solidFill>
                  <a:srgbClr val="F82571"/>
                </a:solidFill>
                <a:latin typeface="Consolas"/>
                <a:cs typeface="Consolas"/>
              </a:rPr>
              <a:t> </a:t>
            </a:r>
            <a:r>
              <a:rPr sz="1400" spc="5" dirty="0">
                <a:solidFill>
                  <a:srgbClr val="E6DB74"/>
                </a:solidFill>
                <a:latin typeface="Consolas"/>
                <a:cs typeface="Consolas"/>
              </a:rPr>
              <a:t>Start</a:t>
            </a:r>
            <a:r>
              <a:rPr sz="1400" spc="-15" dirty="0">
                <a:solidFill>
                  <a:srgbClr val="E6DB74"/>
                </a:solidFill>
                <a:latin typeface="Consolas"/>
                <a:cs typeface="Consolas"/>
              </a:rPr>
              <a:t> </a:t>
            </a:r>
            <a:r>
              <a:rPr sz="1400" spc="5" dirty="0">
                <a:solidFill>
                  <a:srgbClr val="E6DB74"/>
                </a:solidFill>
                <a:latin typeface="Consolas"/>
                <a:cs typeface="Consolas"/>
              </a:rPr>
              <a:t>the</a:t>
            </a:r>
            <a:r>
              <a:rPr sz="1400" spc="-20" dirty="0">
                <a:solidFill>
                  <a:srgbClr val="E6DB74"/>
                </a:solidFill>
                <a:latin typeface="Consolas"/>
                <a:cs typeface="Consolas"/>
              </a:rPr>
              <a:t> </a:t>
            </a:r>
            <a:r>
              <a:rPr sz="1400" spc="5" dirty="0">
                <a:solidFill>
                  <a:srgbClr val="E6DB74"/>
                </a:solidFill>
                <a:latin typeface="Consolas"/>
                <a:cs typeface="Consolas"/>
              </a:rPr>
              <a:t>httpd</a:t>
            </a:r>
            <a:r>
              <a:rPr sz="1400" spc="-15" dirty="0">
                <a:solidFill>
                  <a:srgbClr val="E6DB74"/>
                </a:solidFill>
                <a:latin typeface="Consolas"/>
                <a:cs typeface="Consolas"/>
              </a:rPr>
              <a:t> </a:t>
            </a:r>
            <a:r>
              <a:rPr sz="1400" spc="5" dirty="0">
                <a:solidFill>
                  <a:srgbClr val="E6DB74"/>
                </a:solidFill>
                <a:latin typeface="Consolas"/>
                <a:cs typeface="Consolas"/>
              </a:rPr>
              <a:t>service</a:t>
            </a:r>
            <a:endParaRPr sz="1400">
              <a:latin typeface="Consolas"/>
              <a:cs typeface="Consolas"/>
            </a:endParaRPr>
          </a:p>
          <a:p>
            <a:pPr marL="215900">
              <a:lnSpc>
                <a:spcPct val="100000"/>
              </a:lnSpc>
              <a:spcBef>
                <a:spcPts val="5"/>
              </a:spcBef>
            </a:pPr>
            <a:r>
              <a:rPr sz="1400" dirty="0">
                <a:solidFill>
                  <a:srgbClr val="F82571"/>
                </a:solidFill>
                <a:latin typeface="Consolas"/>
                <a:cs typeface="Consolas"/>
              </a:rPr>
              <a:t>service:</a:t>
            </a:r>
            <a:r>
              <a:rPr sz="1400" spc="-10" dirty="0">
                <a:solidFill>
                  <a:srgbClr val="F82571"/>
                </a:solidFill>
                <a:latin typeface="Consolas"/>
                <a:cs typeface="Consolas"/>
              </a:rPr>
              <a:t> </a:t>
            </a:r>
            <a:r>
              <a:rPr sz="1400" dirty="0">
                <a:solidFill>
                  <a:srgbClr val="E6DB74"/>
                </a:solidFill>
                <a:latin typeface="Consolas"/>
                <a:cs typeface="Consolas"/>
              </a:rPr>
              <a:t>name=httpd state=started</a:t>
            </a:r>
            <a:endParaRPr sz="1400">
              <a:latin typeface="Consolas"/>
              <a:cs typeface="Consolas"/>
            </a:endParaRPr>
          </a:p>
          <a:p>
            <a:pPr>
              <a:lnSpc>
                <a:spcPct val="100000"/>
              </a:lnSpc>
              <a:spcBef>
                <a:spcPts val="20"/>
              </a:spcBef>
            </a:pPr>
            <a:endParaRPr sz="1150">
              <a:latin typeface="Consolas"/>
              <a:cs typeface="Consolas"/>
            </a:endParaRPr>
          </a:p>
          <a:p>
            <a:pPr marL="208915" marR="403860" indent="-196850">
              <a:lnSpc>
                <a:spcPct val="100000"/>
              </a:lnSpc>
              <a:buChar char="-"/>
              <a:tabLst>
                <a:tab pos="209550" algn="l"/>
              </a:tabLst>
            </a:pPr>
            <a:r>
              <a:rPr sz="1400" dirty="0">
                <a:solidFill>
                  <a:srgbClr val="F82571"/>
                </a:solidFill>
                <a:latin typeface="Consolas"/>
                <a:cs typeface="Consolas"/>
              </a:rPr>
              <a:t>name:</a:t>
            </a:r>
            <a:r>
              <a:rPr sz="1400" spc="-15" dirty="0">
                <a:solidFill>
                  <a:srgbClr val="F82571"/>
                </a:solidFill>
                <a:latin typeface="Consolas"/>
                <a:cs typeface="Consolas"/>
              </a:rPr>
              <a:t> </a:t>
            </a:r>
            <a:r>
              <a:rPr sz="1400" spc="5" dirty="0">
                <a:solidFill>
                  <a:srgbClr val="E6DB74"/>
                </a:solidFill>
                <a:latin typeface="Consolas"/>
                <a:cs typeface="Consolas"/>
              </a:rPr>
              <a:t>Start</a:t>
            </a:r>
            <a:r>
              <a:rPr sz="1400" spc="-20" dirty="0">
                <a:solidFill>
                  <a:srgbClr val="E6DB74"/>
                </a:solidFill>
                <a:latin typeface="Consolas"/>
                <a:cs typeface="Consolas"/>
              </a:rPr>
              <a:t> </a:t>
            </a:r>
            <a:r>
              <a:rPr sz="1400" spc="5" dirty="0">
                <a:solidFill>
                  <a:srgbClr val="E6DB74"/>
                </a:solidFill>
                <a:latin typeface="Consolas"/>
                <a:cs typeface="Consolas"/>
              </a:rPr>
              <a:t>the</a:t>
            </a:r>
            <a:r>
              <a:rPr sz="1400" spc="-15" dirty="0">
                <a:solidFill>
                  <a:srgbClr val="E6DB74"/>
                </a:solidFill>
                <a:latin typeface="Consolas"/>
                <a:cs typeface="Consolas"/>
              </a:rPr>
              <a:t> </a:t>
            </a:r>
            <a:r>
              <a:rPr sz="1400" spc="5" dirty="0">
                <a:solidFill>
                  <a:srgbClr val="E6DB74"/>
                </a:solidFill>
                <a:latin typeface="Consolas"/>
                <a:cs typeface="Consolas"/>
              </a:rPr>
              <a:t>nginx</a:t>
            </a:r>
            <a:r>
              <a:rPr sz="1400" spc="-10" dirty="0">
                <a:solidFill>
                  <a:srgbClr val="E6DB74"/>
                </a:solidFill>
                <a:latin typeface="Consolas"/>
                <a:cs typeface="Consolas"/>
              </a:rPr>
              <a:t> </a:t>
            </a:r>
            <a:r>
              <a:rPr sz="1400" spc="5" dirty="0">
                <a:solidFill>
                  <a:srgbClr val="E6DB74"/>
                </a:solidFill>
                <a:latin typeface="Consolas"/>
                <a:cs typeface="Consolas"/>
              </a:rPr>
              <a:t>service </a:t>
            </a:r>
            <a:r>
              <a:rPr sz="1400" spc="-755" dirty="0">
                <a:solidFill>
                  <a:srgbClr val="E6DB74"/>
                </a:solidFill>
                <a:latin typeface="Consolas"/>
                <a:cs typeface="Consolas"/>
              </a:rPr>
              <a:t> </a:t>
            </a:r>
            <a:r>
              <a:rPr sz="1400" dirty="0">
                <a:solidFill>
                  <a:srgbClr val="F82571"/>
                </a:solidFill>
                <a:latin typeface="Consolas"/>
                <a:cs typeface="Consolas"/>
              </a:rPr>
              <a:t>service:</a:t>
            </a:r>
            <a:endParaRPr sz="1400">
              <a:latin typeface="Consolas"/>
              <a:cs typeface="Consolas"/>
            </a:endParaRPr>
          </a:p>
          <a:p>
            <a:pPr marL="405765" marR="1684655">
              <a:lnSpc>
                <a:spcPct val="100000"/>
              </a:lnSpc>
            </a:pPr>
            <a:r>
              <a:rPr sz="1400" dirty="0">
                <a:solidFill>
                  <a:srgbClr val="F82571"/>
                </a:solidFill>
                <a:latin typeface="Consolas"/>
                <a:cs typeface="Consolas"/>
              </a:rPr>
              <a:t>name: </a:t>
            </a:r>
            <a:r>
              <a:rPr sz="1400" dirty="0">
                <a:solidFill>
                  <a:srgbClr val="E6DB74"/>
                </a:solidFill>
                <a:latin typeface="Consolas"/>
                <a:cs typeface="Consolas"/>
              </a:rPr>
              <a:t>nginx </a:t>
            </a:r>
            <a:r>
              <a:rPr sz="1400" spc="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started</a:t>
            </a:r>
            <a:endParaRPr sz="1400">
              <a:latin typeface="Consolas"/>
              <a:cs typeface="Consolas"/>
            </a:endParaRPr>
          </a:p>
        </p:txBody>
      </p:sp>
      <p:sp>
        <p:nvSpPr>
          <p:cNvPr id="21" name="object 21"/>
          <p:cNvSpPr txBox="1"/>
          <p:nvPr/>
        </p:nvSpPr>
        <p:spPr>
          <a:xfrm>
            <a:off x="6776973" y="2410205"/>
            <a:ext cx="15290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play</a:t>
            </a:r>
            <a:r>
              <a:rPr sz="1800" dirty="0">
                <a:solidFill>
                  <a:srgbClr val="CC9900"/>
                </a:solidFill>
                <a:latin typeface="Consolas"/>
                <a:cs typeface="Consolas"/>
              </a:rPr>
              <a:t>b</a:t>
            </a:r>
            <a:r>
              <a:rPr sz="1800" spc="-5" dirty="0">
                <a:solidFill>
                  <a:srgbClr val="CC9900"/>
                </a:solidFill>
                <a:latin typeface="Consolas"/>
                <a:cs typeface="Consolas"/>
              </a:rPr>
              <a:t>oo</a:t>
            </a:r>
            <a:r>
              <a:rPr sz="1800" dirty="0">
                <a:solidFill>
                  <a:srgbClr val="CC9900"/>
                </a:solidFill>
                <a:latin typeface="Consolas"/>
                <a:cs typeface="Consolas"/>
              </a:rPr>
              <a:t>k</a:t>
            </a:r>
            <a:r>
              <a:rPr sz="1800" spc="-5" dirty="0">
                <a:solidFill>
                  <a:srgbClr val="CC9900"/>
                </a:solidFill>
                <a:latin typeface="Consolas"/>
                <a:cs typeface="Consolas"/>
              </a:rPr>
              <a:t>.ym</a:t>
            </a:r>
            <a:r>
              <a:rPr sz="1800" dirty="0">
                <a:solidFill>
                  <a:srgbClr val="CC9900"/>
                </a:solidFill>
                <a:latin typeface="Consolas"/>
                <a:cs typeface="Consolas"/>
              </a:rPr>
              <a:t>l</a:t>
            </a:r>
            <a:endParaRPr sz="1800">
              <a:latin typeface="Consolas"/>
              <a:cs typeface="Consolas"/>
            </a:endParaRPr>
          </a:p>
        </p:txBody>
      </p:sp>
      <p:sp>
        <p:nvSpPr>
          <p:cNvPr id="22" name="object 22"/>
          <p:cNvSpPr txBox="1"/>
          <p:nvPr/>
        </p:nvSpPr>
        <p:spPr>
          <a:xfrm>
            <a:off x="1049832" y="2410205"/>
            <a:ext cx="152908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play</a:t>
            </a:r>
            <a:r>
              <a:rPr sz="1800" dirty="0">
                <a:solidFill>
                  <a:srgbClr val="CC9900"/>
                </a:solidFill>
                <a:latin typeface="Consolas"/>
                <a:cs typeface="Consolas"/>
              </a:rPr>
              <a:t>b</a:t>
            </a:r>
            <a:r>
              <a:rPr sz="1800" spc="-5" dirty="0">
                <a:solidFill>
                  <a:srgbClr val="CC9900"/>
                </a:solidFill>
                <a:latin typeface="Consolas"/>
                <a:cs typeface="Consolas"/>
              </a:rPr>
              <a:t>oo</a:t>
            </a:r>
            <a:r>
              <a:rPr sz="1800" dirty="0">
                <a:solidFill>
                  <a:srgbClr val="CC9900"/>
                </a:solidFill>
                <a:latin typeface="Consolas"/>
                <a:cs typeface="Consolas"/>
              </a:rPr>
              <a:t>k</a:t>
            </a:r>
            <a:r>
              <a:rPr sz="1800" spc="-5" dirty="0">
                <a:solidFill>
                  <a:srgbClr val="CC9900"/>
                </a:solidFill>
                <a:latin typeface="Consolas"/>
                <a:cs typeface="Consolas"/>
              </a:rPr>
              <a:t>.ym</a:t>
            </a:r>
            <a:r>
              <a:rPr sz="1800" dirty="0">
                <a:solidFill>
                  <a:srgbClr val="CC9900"/>
                </a:solidFill>
                <a:latin typeface="Consolas"/>
                <a:cs typeface="Consolas"/>
              </a:rPr>
              <a:t>l</a:t>
            </a:r>
            <a:endParaRPr sz="1800">
              <a:latin typeface="Consolas"/>
              <a:cs typeface="Consola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65759" y="5733288"/>
            <a:ext cx="8915400" cy="589788"/>
          </a:xfrm>
          <a:prstGeom prst="rect">
            <a:avLst/>
          </a:prstGeom>
        </p:spPr>
      </p:pic>
      <p:sp>
        <p:nvSpPr>
          <p:cNvPr id="3" name="object 3"/>
          <p:cNvSpPr txBox="1">
            <a:spLocks noGrp="1"/>
          </p:cNvSpPr>
          <p:nvPr>
            <p:ph type="title"/>
          </p:nvPr>
        </p:nvSpPr>
        <p:spPr>
          <a:xfrm>
            <a:off x="916938" y="294894"/>
            <a:ext cx="4798061"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idempotency</a:t>
            </a:r>
            <a:endParaRPr sz="4400" dirty="0">
              <a:latin typeface="Calibri Light"/>
              <a:cs typeface="Calibri Light"/>
            </a:endParaRPr>
          </a:p>
        </p:txBody>
      </p:sp>
      <p:sp>
        <p:nvSpPr>
          <p:cNvPr id="4" name="object 4"/>
          <p:cNvSpPr txBox="1"/>
          <p:nvPr/>
        </p:nvSpPr>
        <p:spPr>
          <a:xfrm>
            <a:off x="916939" y="1358849"/>
            <a:ext cx="7052309" cy="3448685"/>
          </a:xfrm>
          <a:prstGeom prst="rect">
            <a:avLst/>
          </a:prstGeom>
        </p:spPr>
        <p:txBody>
          <a:bodyPr vert="horz" wrap="square" lIns="0" tIns="12065" rIns="0" bIns="0" rtlCol="0">
            <a:spAutoFit/>
          </a:bodyPr>
          <a:lstStyle/>
          <a:p>
            <a:pPr marL="12700">
              <a:lnSpc>
                <a:spcPct val="100000"/>
              </a:lnSpc>
              <a:spcBef>
                <a:spcPts val="95"/>
              </a:spcBef>
            </a:pPr>
            <a:r>
              <a:rPr sz="2800" spc="-20" dirty="0">
                <a:latin typeface="Calibri"/>
                <a:cs typeface="Calibri"/>
              </a:rPr>
              <a:t>Why</a:t>
            </a:r>
            <a:r>
              <a:rPr sz="2800" spc="-10" dirty="0">
                <a:latin typeface="Calibri"/>
                <a:cs typeface="Calibri"/>
              </a:rPr>
              <a:t> </a:t>
            </a:r>
            <a:r>
              <a:rPr sz="2800" spc="-20" dirty="0">
                <a:latin typeface="Calibri"/>
                <a:cs typeface="Calibri"/>
              </a:rPr>
              <a:t>“started”</a:t>
            </a:r>
            <a:r>
              <a:rPr sz="2800" dirty="0">
                <a:latin typeface="Calibri"/>
                <a:cs typeface="Calibri"/>
              </a:rPr>
              <a:t> </a:t>
            </a:r>
            <a:r>
              <a:rPr sz="2800" spc="-5" dirty="0">
                <a:latin typeface="Calibri"/>
                <a:cs typeface="Calibri"/>
              </a:rPr>
              <a:t>and not</a:t>
            </a:r>
            <a:r>
              <a:rPr sz="2800" spc="5" dirty="0">
                <a:latin typeface="Calibri"/>
                <a:cs typeface="Calibri"/>
              </a:rPr>
              <a:t> </a:t>
            </a:r>
            <a:r>
              <a:rPr sz="2800" spc="-10" dirty="0">
                <a:latin typeface="Calibri"/>
                <a:cs typeface="Calibri"/>
              </a:rPr>
              <a:t>“start”?</a:t>
            </a:r>
            <a:endParaRPr sz="2800" dirty="0">
              <a:latin typeface="Calibri"/>
              <a:cs typeface="Calibri"/>
            </a:endParaRPr>
          </a:p>
          <a:p>
            <a:pPr>
              <a:lnSpc>
                <a:spcPct val="100000"/>
              </a:lnSpc>
              <a:spcBef>
                <a:spcPts val="45"/>
              </a:spcBef>
            </a:pPr>
            <a:endParaRPr sz="2050" dirty="0">
              <a:latin typeface="Calibri"/>
              <a:cs typeface="Calibri"/>
            </a:endParaRPr>
          </a:p>
          <a:p>
            <a:pPr marL="12700">
              <a:lnSpc>
                <a:spcPct val="100000"/>
              </a:lnSpc>
              <a:tabLst>
                <a:tab pos="3717925" algn="l"/>
              </a:tabLst>
            </a:pPr>
            <a:r>
              <a:rPr sz="2400" spc="5" dirty="0">
                <a:latin typeface="Calibri"/>
                <a:cs typeface="Calibri"/>
              </a:rPr>
              <a:t>“Start”</a:t>
            </a:r>
            <a:r>
              <a:rPr sz="2400" spc="-35" dirty="0">
                <a:latin typeface="Calibri"/>
                <a:cs typeface="Calibri"/>
              </a:rPr>
              <a:t> </a:t>
            </a:r>
            <a:r>
              <a:rPr sz="2400" dirty="0">
                <a:latin typeface="Calibri"/>
                <a:cs typeface="Calibri"/>
              </a:rPr>
              <a:t>the service</a:t>
            </a:r>
            <a:r>
              <a:rPr sz="2400" spc="15" dirty="0">
                <a:latin typeface="Calibri"/>
                <a:cs typeface="Calibri"/>
              </a:rPr>
              <a:t> </a:t>
            </a:r>
            <a:r>
              <a:rPr sz="2400" spc="-15" dirty="0">
                <a:latin typeface="Calibri"/>
                <a:cs typeface="Calibri"/>
              </a:rPr>
              <a:t>httpd	</a:t>
            </a:r>
            <a:r>
              <a:rPr sz="2400" spc="-10" dirty="0">
                <a:latin typeface="Calibri"/>
                <a:cs typeface="Calibri"/>
              </a:rPr>
              <a:t>”Started”</a:t>
            </a:r>
            <a:r>
              <a:rPr sz="2400" spc="-55" dirty="0">
                <a:latin typeface="Calibri"/>
                <a:cs typeface="Calibri"/>
              </a:rPr>
              <a:t> </a:t>
            </a:r>
            <a:r>
              <a:rPr sz="2400" dirty="0">
                <a:latin typeface="Calibri"/>
                <a:cs typeface="Calibri"/>
              </a:rPr>
              <a:t>the</a:t>
            </a:r>
            <a:r>
              <a:rPr sz="2400" spc="-10" dirty="0">
                <a:latin typeface="Calibri"/>
                <a:cs typeface="Calibri"/>
              </a:rPr>
              <a:t> </a:t>
            </a:r>
            <a:r>
              <a:rPr sz="2400" dirty="0">
                <a:latin typeface="Calibri"/>
                <a:cs typeface="Calibri"/>
              </a:rPr>
              <a:t>service</a:t>
            </a:r>
            <a:r>
              <a:rPr sz="2400" spc="-5" dirty="0">
                <a:latin typeface="Calibri"/>
                <a:cs typeface="Calibri"/>
              </a:rPr>
              <a:t> </a:t>
            </a:r>
            <a:r>
              <a:rPr sz="2400" spc="-15" dirty="0">
                <a:latin typeface="Calibri"/>
                <a:cs typeface="Calibri"/>
              </a:rPr>
              <a:t>httpd</a:t>
            </a:r>
            <a:endParaRPr sz="2400" dirty="0">
              <a:latin typeface="Calibri"/>
              <a:cs typeface="Calibri"/>
            </a:endParaRPr>
          </a:p>
          <a:p>
            <a:pPr>
              <a:lnSpc>
                <a:spcPct val="100000"/>
              </a:lnSpc>
              <a:spcBef>
                <a:spcPts val="15"/>
              </a:spcBef>
            </a:pPr>
            <a:endParaRPr sz="3300" dirty="0">
              <a:latin typeface="Calibri"/>
              <a:cs typeface="Calibri"/>
            </a:endParaRPr>
          </a:p>
          <a:p>
            <a:pPr marL="12700">
              <a:lnSpc>
                <a:spcPct val="100000"/>
              </a:lnSpc>
              <a:spcBef>
                <a:spcPts val="5"/>
              </a:spcBef>
            </a:pPr>
            <a:r>
              <a:rPr sz="2400" spc="-10" dirty="0">
                <a:latin typeface="Calibri"/>
                <a:cs typeface="Calibri"/>
              </a:rPr>
              <a:t>Ensure </a:t>
            </a:r>
            <a:r>
              <a:rPr sz="2400" dirty="0">
                <a:latin typeface="Calibri"/>
                <a:cs typeface="Calibri"/>
              </a:rPr>
              <a:t>service</a:t>
            </a:r>
            <a:r>
              <a:rPr sz="2400" spc="-5" dirty="0">
                <a:latin typeface="Calibri"/>
                <a:cs typeface="Calibri"/>
              </a:rPr>
              <a:t> </a:t>
            </a:r>
            <a:r>
              <a:rPr sz="2400" spc="-15" dirty="0">
                <a:latin typeface="Calibri"/>
                <a:cs typeface="Calibri"/>
              </a:rPr>
              <a:t>httpd </a:t>
            </a:r>
            <a:r>
              <a:rPr sz="2400" dirty="0">
                <a:latin typeface="Calibri"/>
                <a:cs typeface="Calibri"/>
              </a:rPr>
              <a:t>is</a:t>
            </a:r>
            <a:r>
              <a:rPr sz="2400" spc="-5" dirty="0">
                <a:latin typeface="Calibri"/>
                <a:cs typeface="Calibri"/>
              </a:rPr>
              <a:t> </a:t>
            </a:r>
            <a:r>
              <a:rPr sz="2400" spc="-15" dirty="0">
                <a:latin typeface="Calibri"/>
                <a:cs typeface="Calibri"/>
              </a:rPr>
              <a:t>started</a:t>
            </a:r>
            <a:endParaRPr sz="2400" dirty="0">
              <a:latin typeface="Calibri"/>
              <a:cs typeface="Calibri"/>
            </a:endParaRPr>
          </a:p>
          <a:p>
            <a:pPr>
              <a:lnSpc>
                <a:spcPct val="100000"/>
              </a:lnSpc>
            </a:pPr>
            <a:endParaRPr sz="2400" dirty="0">
              <a:latin typeface="Calibri"/>
              <a:cs typeface="Calibri"/>
            </a:endParaRPr>
          </a:p>
          <a:p>
            <a:pPr>
              <a:lnSpc>
                <a:spcPct val="100000"/>
              </a:lnSpc>
              <a:spcBef>
                <a:spcPts val="50"/>
              </a:spcBef>
            </a:pPr>
            <a:endParaRPr sz="2050" dirty="0">
              <a:latin typeface="Calibri"/>
              <a:cs typeface="Calibri"/>
            </a:endParaRPr>
          </a:p>
          <a:p>
            <a:pPr marL="12700" marR="2136140">
              <a:lnSpc>
                <a:spcPct val="100000"/>
              </a:lnSpc>
            </a:pPr>
            <a:r>
              <a:rPr sz="2400" dirty="0">
                <a:latin typeface="Calibri"/>
                <a:cs typeface="Calibri"/>
              </a:rPr>
              <a:t>If </a:t>
            </a:r>
            <a:r>
              <a:rPr sz="2400" spc="-15" dirty="0">
                <a:latin typeface="Calibri"/>
                <a:cs typeface="Calibri"/>
              </a:rPr>
              <a:t>httpd </a:t>
            </a:r>
            <a:r>
              <a:rPr sz="2400" dirty="0">
                <a:latin typeface="Calibri"/>
                <a:cs typeface="Calibri"/>
              </a:rPr>
              <a:t>is </a:t>
            </a:r>
            <a:r>
              <a:rPr sz="2400" spc="-10" dirty="0">
                <a:latin typeface="Calibri"/>
                <a:cs typeface="Calibri"/>
              </a:rPr>
              <a:t>not </a:t>
            </a:r>
            <a:r>
              <a:rPr sz="2400" spc="-5" dirty="0">
                <a:latin typeface="Calibri"/>
                <a:cs typeface="Calibri"/>
              </a:rPr>
              <a:t>already </a:t>
            </a:r>
            <a:r>
              <a:rPr sz="2400" spc="-15" dirty="0">
                <a:latin typeface="Calibri"/>
                <a:cs typeface="Calibri"/>
              </a:rPr>
              <a:t>started </a:t>
            </a:r>
            <a:r>
              <a:rPr sz="2400" spc="-5" dirty="0">
                <a:latin typeface="Calibri"/>
                <a:cs typeface="Calibri"/>
              </a:rPr>
              <a:t>=&gt; </a:t>
            </a:r>
            <a:r>
              <a:rPr sz="2400" spc="-15" dirty="0">
                <a:latin typeface="Calibri"/>
                <a:cs typeface="Calibri"/>
              </a:rPr>
              <a:t>start </a:t>
            </a:r>
            <a:r>
              <a:rPr sz="2400" dirty="0">
                <a:latin typeface="Calibri"/>
                <a:cs typeface="Calibri"/>
              </a:rPr>
              <a:t>it </a:t>
            </a:r>
            <a:r>
              <a:rPr sz="2400" spc="-530" dirty="0">
                <a:latin typeface="Calibri"/>
                <a:cs typeface="Calibri"/>
              </a:rPr>
              <a:t> </a:t>
            </a:r>
            <a:r>
              <a:rPr sz="2400" dirty="0">
                <a:latin typeface="Calibri"/>
                <a:cs typeface="Calibri"/>
              </a:rPr>
              <a:t>If</a:t>
            </a:r>
            <a:r>
              <a:rPr sz="2400" spc="-20" dirty="0">
                <a:latin typeface="Calibri"/>
                <a:cs typeface="Calibri"/>
              </a:rPr>
              <a:t> </a:t>
            </a:r>
            <a:r>
              <a:rPr sz="2400" spc="-15" dirty="0">
                <a:latin typeface="Calibri"/>
                <a:cs typeface="Calibri"/>
              </a:rPr>
              <a:t>httpd</a:t>
            </a:r>
            <a:r>
              <a:rPr sz="2400" spc="-10" dirty="0">
                <a:latin typeface="Calibri"/>
                <a:cs typeface="Calibri"/>
              </a:rPr>
              <a:t> </a:t>
            </a:r>
            <a:r>
              <a:rPr sz="2400" dirty="0">
                <a:latin typeface="Calibri"/>
                <a:cs typeface="Calibri"/>
              </a:rPr>
              <a:t>is</a:t>
            </a:r>
            <a:r>
              <a:rPr sz="2400" spc="-5" dirty="0">
                <a:latin typeface="Calibri"/>
                <a:cs typeface="Calibri"/>
              </a:rPr>
              <a:t> </a:t>
            </a:r>
            <a:r>
              <a:rPr sz="2400" spc="-10" dirty="0">
                <a:latin typeface="Calibri"/>
                <a:cs typeface="Calibri"/>
              </a:rPr>
              <a:t>already</a:t>
            </a:r>
            <a:r>
              <a:rPr sz="2400" spc="-25" dirty="0">
                <a:latin typeface="Calibri"/>
                <a:cs typeface="Calibri"/>
              </a:rPr>
              <a:t> </a:t>
            </a:r>
            <a:r>
              <a:rPr sz="2400" spc="-10" dirty="0">
                <a:latin typeface="Calibri"/>
                <a:cs typeface="Calibri"/>
              </a:rPr>
              <a:t>started,</a:t>
            </a:r>
            <a:r>
              <a:rPr sz="2400" spc="-15" dirty="0">
                <a:latin typeface="Calibri"/>
                <a:cs typeface="Calibri"/>
              </a:rPr>
              <a:t> </a:t>
            </a:r>
            <a:r>
              <a:rPr sz="2400" spc="-5" dirty="0">
                <a:latin typeface="Calibri"/>
                <a:cs typeface="Calibri"/>
              </a:rPr>
              <a:t>=&gt;do</a:t>
            </a:r>
            <a:r>
              <a:rPr sz="2400" spc="-15" dirty="0">
                <a:latin typeface="Calibri"/>
                <a:cs typeface="Calibri"/>
              </a:rPr>
              <a:t> </a:t>
            </a:r>
            <a:r>
              <a:rPr sz="2400" spc="-5" dirty="0">
                <a:latin typeface="Calibri"/>
                <a:cs typeface="Calibri"/>
              </a:rPr>
              <a:t>nothing</a:t>
            </a:r>
            <a:endParaRPr sz="2400" dirty="0">
              <a:latin typeface="Calibri"/>
              <a:cs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35608" y="3700271"/>
            <a:ext cx="4853940" cy="1600200"/>
          </a:xfrm>
          <a:custGeom>
            <a:avLst/>
            <a:gdLst/>
            <a:ahLst/>
            <a:cxnLst/>
            <a:rect l="l" t="t" r="r" b="b"/>
            <a:pathLst>
              <a:path w="4853940" h="1600200">
                <a:moveTo>
                  <a:pt x="4853940" y="0"/>
                </a:moveTo>
                <a:lnTo>
                  <a:pt x="0" y="0"/>
                </a:lnTo>
                <a:lnTo>
                  <a:pt x="0" y="1600199"/>
                </a:lnTo>
                <a:lnTo>
                  <a:pt x="4853940" y="1600199"/>
                </a:lnTo>
                <a:lnTo>
                  <a:pt x="4853940" y="0"/>
                </a:lnTo>
                <a:close/>
              </a:path>
            </a:pathLst>
          </a:custGeom>
          <a:solidFill>
            <a:srgbClr val="0D0D0D">
              <a:alpha val="81959"/>
            </a:srgbClr>
          </a:solidFill>
        </p:spPr>
        <p:txBody>
          <a:bodyPr wrap="square" lIns="0" tIns="0" rIns="0" bIns="0" rtlCol="0"/>
          <a:lstStyle/>
          <a:p>
            <a:endParaRPr/>
          </a:p>
        </p:txBody>
      </p:sp>
      <p:sp>
        <p:nvSpPr>
          <p:cNvPr id="3" name="object 3"/>
          <p:cNvSpPr txBox="1">
            <a:spLocks noGrp="1"/>
          </p:cNvSpPr>
          <p:nvPr>
            <p:ph type="title"/>
          </p:nvPr>
        </p:nvSpPr>
        <p:spPr>
          <a:xfrm>
            <a:off x="916938" y="294894"/>
            <a:ext cx="4362069" cy="696595"/>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lineinfile</a:t>
            </a:r>
            <a:endParaRPr sz="4400" dirty="0">
              <a:latin typeface="Calibri Light"/>
              <a:cs typeface="Calibri Light"/>
            </a:endParaRPr>
          </a:p>
        </p:txBody>
      </p:sp>
      <p:sp>
        <p:nvSpPr>
          <p:cNvPr id="4" name="object 4"/>
          <p:cNvSpPr txBox="1"/>
          <p:nvPr/>
        </p:nvSpPr>
        <p:spPr>
          <a:xfrm>
            <a:off x="916939" y="1369313"/>
            <a:ext cx="9585960" cy="45212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935" algn="l"/>
              </a:tabLst>
            </a:pPr>
            <a:r>
              <a:rPr sz="2800" spc="-15" dirty="0">
                <a:latin typeface="Calibri"/>
                <a:cs typeface="Calibri"/>
              </a:rPr>
              <a:t>Search</a:t>
            </a:r>
            <a:r>
              <a:rPr sz="2800" spc="-5" dirty="0">
                <a:latin typeface="Calibri"/>
                <a:cs typeface="Calibri"/>
              </a:rPr>
              <a:t> </a:t>
            </a:r>
            <a:r>
              <a:rPr sz="2800" spc="-25" dirty="0">
                <a:latin typeface="Calibri"/>
                <a:cs typeface="Calibri"/>
              </a:rPr>
              <a:t>for</a:t>
            </a:r>
            <a:r>
              <a:rPr sz="2800" dirty="0">
                <a:latin typeface="Calibri"/>
                <a:cs typeface="Calibri"/>
              </a:rPr>
              <a:t> </a:t>
            </a:r>
            <a:r>
              <a:rPr sz="2800" spc="-5" dirty="0">
                <a:latin typeface="Calibri"/>
                <a:cs typeface="Calibri"/>
              </a:rPr>
              <a:t>a</a:t>
            </a:r>
            <a:r>
              <a:rPr sz="2800" spc="10" dirty="0">
                <a:latin typeface="Calibri"/>
                <a:cs typeface="Calibri"/>
              </a:rPr>
              <a:t> </a:t>
            </a:r>
            <a:r>
              <a:rPr sz="2800" spc="-10" dirty="0">
                <a:latin typeface="Calibri"/>
                <a:cs typeface="Calibri"/>
              </a:rPr>
              <a:t>line</a:t>
            </a:r>
            <a:r>
              <a:rPr sz="2800" spc="10" dirty="0">
                <a:latin typeface="Calibri"/>
                <a:cs typeface="Calibri"/>
              </a:rPr>
              <a:t> </a:t>
            </a:r>
            <a:r>
              <a:rPr sz="2800" spc="-5" dirty="0">
                <a:latin typeface="Calibri"/>
                <a:cs typeface="Calibri"/>
              </a:rPr>
              <a:t>in</a:t>
            </a:r>
            <a:r>
              <a:rPr sz="2800" spc="5" dirty="0">
                <a:latin typeface="Calibri"/>
                <a:cs typeface="Calibri"/>
              </a:rPr>
              <a:t> </a:t>
            </a:r>
            <a:r>
              <a:rPr sz="2800" spc="-5" dirty="0">
                <a:latin typeface="Calibri"/>
                <a:cs typeface="Calibri"/>
              </a:rPr>
              <a:t>a</a:t>
            </a:r>
            <a:r>
              <a:rPr sz="2800" spc="5" dirty="0">
                <a:latin typeface="Calibri"/>
                <a:cs typeface="Calibri"/>
              </a:rPr>
              <a:t> </a:t>
            </a:r>
            <a:r>
              <a:rPr sz="2800" spc="-10" dirty="0">
                <a:latin typeface="Calibri"/>
                <a:cs typeface="Calibri"/>
              </a:rPr>
              <a:t>file</a:t>
            </a:r>
            <a:r>
              <a:rPr sz="2800" dirty="0">
                <a:latin typeface="Calibri"/>
                <a:cs typeface="Calibri"/>
              </a:rPr>
              <a:t> </a:t>
            </a:r>
            <a:r>
              <a:rPr sz="2800" spc="-5" dirty="0">
                <a:latin typeface="Calibri"/>
                <a:cs typeface="Calibri"/>
              </a:rPr>
              <a:t>and</a:t>
            </a:r>
            <a:r>
              <a:rPr sz="2800" dirty="0">
                <a:latin typeface="Calibri"/>
                <a:cs typeface="Calibri"/>
              </a:rPr>
              <a:t> </a:t>
            </a:r>
            <a:r>
              <a:rPr sz="2800" spc="-10" dirty="0">
                <a:latin typeface="Calibri"/>
                <a:cs typeface="Calibri"/>
              </a:rPr>
              <a:t>replace</a:t>
            </a:r>
            <a:r>
              <a:rPr sz="2800" spc="5" dirty="0">
                <a:latin typeface="Calibri"/>
                <a:cs typeface="Calibri"/>
              </a:rPr>
              <a:t> </a:t>
            </a:r>
            <a:r>
              <a:rPr sz="2800" spc="-5" dirty="0">
                <a:latin typeface="Calibri"/>
                <a:cs typeface="Calibri"/>
              </a:rPr>
              <a:t>it</a:t>
            </a:r>
            <a:r>
              <a:rPr sz="2800" spc="5" dirty="0">
                <a:latin typeface="Calibri"/>
                <a:cs typeface="Calibri"/>
              </a:rPr>
              <a:t> </a:t>
            </a:r>
            <a:r>
              <a:rPr sz="2800" spc="-5" dirty="0">
                <a:latin typeface="Calibri"/>
                <a:cs typeface="Calibri"/>
              </a:rPr>
              <a:t>or</a:t>
            </a:r>
            <a:r>
              <a:rPr sz="2800" spc="10" dirty="0">
                <a:latin typeface="Calibri"/>
                <a:cs typeface="Calibri"/>
              </a:rPr>
              <a:t> </a:t>
            </a:r>
            <a:r>
              <a:rPr sz="2800" spc="-5" dirty="0">
                <a:latin typeface="Calibri"/>
                <a:cs typeface="Calibri"/>
              </a:rPr>
              <a:t>add</a:t>
            </a:r>
            <a:r>
              <a:rPr sz="2800" spc="15" dirty="0">
                <a:latin typeface="Calibri"/>
                <a:cs typeface="Calibri"/>
              </a:rPr>
              <a:t> </a:t>
            </a:r>
            <a:r>
              <a:rPr sz="2800" spc="-5" dirty="0">
                <a:latin typeface="Calibri"/>
                <a:cs typeface="Calibri"/>
              </a:rPr>
              <a:t>it</a:t>
            </a:r>
            <a:r>
              <a:rPr sz="2800" dirty="0">
                <a:latin typeface="Calibri"/>
                <a:cs typeface="Calibri"/>
              </a:rPr>
              <a:t> </a:t>
            </a:r>
            <a:r>
              <a:rPr sz="2800" spc="-10" dirty="0">
                <a:latin typeface="Calibri"/>
                <a:cs typeface="Calibri"/>
              </a:rPr>
              <a:t>if</a:t>
            </a:r>
            <a:r>
              <a:rPr sz="2800" dirty="0">
                <a:latin typeface="Calibri"/>
                <a:cs typeface="Calibri"/>
              </a:rPr>
              <a:t> </a:t>
            </a:r>
            <a:r>
              <a:rPr sz="2800" spc="-5" dirty="0">
                <a:latin typeface="Calibri"/>
                <a:cs typeface="Calibri"/>
              </a:rPr>
              <a:t>it</a:t>
            </a:r>
            <a:r>
              <a:rPr sz="2800" spc="15" dirty="0">
                <a:latin typeface="Calibri"/>
                <a:cs typeface="Calibri"/>
              </a:rPr>
              <a:t> </a:t>
            </a:r>
            <a:r>
              <a:rPr sz="2800" spc="-10" dirty="0">
                <a:latin typeface="Calibri"/>
                <a:cs typeface="Calibri"/>
              </a:rPr>
              <a:t>doesn’t</a:t>
            </a:r>
            <a:r>
              <a:rPr sz="2800" spc="25" dirty="0">
                <a:latin typeface="Calibri"/>
                <a:cs typeface="Calibri"/>
              </a:rPr>
              <a:t> </a:t>
            </a:r>
            <a:r>
              <a:rPr sz="2800" spc="-20" dirty="0">
                <a:latin typeface="Calibri"/>
                <a:cs typeface="Calibri"/>
              </a:rPr>
              <a:t>exist.</a:t>
            </a:r>
            <a:endParaRPr sz="2800" dirty="0">
              <a:latin typeface="Calibri"/>
              <a:cs typeface="Calibri"/>
            </a:endParaRPr>
          </a:p>
        </p:txBody>
      </p:sp>
      <p:sp>
        <p:nvSpPr>
          <p:cNvPr id="5" name="object 5"/>
          <p:cNvSpPr txBox="1"/>
          <p:nvPr/>
        </p:nvSpPr>
        <p:spPr>
          <a:xfrm>
            <a:off x="1429258" y="2413761"/>
            <a:ext cx="4866640" cy="750570"/>
          </a:xfrm>
          <a:prstGeom prst="rect">
            <a:avLst/>
          </a:prstGeom>
          <a:solidFill>
            <a:srgbClr val="000000"/>
          </a:solidFill>
        </p:spPr>
        <p:txBody>
          <a:bodyPr vert="horz" wrap="square" lIns="0" tIns="41275" rIns="0" bIns="0" rtlCol="0">
            <a:spAutoFit/>
          </a:bodyPr>
          <a:lstStyle/>
          <a:p>
            <a:pPr marL="96520">
              <a:lnSpc>
                <a:spcPct val="100000"/>
              </a:lnSpc>
              <a:spcBef>
                <a:spcPts val="325"/>
              </a:spcBef>
            </a:pPr>
            <a:r>
              <a:rPr sz="1400" dirty="0">
                <a:solidFill>
                  <a:srgbClr val="F1F1F1"/>
                </a:solidFill>
                <a:latin typeface="Consolas"/>
                <a:cs typeface="Consolas"/>
              </a:rPr>
              <a:t>nameserver</a:t>
            </a:r>
            <a:r>
              <a:rPr sz="1400" spc="-20" dirty="0">
                <a:solidFill>
                  <a:srgbClr val="F1F1F1"/>
                </a:solidFill>
                <a:latin typeface="Consolas"/>
                <a:cs typeface="Consolas"/>
              </a:rPr>
              <a:t> </a:t>
            </a:r>
            <a:r>
              <a:rPr sz="1400" dirty="0">
                <a:solidFill>
                  <a:srgbClr val="F1F1F1"/>
                </a:solidFill>
                <a:latin typeface="Consolas"/>
                <a:cs typeface="Consolas"/>
              </a:rPr>
              <a:t>10.1.250.1</a:t>
            </a:r>
            <a:endParaRPr sz="1400">
              <a:latin typeface="Consolas"/>
              <a:cs typeface="Consolas"/>
            </a:endParaRPr>
          </a:p>
          <a:p>
            <a:pPr marL="96520">
              <a:lnSpc>
                <a:spcPct val="100000"/>
              </a:lnSpc>
            </a:pPr>
            <a:r>
              <a:rPr sz="1400" dirty="0">
                <a:solidFill>
                  <a:srgbClr val="F1F1F1"/>
                </a:solidFill>
                <a:latin typeface="Consolas"/>
                <a:cs typeface="Consolas"/>
              </a:rPr>
              <a:t>nameserver</a:t>
            </a:r>
            <a:r>
              <a:rPr sz="1400" spc="-50" dirty="0">
                <a:solidFill>
                  <a:srgbClr val="F1F1F1"/>
                </a:solidFill>
                <a:latin typeface="Consolas"/>
                <a:cs typeface="Consolas"/>
              </a:rPr>
              <a:t> </a:t>
            </a:r>
            <a:r>
              <a:rPr sz="1400" dirty="0">
                <a:solidFill>
                  <a:srgbClr val="F1F1F1"/>
                </a:solidFill>
                <a:latin typeface="Consolas"/>
                <a:cs typeface="Consolas"/>
              </a:rPr>
              <a:t>10.1.250.2</a:t>
            </a:r>
            <a:endParaRPr sz="1400">
              <a:latin typeface="Consolas"/>
              <a:cs typeface="Consolas"/>
            </a:endParaRPr>
          </a:p>
        </p:txBody>
      </p:sp>
      <p:sp>
        <p:nvSpPr>
          <p:cNvPr id="6" name="object 6"/>
          <p:cNvSpPr txBox="1"/>
          <p:nvPr/>
        </p:nvSpPr>
        <p:spPr>
          <a:xfrm>
            <a:off x="6890766" y="2361438"/>
            <a:ext cx="278320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1F1F1"/>
                </a:solidFill>
                <a:latin typeface="Consolas"/>
                <a:cs typeface="Consolas"/>
              </a:rPr>
              <a:t>nameserver</a:t>
            </a:r>
            <a:r>
              <a:rPr sz="1800" spc="-70" dirty="0">
                <a:solidFill>
                  <a:srgbClr val="F1F1F1"/>
                </a:solidFill>
                <a:latin typeface="Consolas"/>
                <a:cs typeface="Consolas"/>
              </a:rPr>
              <a:t> </a:t>
            </a:r>
            <a:r>
              <a:rPr sz="1800" spc="-5" dirty="0">
                <a:solidFill>
                  <a:srgbClr val="F1F1F1"/>
                </a:solidFill>
                <a:latin typeface="Consolas"/>
                <a:cs typeface="Consolas"/>
              </a:rPr>
              <a:t>10.1.250.10</a:t>
            </a:r>
            <a:endParaRPr sz="1800">
              <a:latin typeface="Consolas"/>
              <a:cs typeface="Consolas"/>
            </a:endParaRPr>
          </a:p>
        </p:txBody>
      </p:sp>
      <p:sp>
        <p:nvSpPr>
          <p:cNvPr id="7" name="object 7"/>
          <p:cNvSpPr txBox="1"/>
          <p:nvPr/>
        </p:nvSpPr>
        <p:spPr>
          <a:xfrm>
            <a:off x="1526413" y="3723513"/>
            <a:ext cx="11112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F82571"/>
                </a:solidFill>
                <a:latin typeface="Consolas"/>
                <a:cs typeface="Consolas"/>
              </a:rPr>
              <a:t>-</a:t>
            </a:r>
            <a:endParaRPr sz="1400">
              <a:latin typeface="Consolas"/>
              <a:cs typeface="Consolas"/>
            </a:endParaRPr>
          </a:p>
        </p:txBody>
      </p:sp>
      <p:sp>
        <p:nvSpPr>
          <p:cNvPr id="8" name="object 8"/>
          <p:cNvSpPr txBox="1"/>
          <p:nvPr/>
        </p:nvSpPr>
        <p:spPr>
          <a:xfrm>
            <a:off x="1723008" y="3936568"/>
            <a:ext cx="3556000" cy="130746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name:</a:t>
            </a:r>
            <a:r>
              <a:rPr sz="1400" spc="-5" dirty="0">
                <a:solidFill>
                  <a:srgbClr val="F82571"/>
                </a:solidFill>
                <a:latin typeface="Consolas"/>
                <a:cs typeface="Consolas"/>
              </a:rPr>
              <a:t> </a:t>
            </a:r>
            <a:r>
              <a:rPr sz="1400" dirty="0">
                <a:solidFill>
                  <a:srgbClr val="E6DB74"/>
                </a:solidFill>
                <a:latin typeface="Consolas"/>
                <a:cs typeface="Consolas"/>
              </a:rPr>
              <a:t>Add</a:t>
            </a:r>
            <a:r>
              <a:rPr sz="1400" spc="15" dirty="0">
                <a:solidFill>
                  <a:srgbClr val="E6DB74"/>
                </a:solidFill>
                <a:latin typeface="Consolas"/>
                <a:cs typeface="Consolas"/>
              </a:rPr>
              <a:t> </a:t>
            </a:r>
            <a:r>
              <a:rPr sz="1400" dirty="0">
                <a:solidFill>
                  <a:srgbClr val="E6DB74"/>
                </a:solidFill>
                <a:latin typeface="Consolas"/>
                <a:cs typeface="Consolas"/>
              </a:rPr>
              <a:t>DNS server </a:t>
            </a:r>
            <a:r>
              <a:rPr sz="1400" spc="5" dirty="0">
                <a:solidFill>
                  <a:srgbClr val="E6DB74"/>
                </a:solidFill>
                <a:latin typeface="Consolas"/>
                <a:cs typeface="Consolas"/>
              </a:rPr>
              <a:t>to</a:t>
            </a:r>
            <a:r>
              <a:rPr sz="1400" spc="10" dirty="0">
                <a:solidFill>
                  <a:srgbClr val="E6DB74"/>
                </a:solidFill>
                <a:latin typeface="Consolas"/>
                <a:cs typeface="Consolas"/>
              </a:rPr>
              <a:t> </a:t>
            </a:r>
            <a:r>
              <a:rPr sz="1400" dirty="0">
                <a:solidFill>
                  <a:srgbClr val="E6DB74"/>
                </a:solidFill>
                <a:latin typeface="Consolas"/>
                <a:cs typeface="Consolas"/>
              </a:rPr>
              <a:t>resolv.conf</a:t>
            </a:r>
            <a:endParaRPr sz="1400">
              <a:latin typeface="Consolas"/>
              <a:cs typeface="Consolas"/>
            </a:endParaRPr>
          </a:p>
          <a:p>
            <a:pPr marR="1973580">
              <a:lnSpc>
                <a:spcPct val="100000"/>
              </a:lnSpc>
              <a:spcBef>
                <a:spcPts val="5"/>
              </a:spcBef>
            </a:pPr>
            <a:r>
              <a:rPr sz="1400" dirty="0">
                <a:solidFill>
                  <a:srgbClr val="F82571"/>
                </a:solidFill>
                <a:latin typeface="Consolas"/>
                <a:cs typeface="Consolas"/>
              </a:rPr>
              <a:t>hosts:</a:t>
            </a:r>
            <a:r>
              <a:rPr sz="1400" spc="-35" dirty="0">
                <a:solidFill>
                  <a:srgbClr val="F82571"/>
                </a:solidFill>
                <a:latin typeface="Consolas"/>
                <a:cs typeface="Consolas"/>
              </a:rPr>
              <a:t> </a:t>
            </a:r>
            <a:r>
              <a:rPr sz="1400" dirty="0">
                <a:solidFill>
                  <a:srgbClr val="E6DB74"/>
                </a:solidFill>
                <a:latin typeface="Consolas"/>
                <a:cs typeface="Consolas"/>
              </a:rPr>
              <a:t>localhost </a:t>
            </a:r>
            <a:r>
              <a:rPr sz="1400" spc="-75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97790">
              <a:lnSpc>
                <a:spcPct val="100000"/>
              </a:lnSpc>
            </a:pPr>
            <a:r>
              <a:rPr sz="1400" dirty="0">
                <a:solidFill>
                  <a:srgbClr val="F82571"/>
                </a:solidFill>
                <a:latin typeface="Consolas"/>
                <a:cs typeface="Consolas"/>
              </a:rPr>
              <a:t>-</a:t>
            </a:r>
            <a:r>
              <a:rPr sz="1400" spc="-55" dirty="0">
                <a:solidFill>
                  <a:srgbClr val="F82571"/>
                </a:solidFill>
                <a:latin typeface="Consolas"/>
                <a:cs typeface="Consolas"/>
              </a:rPr>
              <a:t> </a:t>
            </a:r>
            <a:r>
              <a:rPr sz="1400" spc="5" dirty="0">
                <a:solidFill>
                  <a:srgbClr val="F82571"/>
                </a:solidFill>
                <a:latin typeface="Consolas"/>
                <a:cs typeface="Consolas"/>
              </a:rPr>
              <a:t>lineinfile:</a:t>
            </a:r>
            <a:endParaRPr sz="1400">
              <a:latin typeface="Consolas"/>
              <a:cs typeface="Consolas"/>
            </a:endParaRPr>
          </a:p>
          <a:p>
            <a:pPr marL="589915">
              <a:lnSpc>
                <a:spcPct val="100000"/>
              </a:lnSpc>
            </a:pPr>
            <a:r>
              <a:rPr sz="1400" spc="5" dirty="0">
                <a:solidFill>
                  <a:srgbClr val="F82571"/>
                </a:solidFill>
                <a:latin typeface="Consolas"/>
                <a:cs typeface="Consolas"/>
              </a:rPr>
              <a:t>path:</a:t>
            </a:r>
            <a:r>
              <a:rPr sz="1400" spc="-20" dirty="0">
                <a:solidFill>
                  <a:srgbClr val="F82571"/>
                </a:solidFill>
                <a:latin typeface="Consolas"/>
                <a:cs typeface="Consolas"/>
              </a:rPr>
              <a:t> </a:t>
            </a:r>
            <a:r>
              <a:rPr sz="1400" dirty="0">
                <a:solidFill>
                  <a:srgbClr val="E6DB74"/>
                </a:solidFill>
                <a:latin typeface="Consolas"/>
                <a:cs typeface="Consolas"/>
              </a:rPr>
              <a:t>/etc/resolv.conf</a:t>
            </a:r>
            <a:endParaRPr sz="1400">
              <a:latin typeface="Consolas"/>
              <a:cs typeface="Consolas"/>
            </a:endParaRPr>
          </a:p>
          <a:p>
            <a:pPr marL="589915">
              <a:lnSpc>
                <a:spcPct val="100000"/>
              </a:lnSpc>
            </a:pPr>
            <a:r>
              <a:rPr sz="1400" spc="5" dirty="0">
                <a:solidFill>
                  <a:srgbClr val="F82571"/>
                </a:solidFill>
                <a:latin typeface="Consolas"/>
                <a:cs typeface="Consolas"/>
              </a:rPr>
              <a:t>line: </a:t>
            </a:r>
            <a:r>
              <a:rPr sz="1400" dirty="0">
                <a:solidFill>
                  <a:srgbClr val="E6DB74"/>
                </a:solidFill>
                <a:latin typeface="Consolas"/>
                <a:cs typeface="Consolas"/>
              </a:rPr>
              <a:t>'nameserver</a:t>
            </a:r>
            <a:r>
              <a:rPr sz="1400" spc="5" dirty="0">
                <a:solidFill>
                  <a:srgbClr val="E6DB74"/>
                </a:solidFill>
                <a:latin typeface="Consolas"/>
                <a:cs typeface="Consolas"/>
              </a:rPr>
              <a:t> </a:t>
            </a:r>
            <a:r>
              <a:rPr sz="1400" dirty="0">
                <a:solidFill>
                  <a:srgbClr val="E6DB74"/>
                </a:solidFill>
                <a:latin typeface="Consolas"/>
                <a:cs typeface="Consolas"/>
              </a:rPr>
              <a:t>10.1.250.10'</a:t>
            </a:r>
            <a:endParaRPr sz="1400">
              <a:latin typeface="Consolas"/>
              <a:cs typeface="Consolas"/>
            </a:endParaRPr>
          </a:p>
        </p:txBody>
      </p:sp>
      <p:sp>
        <p:nvSpPr>
          <p:cNvPr id="9" name="object 9"/>
          <p:cNvSpPr txBox="1"/>
          <p:nvPr/>
        </p:nvSpPr>
        <p:spPr>
          <a:xfrm>
            <a:off x="6610857" y="3657600"/>
            <a:ext cx="5443220" cy="1174115"/>
          </a:xfrm>
          <a:prstGeom prst="rect">
            <a:avLst/>
          </a:prstGeom>
          <a:solidFill>
            <a:srgbClr val="000000"/>
          </a:solidFill>
        </p:spPr>
        <p:txBody>
          <a:bodyPr vert="horz" wrap="square" lIns="0" tIns="34290" rIns="0" bIns="0" rtlCol="0">
            <a:spAutoFit/>
          </a:bodyPr>
          <a:lstStyle/>
          <a:p>
            <a:pPr marL="97790">
              <a:lnSpc>
                <a:spcPct val="100000"/>
              </a:lnSpc>
              <a:spcBef>
                <a:spcPts val="270"/>
              </a:spcBef>
            </a:pPr>
            <a:r>
              <a:rPr sz="1400" dirty="0">
                <a:solidFill>
                  <a:srgbClr val="F1F1F1"/>
                </a:solidFill>
                <a:latin typeface="Consolas"/>
                <a:cs typeface="Consolas"/>
              </a:rPr>
              <a:t>#Sample</a:t>
            </a:r>
            <a:r>
              <a:rPr sz="1400" spc="-30" dirty="0">
                <a:solidFill>
                  <a:srgbClr val="F1F1F1"/>
                </a:solidFill>
                <a:latin typeface="Consolas"/>
                <a:cs typeface="Consolas"/>
              </a:rPr>
              <a:t> </a:t>
            </a:r>
            <a:r>
              <a:rPr sz="1400" dirty="0">
                <a:solidFill>
                  <a:srgbClr val="F1F1F1"/>
                </a:solidFill>
                <a:latin typeface="Consolas"/>
                <a:cs typeface="Consolas"/>
              </a:rPr>
              <a:t>script</a:t>
            </a:r>
            <a:endParaRPr sz="1400">
              <a:latin typeface="Consolas"/>
              <a:cs typeface="Consolas"/>
            </a:endParaRPr>
          </a:p>
          <a:p>
            <a:pPr>
              <a:lnSpc>
                <a:spcPct val="100000"/>
              </a:lnSpc>
              <a:spcBef>
                <a:spcPts val="40"/>
              </a:spcBef>
            </a:pPr>
            <a:endParaRPr sz="1400">
              <a:latin typeface="Consolas"/>
              <a:cs typeface="Consolas"/>
            </a:endParaRPr>
          </a:p>
          <a:p>
            <a:pPr marL="97790">
              <a:lnSpc>
                <a:spcPct val="100000"/>
              </a:lnSpc>
            </a:pPr>
            <a:r>
              <a:rPr sz="1400" dirty="0">
                <a:solidFill>
                  <a:srgbClr val="F1F1F1"/>
                </a:solidFill>
                <a:latin typeface="Consolas"/>
                <a:cs typeface="Consolas"/>
              </a:rPr>
              <a:t>echo</a:t>
            </a:r>
            <a:r>
              <a:rPr sz="1400" spc="5" dirty="0">
                <a:solidFill>
                  <a:srgbClr val="F1F1F1"/>
                </a:solidFill>
                <a:latin typeface="Consolas"/>
                <a:cs typeface="Consolas"/>
              </a:rPr>
              <a:t> </a:t>
            </a:r>
            <a:r>
              <a:rPr sz="1400" dirty="0">
                <a:solidFill>
                  <a:srgbClr val="F1F1F1"/>
                </a:solidFill>
                <a:latin typeface="Consolas"/>
                <a:cs typeface="Consolas"/>
              </a:rPr>
              <a:t>“nameserver</a:t>
            </a:r>
            <a:r>
              <a:rPr sz="1400" spc="15" dirty="0">
                <a:solidFill>
                  <a:srgbClr val="F1F1F1"/>
                </a:solidFill>
                <a:latin typeface="Consolas"/>
                <a:cs typeface="Consolas"/>
              </a:rPr>
              <a:t> </a:t>
            </a:r>
            <a:r>
              <a:rPr sz="1400" dirty="0">
                <a:solidFill>
                  <a:srgbClr val="F1F1F1"/>
                </a:solidFill>
                <a:latin typeface="Consolas"/>
                <a:cs typeface="Consolas"/>
              </a:rPr>
              <a:t>10.1.250.10”</a:t>
            </a:r>
            <a:r>
              <a:rPr sz="1400" spc="10" dirty="0">
                <a:solidFill>
                  <a:srgbClr val="F1F1F1"/>
                </a:solidFill>
                <a:latin typeface="Consolas"/>
                <a:cs typeface="Consolas"/>
              </a:rPr>
              <a:t> </a:t>
            </a:r>
            <a:r>
              <a:rPr sz="1400" dirty="0">
                <a:solidFill>
                  <a:srgbClr val="F1F1F1"/>
                </a:solidFill>
                <a:latin typeface="Consolas"/>
                <a:cs typeface="Consolas"/>
              </a:rPr>
              <a:t>&gt;&gt;</a:t>
            </a:r>
            <a:r>
              <a:rPr sz="1400" spc="5" dirty="0">
                <a:solidFill>
                  <a:srgbClr val="F1F1F1"/>
                </a:solidFill>
                <a:latin typeface="Consolas"/>
                <a:cs typeface="Consolas"/>
              </a:rPr>
              <a:t> /etc/resolv.conf</a:t>
            </a:r>
            <a:endParaRPr sz="1400">
              <a:latin typeface="Consolas"/>
              <a:cs typeface="Consolas"/>
            </a:endParaRPr>
          </a:p>
        </p:txBody>
      </p:sp>
      <p:grpSp>
        <p:nvGrpSpPr>
          <p:cNvPr id="10" name="object 10"/>
          <p:cNvGrpSpPr/>
          <p:nvPr/>
        </p:nvGrpSpPr>
        <p:grpSpPr>
          <a:xfrm>
            <a:off x="6610857" y="5461761"/>
            <a:ext cx="4866640" cy="1183640"/>
            <a:chOff x="6610857" y="5461761"/>
            <a:chExt cx="4866640" cy="1183640"/>
          </a:xfrm>
        </p:grpSpPr>
        <p:sp>
          <p:nvSpPr>
            <p:cNvPr id="11" name="object 11"/>
            <p:cNvSpPr/>
            <p:nvPr/>
          </p:nvSpPr>
          <p:spPr>
            <a:xfrm>
              <a:off x="6617207" y="5468111"/>
              <a:ext cx="4853940" cy="1170940"/>
            </a:xfrm>
            <a:custGeom>
              <a:avLst/>
              <a:gdLst/>
              <a:ahLst/>
              <a:cxnLst/>
              <a:rect l="l" t="t" r="r" b="b"/>
              <a:pathLst>
                <a:path w="4853940" h="1170940">
                  <a:moveTo>
                    <a:pt x="4853940" y="0"/>
                  </a:moveTo>
                  <a:lnTo>
                    <a:pt x="0" y="0"/>
                  </a:lnTo>
                  <a:lnTo>
                    <a:pt x="0" y="1170432"/>
                  </a:lnTo>
                  <a:lnTo>
                    <a:pt x="4853940" y="1170432"/>
                  </a:lnTo>
                  <a:lnTo>
                    <a:pt x="4853940" y="0"/>
                  </a:lnTo>
                  <a:close/>
                </a:path>
              </a:pathLst>
            </a:custGeom>
            <a:solidFill>
              <a:srgbClr val="000000"/>
            </a:solidFill>
          </p:spPr>
          <p:txBody>
            <a:bodyPr wrap="square" lIns="0" tIns="0" rIns="0" bIns="0" rtlCol="0"/>
            <a:lstStyle/>
            <a:p>
              <a:endParaRPr/>
            </a:p>
          </p:txBody>
        </p:sp>
        <p:sp>
          <p:nvSpPr>
            <p:cNvPr id="12" name="object 12"/>
            <p:cNvSpPr/>
            <p:nvPr/>
          </p:nvSpPr>
          <p:spPr>
            <a:xfrm>
              <a:off x="6617207" y="5468111"/>
              <a:ext cx="4853940" cy="1170940"/>
            </a:xfrm>
            <a:custGeom>
              <a:avLst/>
              <a:gdLst/>
              <a:ahLst/>
              <a:cxnLst/>
              <a:rect l="l" t="t" r="r" b="b"/>
              <a:pathLst>
                <a:path w="4853940" h="1170940">
                  <a:moveTo>
                    <a:pt x="0" y="1170432"/>
                  </a:moveTo>
                  <a:lnTo>
                    <a:pt x="4853940" y="1170432"/>
                  </a:lnTo>
                  <a:lnTo>
                    <a:pt x="4853940" y="0"/>
                  </a:lnTo>
                  <a:lnTo>
                    <a:pt x="0" y="0"/>
                  </a:lnTo>
                  <a:lnTo>
                    <a:pt x="0" y="1170432"/>
                  </a:lnTo>
                  <a:close/>
                </a:path>
              </a:pathLst>
            </a:custGeom>
            <a:ln w="12700">
              <a:solidFill>
                <a:srgbClr val="000000"/>
              </a:solidFill>
            </a:ln>
          </p:spPr>
          <p:txBody>
            <a:bodyPr wrap="square" lIns="0" tIns="0" rIns="0" bIns="0" rtlCol="0"/>
            <a:lstStyle/>
            <a:p>
              <a:endParaRPr/>
            </a:p>
          </p:txBody>
        </p:sp>
      </p:grpSp>
      <p:sp>
        <p:nvSpPr>
          <p:cNvPr id="13" name="object 13"/>
          <p:cNvSpPr txBox="1"/>
          <p:nvPr/>
        </p:nvSpPr>
        <p:spPr>
          <a:xfrm>
            <a:off x="6610857" y="5469635"/>
            <a:ext cx="4866640" cy="1175385"/>
          </a:xfrm>
          <a:prstGeom prst="rect">
            <a:avLst/>
          </a:prstGeom>
        </p:spPr>
        <p:txBody>
          <a:bodyPr vert="horz" wrap="square" lIns="0" tIns="35560" rIns="0" bIns="0" rtlCol="0">
            <a:spAutoFit/>
          </a:bodyPr>
          <a:lstStyle/>
          <a:p>
            <a:pPr marL="97790">
              <a:lnSpc>
                <a:spcPct val="100000"/>
              </a:lnSpc>
              <a:spcBef>
                <a:spcPts val="280"/>
              </a:spcBef>
            </a:pPr>
            <a:r>
              <a:rPr sz="1400" dirty="0">
                <a:solidFill>
                  <a:srgbClr val="F1F1F1"/>
                </a:solidFill>
                <a:latin typeface="Consolas"/>
                <a:cs typeface="Consolas"/>
              </a:rPr>
              <a:t>nameserver</a:t>
            </a:r>
            <a:r>
              <a:rPr sz="1400" spc="-20" dirty="0">
                <a:solidFill>
                  <a:srgbClr val="F1F1F1"/>
                </a:solidFill>
                <a:latin typeface="Consolas"/>
                <a:cs typeface="Consolas"/>
              </a:rPr>
              <a:t> </a:t>
            </a:r>
            <a:r>
              <a:rPr sz="1400" dirty="0">
                <a:solidFill>
                  <a:srgbClr val="F1F1F1"/>
                </a:solidFill>
                <a:latin typeface="Consolas"/>
                <a:cs typeface="Consolas"/>
              </a:rPr>
              <a:t>10.1.250.1</a:t>
            </a:r>
            <a:endParaRPr sz="1400">
              <a:latin typeface="Consolas"/>
              <a:cs typeface="Consolas"/>
            </a:endParaRPr>
          </a:p>
          <a:p>
            <a:pPr marL="97790">
              <a:lnSpc>
                <a:spcPct val="100000"/>
              </a:lnSpc>
            </a:pPr>
            <a:r>
              <a:rPr sz="1400" dirty="0">
                <a:solidFill>
                  <a:srgbClr val="F1F1F1"/>
                </a:solidFill>
                <a:latin typeface="Consolas"/>
                <a:cs typeface="Consolas"/>
              </a:rPr>
              <a:t>nameserver</a:t>
            </a:r>
            <a:r>
              <a:rPr sz="1400" spc="-15" dirty="0">
                <a:solidFill>
                  <a:srgbClr val="F1F1F1"/>
                </a:solidFill>
                <a:latin typeface="Consolas"/>
                <a:cs typeface="Consolas"/>
              </a:rPr>
              <a:t> </a:t>
            </a:r>
            <a:r>
              <a:rPr sz="1400" dirty="0">
                <a:solidFill>
                  <a:srgbClr val="F1F1F1"/>
                </a:solidFill>
                <a:latin typeface="Consolas"/>
                <a:cs typeface="Consolas"/>
              </a:rPr>
              <a:t>10.1.250.2</a:t>
            </a:r>
            <a:endParaRPr sz="1400">
              <a:latin typeface="Consolas"/>
              <a:cs typeface="Consolas"/>
            </a:endParaRPr>
          </a:p>
        </p:txBody>
      </p:sp>
      <p:graphicFrame>
        <p:nvGraphicFramePr>
          <p:cNvPr id="14" name="object 14"/>
          <p:cNvGraphicFramePr>
            <a:graphicFrameLocks noGrp="1"/>
          </p:cNvGraphicFramePr>
          <p:nvPr/>
        </p:nvGraphicFramePr>
        <p:xfrm>
          <a:off x="1446085" y="5942543"/>
          <a:ext cx="8760458" cy="706920"/>
        </p:xfrm>
        <a:graphic>
          <a:graphicData uri="http://schemas.openxmlformats.org/drawingml/2006/table">
            <a:tbl>
              <a:tblPr firstRow="1" bandRow="1">
                <a:tableStyleId>{2D5ABB26-0587-4C30-8999-92F81FD0307C}</a:tableStyleId>
              </a:tblPr>
              <a:tblGrid>
                <a:gridCol w="1112520">
                  <a:extLst>
                    <a:ext uri="{9D8B030D-6E8A-4147-A177-3AD203B41FA5}">
                      <a16:colId xmlns:a16="http://schemas.microsoft.com/office/drawing/2014/main" val="20000"/>
                    </a:ext>
                  </a:extLst>
                </a:gridCol>
                <a:gridCol w="2640964">
                  <a:extLst>
                    <a:ext uri="{9D8B030D-6E8A-4147-A177-3AD203B41FA5}">
                      <a16:colId xmlns:a16="http://schemas.microsoft.com/office/drawing/2014/main" val="20001"/>
                    </a:ext>
                  </a:extLst>
                </a:gridCol>
                <a:gridCol w="2541270">
                  <a:extLst>
                    <a:ext uri="{9D8B030D-6E8A-4147-A177-3AD203B41FA5}">
                      <a16:colId xmlns:a16="http://schemas.microsoft.com/office/drawing/2014/main" val="20002"/>
                    </a:ext>
                  </a:extLst>
                </a:gridCol>
                <a:gridCol w="2465704">
                  <a:extLst>
                    <a:ext uri="{9D8B030D-6E8A-4147-A177-3AD203B41FA5}">
                      <a16:colId xmlns:a16="http://schemas.microsoft.com/office/drawing/2014/main" val="20003"/>
                    </a:ext>
                  </a:extLst>
                </a:gridCol>
              </a:tblGrid>
              <a:tr h="235000">
                <a:tc>
                  <a:txBody>
                    <a:bodyPr/>
                    <a:lstStyle/>
                    <a:p>
                      <a:pPr marR="41910" algn="r">
                        <a:lnSpc>
                          <a:spcPts val="1664"/>
                        </a:lnSpc>
                      </a:pPr>
                      <a:r>
                        <a:rPr sz="1400" dirty="0">
                          <a:solidFill>
                            <a:srgbClr val="F1F1F1"/>
                          </a:solidFill>
                          <a:latin typeface="Consolas"/>
                          <a:cs typeface="Consolas"/>
                        </a:rPr>
                        <a:t>nameserver</a:t>
                      </a:r>
                      <a:endParaRPr sz="1400">
                        <a:latin typeface="Consolas"/>
                        <a:cs typeface="Consolas"/>
                      </a:endParaRPr>
                    </a:p>
                  </a:txBody>
                  <a:tcPr marL="0" marR="0" marT="0" marB="0">
                    <a:solidFill>
                      <a:srgbClr val="000000"/>
                    </a:solidFill>
                  </a:tcPr>
                </a:tc>
                <a:tc>
                  <a:txBody>
                    <a:bodyPr/>
                    <a:lstStyle/>
                    <a:p>
                      <a:pPr marL="48895">
                        <a:lnSpc>
                          <a:spcPts val="1664"/>
                        </a:lnSpc>
                      </a:pPr>
                      <a:r>
                        <a:rPr sz="1400" dirty="0">
                          <a:solidFill>
                            <a:srgbClr val="F1F1F1"/>
                          </a:solidFill>
                          <a:latin typeface="Consolas"/>
                          <a:cs typeface="Consolas"/>
                        </a:rPr>
                        <a:t>10.1.250.1</a:t>
                      </a:r>
                      <a:endParaRPr sz="1400">
                        <a:latin typeface="Consolas"/>
                        <a:cs typeface="Consolas"/>
                      </a:endParaRPr>
                    </a:p>
                  </a:txBody>
                  <a:tcPr marL="0" marR="0" marT="0" marB="0">
                    <a:solidFill>
                      <a:srgbClr val="000000"/>
                    </a:solidFill>
                  </a:tcPr>
                </a:tc>
                <a:tc>
                  <a:txBody>
                    <a:bodyPr/>
                    <a:lstStyle/>
                    <a:p>
                      <a:pPr marR="41910" algn="r">
                        <a:lnSpc>
                          <a:spcPts val="1600"/>
                        </a:lnSpc>
                      </a:pPr>
                      <a:r>
                        <a:rPr sz="1400" dirty="0">
                          <a:solidFill>
                            <a:srgbClr val="F1F1F1"/>
                          </a:solidFill>
                          <a:latin typeface="Consolas"/>
                          <a:cs typeface="Consolas"/>
                        </a:rPr>
                        <a:t>nameserver</a:t>
                      </a:r>
                      <a:endParaRPr sz="1400">
                        <a:latin typeface="Consolas"/>
                        <a:cs typeface="Consolas"/>
                      </a:endParaRPr>
                    </a:p>
                  </a:txBody>
                  <a:tcPr marL="0" marR="0" marT="0" marB="0"/>
                </a:tc>
                <a:tc>
                  <a:txBody>
                    <a:bodyPr/>
                    <a:lstStyle/>
                    <a:p>
                      <a:pPr marL="49530">
                        <a:lnSpc>
                          <a:spcPts val="1600"/>
                        </a:lnSpc>
                      </a:pPr>
                      <a:r>
                        <a:rPr sz="1400" dirty="0">
                          <a:solidFill>
                            <a:srgbClr val="F1F1F1"/>
                          </a:solidFill>
                          <a:latin typeface="Consolas"/>
                          <a:cs typeface="Consolas"/>
                        </a:rPr>
                        <a:t>10.1.250.10</a:t>
                      </a:r>
                      <a:endParaRPr sz="1400">
                        <a:latin typeface="Consolas"/>
                        <a:cs typeface="Consolas"/>
                      </a:endParaRPr>
                    </a:p>
                  </a:txBody>
                  <a:tcPr marL="0" marR="0" marT="0" marB="0">
                    <a:solidFill>
                      <a:srgbClr val="000000"/>
                    </a:solidFill>
                  </a:tcPr>
                </a:tc>
                <a:extLst>
                  <a:ext uri="{0D108BD9-81ED-4DB2-BD59-A6C34878D82A}">
                    <a16:rowId xmlns:a16="http://schemas.microsoft.com/office/drawing/2014/main" val="10000"/>
                  </a:ext>
                </a:extLst>
              </a:tr>
              <a:tr h="213359">
                <a:tc>
                  <a:txBody>
                    <a:bodyPr/>
                    <a:lstStyle/>
                    <a:p>
                      <a:pPr marR="41910" algn="r">
                        <a:lnSpc>
                          <a:spcPts val="1495"/>
                        </a:lnSpc>
                      </a:pPr>
                      <a:r>
                        <a:rPr sz="1400" dirty="0">
                          <a:solidFill>
                            <a:srgbClr val="F1F1F1"/>
                          </a:solidFill>
                          <a:latin typeface="Consolas"/>
                          <a:cs typeface="Consolas"/>
                        </a:rPr>
                        <a:t>nameserver</a:t>
                      </a:r>
                      <a:endParaRPr sz="1400">
                        <a:latin typeface="Consolas"/>
                        <a:cs typeface="Consolas"/>
                      </a:endParaRPr>
                    </a:p>
                  </a:txBody>
                  <a:tcPr marL="0" marR="0" marT="0" marB="0">
                    <a:solidFill>
                      <a:srgbClr val="000000"/>
                    </a:solidFill>
                  </a:tcPr>
                </a:tc>
                <a:tc>
                  <a:txBody>
                    <a:bodyPr/>
                    <a:lstStyle/>
                    <a:p>
                      <a:pPr marL="49530">
                        <a:lnSpc>
                          <a:spcPts val="1495"/>
                        </a:lnSpc>
                      </a:pPr>
                      <a:r>
                        <a:rPr sz="1400" dirty="0">
                          <a:solidFill>
                            <a:srgbClr val="F1F1F1"/>
                          </a:solidFill>
                          <a:latin typeface="Consolas"/>
                          <a:cs typeface="Consolas"/>
                        </a:rPr>
                        <a:t>10.1.250.2</a:t>
                      </a:r>
                      <a:endParaRPr sz="1400">
                        <a:latin typeface="Consolas"/>
                        <a:cs typeface="Consolas"/>
                      </a:endParaRPr>
                    </a:p>
                  </a:txBody>
                  <a:tcPr marL="0" marR="0" marT="0" marB="0">
                    <a:solidFill>
                      <a:srgbClr val="000000"/>
                    </a:solidFill>
                  </a:tcPr>
                </a:tc>
                <a:tc>
                  <a:txBody>
                    <a:bodyPr/>
                    <a:lstStyle/>
                    <a:p>
                      <a:pPr marR="41910" algn="r">
                        <a:lnSpc>
                          <a:spcPts val="1430"/>
                        </a:lnSpc>
                      </a:pPr>
                      <a:r>
                        <a:rPr sz="1400" dirty="0">
                          <a:solidFill>
                            <a:srgbClr val="F1F1F1"/>
                          </a:solidFill>
                          <a:latin typeface="Consolas"/>
                          <a:cs typeface="Consolas"/>
                        </a:rPr>
                        <a:t>nameserver</a:t>
                      </a:r>
                      <a:endParaRPr sz="1400">
                        <a:latin typeface="Consolas"/>
                        <a:cs typeface="Consolas"/>
                      </a:endParaRPr>
                    </a:p>
                  </a:txBody>
                  <a:tcPr marL="0" marR="0" marT="0" marB="0"/>
                </a:tc>
                <a:tc>
                  <a:txBody>
                    <a:bodyPr/>
                    <a:lstStyle/>
                    <a:p>
                      <a:pPr marL="49530">
                        <a:lnSpc>
                          <a:spcPts val="1430"/>
                        </a:lnSpc>
                      </a:pPr>
                      <a:r>
                        <a:rPr sz="1400" dirty="0">
                          <a:solidFill>
                            <a:srgbClr val="F1F1F1"/>
                          </a:solidFill>
                          <a:latin typeface="Consolas"/>
                          <a:cs typeface="Consolas"/>
                        </a:rPr>
                        <a:t>10.1.250.10</a:t>
                      </a:r>
                      <a:endParaRPr sz="1400">
                        <a:latin typeface="Consolas"/>
                        <a:cs typeface="Consolas"/>
                      </a:endParaRPr>
                    </a:p>
                  </a:txBody>
                  <a:tcPr marL="0" marR="0" marT="0" marB="0">
                    <a:solidFill>
                      <a:srgbClr val="000000"/>
                    </a:solidFill>
                  </a:tcPr>
                </a:tc>
                <a:extLst>
                  <a:ext uri="{0D108BD9-81ED-4DB2-BD59-A6C34878D82A}">
                    <a16:rowId xmlns:a16="http://schemas.microsoft.com/office/drawing/2014/main" val="10001"/>
                  </a:ext>
                </a:extLst>
              </a:tr>
              <a:tr h="258561">
                <a:tc>
                  <a:txBody>
                    <a:bodyPr/>
                    <a:lstStyle/>
                    <a:p>
                      <a:pPr marR="41275" algn="r">
                        <a:lnSpc>
                          <a:spcPts val="1495"/>
                        </a:lnSpc>
                      </a:pPr>
                      <a:r>
                        <a:rPr sz="1400" dirty="0">
                          <a:solidFill>
                            <a:srgbClr val="F1F1F1"/>
                          </a:solidFill>
                          <a:latin typeface="Consolas"/>
                          <a:cs typeface="Consolas"/>
                        </a:rPr>
                        <a:t>nameserver</a:t>
                      </a:r>
                      <a:endParaRPr sz="1400">
                        <a:latin typeface="Consolas"/>
                        <a:cs typeface="Consolas"/>
                      </a:endParaRPr>
                    </a:p>
                  </a:txBody>
                  <a:tcPr marL="0" marR="0" marT="0" marB="0">
                    <a:solidFill>
                      <a:srgbClr val="000000"/>
                    </a:solidFill>
                  </a:tcPr>
                </a:tc>
                <a:tc>
                  <a:txBody>
                    <a:bodyPr/>
                    <a:lstStyle/>
                    <a:p>
                      <a:pPr marL="49530">
                        <a:lnSpc>
                          <a:spcPts val="1495"/>
                        </a:lnSpc>
                      </a:pPr>
                      <a:r>
                        <a:rPr sz="1400" dirty="0">
                          <a:solidFill>
                            <a:srgbClr val="F1F1F1"/>
                          </a:solidFill>
                          <a:latin typeface="Consolas"/>
                          <a:cs typeface="Consolas"/>
                        </a:rPr>
                        <a:t>10.1.250.10</a:t>
                      </a:r>
                      <a:endParaRPr sz="1400">
                        <a:latin typeface="Consolas"/>
                        <a:cs typeface="Consolas"/>
                      </a:endParaRPr>
                    </a:p>
                  </a:txBody>
                  <a:tcPr marL="0" marR="0" marT="0" marB="0">
                    <a:solidFill>
                      <a:srgbClr val="000000"/>
                    </a:solidFill>
                  </a:tcPr>
                </a:tc>
                <a:tc>
                  <a:txBody>
                    <a:bodyPr/>
                    <a:lstStyle/>
                    <a:p>
                      <a:pPr marR="41910" algn="r">
                        <a:lnSpc>
                          <a:spcPts val="1430"/>
                        </a:lnSpc>
                      </a:pPr>
                      <a:r>
                        <a:rPr sz="1400" dirty="0">
                          <a:solidFill>
                            <a:srgbClr val="F1F1F1"/>
                          </a:solidFill>
                          <a:latin typeface="Consolas"/>
                          <a:cs typeface="Consolas"/>
                        </a:rPr>
                        <a:t>nameserver</a:t>
                      </a:r>
                      <a:endParaRPr sz="1400">
                        <a:latin typeface="Consolas"/>
                        <a:cs typeface="Consolas"/>
                      </a:endParaRPr>
                    </a:p>
                  </a:txBody>
                  <a:tcPr marL="0" marR="0" marT="0" marB="0"/>
                </a:tc>
                <a:tc>
                  <a:txBody>
                    <a:bodyPr/>
                    <a:lstStyle/>
                    <a:p>
                      <a:pPr marL="49530">
                        <a:lnSpc>
                          <a:spcPts val="1430"/>
                        </a:lnSpc>
                      </a:pPr>
                      <a:r>
                        <a:rPr sz="1400" dirty="0">
                          <a:solidFill>
                            <a:srgbClr val="F1F1F1"/>
                          </a:solidFill>
                          <a:latin typeface="Consolas"/>
                          <a:cs typeface="Consolas"/>
                        </a:rPr>
                        <a:t>10.1.250.10</a:t>
                      </a:r>
                      <a:endParaRPr sz="1400">
                        <a:latin typeface="Consolas"/>
                        <a:cs typeface="Consolas"/>
                      </a:endParaRPr>
                    </a:p>
                  </a:txBody>
                  <a:tcPr marL="0" marR="0" marT="0" marB="0">
                    <a:solidFill>
                      <a:srgbClr val="000000"/>
                    </a:solidFill>
                  </a:tcPr>
                </a:tc>
                <a:extLst>
                  <a:ext uri="{0D108BD9-81ED-4DB2-BD59-A6C34878D82A}">
                    <a16:rowId xmlns:a16="http://schemas.microsoft.com/office/drawing/2014/main" val="10002"/>
                  </a:ext>
                </a:extLst>
              </a:tr>
            </a:tbl>
          </a:graphicData>
        </a:graphic>
      </p:graphicFrame>
      <p:sp>
        <p:nvSpPr>
          <p:cNvPr id="17" name="object 17"/>
          <p:cNvSpPr/>
          <p:nvPr/>
        </p:nvSpPr>
        <p:spPr>
          <a:xfrm>
            <a:off x="1435608" y="5903976"/>
            <a:ext cx="4853940" cy="739140"/>
          </a:xfrm>
          <a:custGeom>
            <a:avLst/>
            <a:gdLst/>
            <a:ahLst/>
            <a:cxnLst/>
            <a:rect l="l" t="t" r="r" b="b"/>
            <a:pathLst>
              <a:path w="4853940" h="739140">
                <a:moveTo>
                  <a:pt x="0" y="739140"/>
                </a:moveTo>
                <a:lnTo>
                  <a:pt x="4853940" y="739140"/>
                </a:lnTo>
                <a:lnTo>
                  <a:pt x="4853940" y="0"/>
                </a:lnTo>
                <a:lnTo>
                  <a:pt x="0" y="0"/>
                </a:lnTo>
                <a:lnTo>
                  <a:pt x="0" y="739140"/>
                </a:lnTo>
                <a:close/>
              </a:path>
            </a:pathLst>
          </a:custGeom>
          <a:ln w="12700">
            <a:solidFill>
              <a:srgbClr val="000000"/>
            </a:solidFill>
          </a:ln>
        </p:spPr>
        <p:txBody>
          <a:bodyPr wrap="square" lIns="0" tIns="0" rIns="0" bIns="0" rtlCol="0"/>
          <a:lstStyle/>
          <a:p>
            <a:endParaRPr/>
          </a:p>
        </p:txBody>
      </p:sp>
      <p:sp>
        <p:nvSpPr>
          <p:cNvPr id="18" name="object 18"/>
          <p:cNvSpPr txBox="1"/>
          <p:nvPr/>
        </p:nvSpPr>
        <p:spPr>
          <a:xfrm>
            <a:off x="1435608" y="3393947"/>
            <a:ext cx="2231390" cy="306705"/>
          </a:xfrm>
          <a:prstGeom prst="rect">
            <a:avLst/>
          </a:prstGeom>
          <a:solidFill>
            <a:srgbClr val="404040"/>
          </a:solidFill>
        </p:spPr>
        <p:txBody>
          <a:bodyPr vert="horz" wrap="square" lIns="0" tIns="36195" rIns="0" bIns="0" rtlCol="0">
            <a:spAutoFit/>
          </a:bodyPr>
          <a:lstStyle/>
          <a:p>
            <a:pPr marL="90170">
              <a:lnSpc>
                <a:spcPct val="100000"/>
              </a:lnSpc>
              <a:spcBef>
                <a:spcPts val="285"/>
              </a:spcBef>
            </a:pPr>
            <a:r>
              <a:rPr sz="1400" dirty="0">
                <a:solidFill>
                  <a:srgbClr val="CC9900"/>
                </a:solidFill>
                <a:latin typeface="Consolas"/>
                <a:cs typeface="Consolas"/>
              </a:rPr>
              <a:t>playbook.yml</a:t>
            </a:r>
            <a:endParaRPr sz="1400">
              <a:latin typeface="Consolas"/>
              <a:cs typeface="Consolas"/>
            </a:endParaRPr>
          </a:p>
        </p:txBody>
      </p:sp>
      <p:sp>
        <p:nvSpPr>
          <p:cNvPr id="19" name="object 19"/>
          <p:cNvSpPr txBox="1"/>
          <p:nvPr/>
        </p:nvSpPr>
        <p:spPr>
          <a:xfrm>
            <a:off x="6610857" y="3349752"/>
            <a:ext cx="2237740" cy="307975"/>
          </a:xfrm>
          <a:prstGeom prst="rect">
            <a:avLst/>
          </a:prstGeom>
          <a:solidFill>
            <a:srgbClr val="404040"/>
          </a:solidFill>
        </p:spPr>
        <p:txBody>
          <a:bodyPr vert="horz" wrap="square" lIns="0" tIns="36194" rIns="0" bIns="0" rtlCol="0">
            <a:spAutoFit/>
          </a:bodyPr>
          <a:lstStyle/>
          <a:p>
            <a:pPr marL="97790">
              <a:lnSpc>
                <a:spcPct val="100000"/>
              </a:lnSpc>
              <a:spcBef>
                <a:spcPts val="284"/>
              </a:spcBef>
            </a:pPr>
            <a:r>
              <a:rPr sz="1400" dirty="0">
                <a:solidFill>
                  <a:srgbClr val="CC9900"/>
                </a:solidFill>
                <a:latin typeface="Consolas"/>
                <a:cs typeface="Consolas"/>
              </a:rPr>
              <a:t>script.sh</a:t>
            </a:r>
            <a:endParaRPr sz="1400">
              <a:latin typeface="Consolas"/>
              <a:cs typeface="Consolas"/>
            </a:endParaRPr>
          </a:p>
        </p:txBody>
      </p:sp>
      <p:sp>
        <p:nvSpPr>
          <p:cNvPr id="20" name="object 20"/>
          <p:cNvSpPr txBox="1"/>
          <p:nvPr/>
        </p:nvSpPr>
        <p:spPr>
          <a:xfrm>
            <a:off x="6610857" y="5161788"/>
            <a:ext cx="2237740" cy="307975"/>
          </a:xfrm>
          <a:prstGeom prst="rect">
            <a:avLst/>
          </a:prstGeom>
          <a:solidFill>
            <a:srgbClr val="404040"/>
          </a:solidFill>
        </p:spPr>
        <p:txBody>
          <a:bodyPr vert="horz" wrap="square" lIns="0" tIns="36830" rIns="0" bIns="0" rtlCol="0">
            <a:spAutoFit/>
          </a:bodyPr>
          <a:lstStyle/>
          <a:p>
            <a:pPr marL="97790">
              <a:lnSpc>
                <a:spcPct val="100000"/>
              </a:lnSpc>
              <a:spcBef>
                <a:spcPts val="290"/>
              </a:spcBef>
            </a:pPr>
            <a:r>
              <a:rPr sz="1400" dirty="0">
                <a:solidFill>
                  <a:srgbClr val="CC9900"/>
                </a:solidFill>
                <a:latin typeface="Consolas"/>
                <a:cs typeface="Consolas"/>
              </a:rPr>
              <a:t>/etc/resolv.conf</a:t>
            </a:r>
            <a:endParaRPr sz="1400">
              <a:latin typeface="Consolas"/>
              <a:cs typeface="Consolas"/>
            </a:endParaRPr>
          </a:p>
        </p:txBody>
      </p:sp>
      <p:sp>
        <p:nvSpPr>
          <p:cNvPr id="21" name="object 21"/>
          <p:cNvSpPr/>
          <p:nvPr/>
        </p:nvSpPr>
        <p:spPr>
          <a:xfrm>
            <a:off x="1435608" y="5556503"/>
            <a:ext cx="2231390" cy="307975"/>
          </a:xfrm>
          <a:custGeom>
            <a:avLst/>
            <a:gdLst/>
            <a:ahLst/>
            <a:cxnLst/>
            <a:rect l="l" t="t" r="r" b="b"/>
            <a:pathLst>
              <a:path w="2231390" h="307975">
                <a:moveTo>
                  <a:pt x="2231136" y="0"/>
                </a:moveTo>
                <a:lnTo>
                  <a:pt x="0" y="0"/>
                </a:lnTo>
                <a:lnTo>
                  <a:pt x="0" y="307848"/>
                </a:lnTo>
                <a:lnTo>
                  <a:pt x="2231136" y="307848"/>
                </a:lnTo>
                <a:lnTo>
                  <a:pt x="2231136" y="0"/>
                </a:lnTo>
                <a:close/>
              </a:path>
            </a:pathLst>
          </a:custGeom>
          <a:solidFill>
            <a:srgbClr val="404040"/>
          </a:solidFill>
        </p:spPr>
        <p:txBody>
          <a:bodyPr wrap="square" lIns="0" tIns="0" rIns="0" bIns="0" rtlCol="0"/>
          <a:lstStyle/>
          <a:p>
            <a:endParaRPr/>
          </a:p>
        </p:txBody>
      </p:sp>
      <p:sp>
        <p:nvSpPr>
          <p:cNvPr id="22" name="object 22"/>
          <p:cNvSpPr txBox="1"/>
          <p:nvPr/>
        </p:nvSpPr>
        <p:spPr>
          <a:xfrm>
            <a:off x="1429258" y="5580379"/>
            <a:ext cx="2237740" cy="239395"/>
          </a:xfrm>
          <a:prstGeom prst="rect">
            <a:avLst/>
          </a:prstGeom>
        </p:spPr>
        <p:txBody>
          <a:bodyPr vert="horz" wrap="square" lIns="0" tIns="12700" rIns="0" bIns="0" rtlCol="0">
            <a:spAutoFit/>
          </a:bodyPr>
          <a:lstStyle/>
          <a:p>
            <a:pPr marL="96520">
              <a:lnSpc>
                <a:spcPct val="100000"/>
              </a:lnSpc>
              <a:spcBef>
                <a:spcPts val="100"/>
              </a:spcBef>
            </a:pPr>
            <a:r>
              <a:rPr sz="1400" dirty="0">
                <a:solidFill>
                  <a:srgbClr val="CC9900"/>
                </a:solidFill>
                <a:latin typeface="Consolas"/>
                <a:cs typeface="Consolas"/>
              </a:rPr>
              <a:t>/etc/resolv.conf</a:t>
            </a:r>
            <a:endParaRPr sz="1400">
              <a:latin typeface="Consolas"/>
              <a:cs typeface="Consolas"/>
            </a:endParaRPr>
          </a:p>
        </p:txBody>
      </p:sp>
      <p:sp>
        <p:nvSpPr>
          <p:cNvPr id="23" name="object 23"/>
          <p:cNvSpPr txBox="1"/>
          <p:nvPr/>
        </p:nvSpPr>
        <p:spPr>
          <a:xfrm>
            <a:off x="1429258" y="2093976"/>
            <a:ext cx="2237740" cy="307975"/>
          </a:xfrm>
          <a:prstGeom prst="rect">
            <a:avLst/>
          </a:prstGeom>
          <a:solidFill>
            <a:srgbClr val="404040"/>
          </a:solidFill>
        </p:spPr>
        <p:txBody>
          <a:bodyPr vert="horz" wrap="square" lIns="0" tIns="34925" rIns="0" bIns="0" rtlCol="0">
            <a:spAutoFit/>
          </a:bodyPr>
          <a:lstStyle/>
          <a:p>
            <a:pPr marL="96520">
              <a:lnSpc>
                <a:spcPct val="100000"/>
              </a:lnSpc>
              <a:spcBef>
                <a:spcPts val="275"/>
              </a:spcBef>
            </a:pPr>
            <a:r>
              <a:rPr sz="1400" dirty="0">
                <a:solidFill>
                  <a:srgbClr val="CC9900"/>
                </a:solidFill>
                <a:latin typeface="Consolas"/>
                <a:cs typeface="Consolas"/>
              </a:rPr>
              <a:t>/etc/resolv.conf</a:t>
            </a:r>
            <a:endParaRPr sz="1400">
              <a:latin typeface="Consolas"/>
              <a:cs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2109216" y="1844014"/>
            <a:ext cx="8134477" cy="3993007"/>
          </a:xfrm>
          <a:prstGeom prst="rect">
            <a:avLst/>
          </a:prstGeom>
        </p:spPr>
      </p:pic>
      <p:sp>
        <p:nvSpPr>
          <p:cNvPr id="3" name="object 3"/>
          <p:cNvSpPr txBox="1"/>
          <p:nvPr/>
        </p:nvSpPr>
        <p:spPr>
          <a:xfrm>
            <a:off x="3657091" y="2895091"/>
            <a:ext cx="5092065" cy="1366520"/>
          </a:xfrm>
          <a:prstGeom prst="rect">
            <a:avLst/>
          </a:prstGeom>
        </p:spPr>
        <p:txBody>
          <a:bodyPr vert="horz" wrap="square" lIns="0" tIns="12065" rIns="0" bIns="0" rtlCol="0">
            <a:spAutoFit/>
          </a:bodyPr>
          <a:lstStyle/>
          <a:p>
            <a:pPr marL="12700">
              <a:lnSpc>
                <a:spcPct val="100000"/>
              </a:lnSpc>
              <a:spcBef>
                <a:spcPts val="95"/>
              </a:spcBef>
            </a:pPr>
            <a:r>
              <a:rPr sz="8800" b="1" spc="250" dirty="0">
                <a:solidFill>
                  <a:srgbClr val="FFFFFF"/>
                </a:solidFill>
                <a:latin typeface="Arial"/>
                <a:cs typeface="Arial"/>
              </a:rPr>
              <a:t>Varia</a:t>
            </a:r>
            <a:r>
              <a:rPr sz="8800" b="1" spc="335" dirty="0">
                <a:solidFill>
                  <a:srgbClr val="FFFFFF"/>
                </a:solidFill>
                <a:latin typeface="Arial"/>
                <a:cs typeface="Arial"/>
              </a:rPr>
              <a:t>b</a:t>
            </a:r>
            <a:r>
              <a:rPr sz="8800" b="1" spc="-290" dirty="0">
                <a:solidFill>
                  <a:srgbClr val="FFFFFF"/>
                </a:solidFill>
                <a:latin typeface="Arial"/>
                <a:cs typeface="Arial"/>
              </a:rPr>
              <a:t>les</a:t>
            </a:r>
            <a:endParaRPr sz="8800">
              <a:latin typeface="Arial"/>
              <a:cs typeface="Arial"/>
            </a:endParaRPr>
          </a:p>
        </p:txBody>
      </p:sp>
      <p:pic>
        <p:nvPicPr>
          <p:cNvPr id="4" name="object 4"/>
          <p:cNvPicPr/>
          <p:nvPr/>
        </p:nvPicPr>
        <p:blipFill>
          <a:blip r:embed="rId3" cstate="print"/>
          <a:stretch>
            <a:fillRect/>
          </a:stretch>
        </p:blipFill>
        <p:spPr>
          <a:xfrm>
            <a:off x="2889359" y="836568"/>
            <a:ext cx="5403215" cy="2828036"/>
          </a:xfrm>
          <a:prstGeom prst="rect">
            <a:avLst/>
          </a:prstGeom>
        </p:spPr>
      </p:pic>
      <p:sp>
        <p:nvSpPr>
          <p:cNvPr id="5" name="object 5"/>
          <p:cNvSpPr txBox="1">
            <a:spLocks noGrp="1"/>
          </p:cNvSpPr>
          <p:nvPr>
            <p:ph type="ctrTitle"/>
          </p:nvPr>
        </p:nvSpPr>
        <p:spPr>
          <a:xfrm>
            <a:off x="3505134" y="1524000"/>
            <a:ext cx="5395977" cy="1028487"/>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2934209" cy="696595"/>
          </a:xfrm>
          <a:prstGeom prst="rect">
            <a:avLst/>
          </a:prstGeom>
        </p:spPr>
        <p:txBody>
          <a:bodyPr vert="horz" wrap="square" lIns="0" tIns="12700" rIns="0" bIns="0" rtlCol="0">
            <a:spAutoFit/>
          </a:bodyPr>
          <a:lstStyle/>
          <a:p>
            <a:pPr marL="12700">
              <a:lnSpc>
                <a:spcPct val="100000"/>
              </a:lnSpc>
              <a:spcBef>
                <a:spcPts val="100"/>
              </a:spcBef>
            </a:pPr>
            <a:r>
              <a:rPr sz="4400" b="0" spc="-260" dirty="0">
                <a:solidFill>
                  <a:srgbClr val="FF6600"/>
                </a:solidFill>
                <a:latin typeface="Calibri Light"/>
                <a:cs typeface="Calibri Light"/>
              </a:rPr>
              <a:t>V</a:t>
            </a:r>
            <a:r>
              <a:rPr sz="4400" b="0" dirty="0">
                <a:solidFill>
                  <a:srgbClr val="FF6600"/>
                </a:solidFill>
                <a:latin typeface="Calibri Light"/>
                <a:cs typeface="Calibri Light"/>
              </a:rPr>
              <a:t>aria</a:t>
            </a:r>
            <a:r>
              <a:rPr sz="4400" b="0" spc="10" dirty="0">
                <a:solidFill>
                  <a:srgbClr val="FF6600"/>
                </a:solidFill>
                <a:latin typeface="Calibri Light"/>
                <a:cs typeface="Calibri Light"/>
              </a:rPr>
              <a:t>b</a:t>
            </a:r>
            <a:r>
              <a:rPr sz="4400" b="0" dirty="0">
                <a:solidFill>
                  <a:srgbClr val="FF6600"/>
                </a:solidFill>
                <a:latin typeface="Calibri Light"/>
                <a:cs typeface="Calibri Light"/>
              </a:rPr>
              <a:t>le</a:t>
            </a:r>
            <a:endParaRPr sz="4400" dirty="0">
              <a:latin typeface="Calibri Light"/>
              <a:cs typeface="Calibri Light"/>
            </a:endParaRPr>
          </a:p>
        </p:txBody>
      </p:sp>
      <p:sp>
        <p:nvSpPr>
          <p:cNvPr id="3" name="object 3"/>
          <p:cNvSpPr txBox="1"/>
          <p:nvPr/>
        </p:nvSpPr>
        <p:spPr>
          <a:xfrm>
            <a:off x="916939" y="1304671"/>
            <a:ext cx="6732905" cy="452120"/>
          </a:xfrm>
          <a:prstGeom prst="rect">
            <a:avLst/>
          </a:prstGeom>
        </p:spPr>
        <p:txBody>
          <a:bodyPr vert="horz" wrap="square" lIns="0" tIns="12065" rIns="0" bIns="0" rtlCol="0">
            <a:spAutoFit/>
          </a:bodyPr>
          <a:lstStyle/>
          <a:p>
            <a:pPr marL="241300" indent="-229235">
              <a:lnSpc>
                <a:spcPct val="100000"/>
              </a:lnSpc>
              <a:spcBef>
                <a:spcPts val="95"/>
              </a:spcBef>
              <a:buFont typeface="Arial MT"/>
              <a:buChar char="•"/>
              <a:tabLst>
                <a:tab pos="241935" algn="l"/>
              </a:tabLst>
            </a:pPr>
            <a:r>
              <a:rPr sz="2800" spc="-15" dirty="0">
                <a:latin typeface="Calibri"/>
                <a:cs typeface="Calibri"/>
              </a:rPr>
              <a:t>Stores</a:t>
            </a:r>
            <a:r>
              <a:rPr sz="2800" spc="5" dirty="0">
                <a:latin typeface="Calibri"/>
                <a:cs typeface="Calibri"/>
              </a:rPr>
              <a:t> </a:t>
            </a:r>
            <a:r>
              <a:rPr sz="2800" spc="-15" dirty="0">
                <a:latin typeface="Calibri"/>
                <a:cs typeface="Calibri"/>
              </a:rPr>
              <a:t>information</a:t>
            </a:r>
            <a:r>
              <a:rPr sz="2800" spc="-5" dirty="0">
                <a:latin typeface="Calibri"/>
                <a:cs typeface="Calibri"/>
              </a:rPr>
              <a:t> </a:t>
            </a:r>
            <a:r>
              <a:rPr sz="2800" spc="-10" dirty="0">
                <a:latin typeface="Calibri"/>
                <a:cs typeface="Calibri"/>
              </a:rPr>
              <a:t>that</a:t>
            </a:r>
            <a:r>
              <a:rPr sz="2800" spc="5" dirty="0">
                <a:latin typeface="Calibri"/>
                <a:cs typeface="Calibri"/>
              </a:rPr>
              <a:t> </a:t>
            </a:r>
            <a:r>
              <a:rPr sz="2800" spc="-10" dirty="0">
                <a:latin typeface="Calibri"/>
                <a:cs typeface="Calibri"/>
              </a:rPr>
              <a:t>varies</a:t>
            </a:r>
            <a:r>
              <a:rPr sz="2800" spc="-5" dirty="0">
                <a:latin typeface="Calibri"/>
                <a:cs typeface="Calibri"/>
              </a:rPr>
              <a:t> with each</a:t>
            </a:r>
            <a:r>
              <a:rPr sz="2800" spc="-10" dirty="0">
                <a:latin typeface="Calibri"/>
                <a:cs typeface="Calibri"/>
              </a:rPr>
              <a:t> </a:t>
            </a:r>
            <a:r>
              <a:rPr sz="2800" spc="-20" dirty="0">
                <a:latin typeface="Calibri"/>
                <a:cs typeface="Calibri"/>
              </a:rPr>
              <a:t>host</a:t>
            </a:r>
            <a:endParaRPr sz="2800" dirty="0">
              <a:latin typeface="Calibri"/>
              <a:cs typeface="Calibri"/>
            </a:endParaRPr>
          </a:p>
        </p:txBody>
      </p:sp>
      <p:sp>
        <p:nvSpPr>
          <p:cNvPr id="4" name="object 4"/>
          <p:cNvSpPr/>
          <p:nvPr/>
        </p:nvSpPr>
        <p:spPr>
          <a:xfrm>
            <a:off x="1618488" y="4305300"/>
            <a:ext cx="4855845" cy="2247900"/>
          </a:xfrm>
          <a:custGeom>
            <a:avLst/>
            <a:gdLst/>
            <a:ahLst/>
            <a:cxnLst/>
            <a:rect l="l" t="t" r="r" b="b"/>
            <a:pathLst>
              <a:path w="4855845" h="2247900">
                <a:moveTo>
                  <a:pt x="4855464" y="0"/>
                </a:moveTo>
                <a:lnTo>
                  <a:pt x="0" y="0"/>
                </a:lnTo>
                <a:lnTo>
                  <a:pt x="0" y="2247900"/>
                </a:lnTo>
                <a:lnTo>
                  <a:pt x="4855464" y="2247900"/>
                </a:lnTo>
                <a:lnTo>
                  <a:pt x="4855464" y="0"/>
                </a:lnTo>
                <a:close/>
              </a:path>
            </a:pathLst>
          </a:custGeom>
          <a:solidFill>
            <a:srgbClr val="0D0D0D">
              <a:alpha val="81959"/>
            </a:srgbClr>
          </a:solidFill>
        </p:spPr>
        <p:txBody>
          <a:bodyPr wrap="square" lIns="0" tIns="0" rIns="0" bIns="0" rtlCol="0"/>
          <a:lstStyle/>
          <a:p>
            <a:endParaRPr/>
          </a:p>
        </p:txBody>
      </p:sp>
      <p:grpSp>
        <p:nvGrpSpPr>
          <p:cNvPr id="5" name="object 5"/>
          <p:cNvGrpSpPr/>
          <p:nvPr/>
        </p:nvGrpSpPr>
        <p:grpSpPr>
          <a:xfrm>
            <a:off x="1618488" y="1970532"/>
            <a:ext cx="9006840" cy="1262380"/>
            <a:chOff x="1618488" y="1970532"/>
            <a:chExt cx="9006840" cy="1262380"/>
          </a:xfrm>
        </p:grpSpPr>
        <p:sp>
          <p:nvSpPr>
            <p:cNvPr id="6" name="object 6"/>
            <p:cNvSpPr/>
            <p:nvPr/>
          </p:nvSpPr>
          <p:spPr>
            <a:xfrm>
              <a:off x="1618488" y="2278380"/>
              <a:ext cx="9006840" cy="954405"/>
            </a:xfrm>
            <a:custGeom>
              <a:avLst/>
              <a:gdLst/>
              <a:ahLst/>
              <a:cxnLst/>
              <a:rect l="l" t="t" r="r" b="b"/>
              <a:pathLst>
                <a:path w="9006840" h="954405">
                  <a:moveTo>
                    <a:pt x="9006840" y="0"/>
                  </a:moveTo>
                  <a:lnTo>
                    <a:pt x="0" y="0"/>
                  </a:lnTo>
                  <a:lnTo>
                    <a:pt x="0" y="954024"/>
                  </a:lnTo>
                  <a:lnTo>
                    <a:pt x="9006840" y="954024"/>
                  </a:lnTo>
                  <a:lnTo>
                    <a:pt x="9006840" y="0"/>
                  </a:lnTo>
                  <a:close/>
                </a:path>
              </a:pathLst>
            </a:custGeom>
            <a:solidFill>
              <a:srgbClr val="0D0D0D"/>
            </a:solidFill>
          </p:spPr>
          <p:txBody>
            <a:bodyPr wrap="square" lIns="0" tIns="0" rIns="0" bIns="0" rtlCol="0"/>
            <a:lstStyle/>
            <a:p>
              <a:endParaRPr/>
            </a:p>
          </p:txBody>
        </p:sp>
        <p:sp>
          <p:nvSpPr>
            <p:cNvPr id="7" name="object 7"/>
            <p:cNvSpPr/>
            <p:nvPr/>
          </p:nvSpPr>
          <p:spPr>
            <a:xfrm>
              <a:off x="1618488" y="1970532"/>
              <a:ext cx="2232660" cy="307975"/>
            </a:xfrm>
            <a:custGeom>
              <a:avLst/>
              <a:gdLst/>
              <a:ahLst/>
              <a:cxnLst/>
              <a:rect l="l" t="t" r="r" b="b"/>
              <a:pathLst>
                <a:path w="2232660" h="307975">
                  <a:moveTo>
                    <a:pt x="2232660" y="0"/>
                  </a:moveTo>
                  <a:lnTo>
                    <a:pt x="0" y="0"/>
                  </a:lnTo>
                  <a:lnTo>
                    <a:pt x="0" y="307848"/>
                  </a:lnTo>
                  <a:lnTo>
                    <a:pt x="2232660" y="307848"/>
                  </a:lnTo>
                  <a:lnTo>
                    <a:pt x="2232660" y="0"/>
                  </a:lnTo>
                  <a:close/>
                </a:path>
              </a:pathLst>
            </a:custGeom>
            <a:solidFill>
              <a:srgbClr val="404040"/>
            </a:solidFill>
          </p:spPr>
          <p:txBody>
            <a:bodyPr wrap="square" lIns="0" tIns="0" rIns="0" bIns="0" rtlCol="0"/>
            <a:lstStyle/>
            <a:p>
              <a:endParaRPr/>
            </a:p>
          </p:txBody>
        </p:sp>
      </p:grpSp>
      <p:sp>
        <p:nvSpPr>
          <p:cNvPr id="8" name="object 8"/>
          <p:cNvSpPr txBox="1"/>
          <p:nvPr/>
        </p:nvSpPr>
        <p:spPr>
          <a:xfrm>
            <a:off x="1697863" y="4329176"/>
            <a:ext cx="12382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82571"/>
                </a:solidFill>
                <a:latin typeface="Consolas"/>
                <a:cs typeface="Consolas"/>
              </a:rPr>
              <a:t>-</a:t>
            </a:r>
            <a:endParaRPr sz="1400">
              <a:latin typeface="Consolas"/>
              <a:cs typeface="Consolas"/>
            </a:endParaRPr>
          </a:p>
        </p:txBody>
      </p:sp>
      <p:sp>
        <p:nvSpPr>
          <p:cNvPr id="9" name="object 9"/>
          <p:cNvSpPr txBox="1"/>
          <p:nvPr/>
        </p:nvSpPr>
        <p:spPr>
          <a:xfrm>
            <a:off x="1894458" y="4542535"/>
            <a:ext cx="4277742" cy="1343958"/>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F82571"/>
                </a:solidFill>
                <a:latin typeface="Consolas"/>
                <a:cs typeface="Consolas"/>
              </a:rPr>
              <a:t>name:</a:t>
            </a:r>
            <a:r>
              <a:rPr sz="1400" spc="5" dirty="0">
                <a:solidFill>
                  <a:srgbClr val="F82571"/>
                </a:solidFill>
                <a:latin typeface="Consolas"/>
                <a:cs typeface="Consolas"/>
              </a:rPr>
              <a:t> </a:t>
            </a:r>
            <a:r>
              <a:rPr sz="1400" dirty="0">
                <a:solidFill>
                  <a:srgbClr val="E6DB74"/>
                </a:solidFill>
                <a:latin typeface="Consolas"/>
                <a:cs typeface="Consolas"/>
              </a:rPr>
              <a:t>Add</a:t>
            </a:r>
            <a:r>
              <a:rPr sz="1400" spc="10" dirty="0">
                <a:solidFill>
                  <a:srgbClr val="E6DB74"/>
                </a:solidFill>
                <a:latin typeface="Consolas"/>
                <a:cs typeface="Consolas"/>
              </a:rPr>
              <a:t> </a:t>
            </a:r>
            <a:r>
              <a:rPr sz="1400" dirty="0">
                <a:solidFill>
                  <a:srgbClr val="E6DB74"/>
                </a:solidFill>
                <a:latin typeface="Consolas"/>
                <a:cs typeface="Consolas"/>
              </a:rPr>
              <a:t>DNS</a:t>
            </a:r>
            <a:r>
              <a:rPr sz="1400" spc="10" dirty="0">
                <a:solidFill>
                  <a:srgbClr val="E6DB74"/>
                </a:solidFill>
                <a:latin typeface="Consolas"/>
                <a:cs typeface="Consolas"/>
              </a:rPr>
              <a:t> </a:t>
            </a:r>
            <a:r>
              <a:rPr sz="1400" dirty="0">
                <a:solidFill>
                  <a:srgbClr val="E6DB74"/>
                </a:solidFill>
                <a:latin typeface="Consolas"/>
                <a:cs typeface="Consolas"/>
              </a:rPr>
              <a:t>server</a:t>
            </a:r>
            <a:r>
              <a:rPr sz="1400" spc="10" dirty="0">
                <a:solidFill>
                  <a:srgbClr val="E6DB74"/>
                </a:solidFill>
                <a:latin typeface="Consolas"/>
                <a:cs typeface="Consolas"/>
              </a:rPr>
              <a:t> </a:t>
            </a:r>
            <a:r>
              <a:rPr sz="1400" dirty="0">
                <a:solidFill>
                  <a:srgbClr val="E6DB74"/>
                </a:solidFill>
                <a:latin typeface="Consolas"/>
                <a:cs typeface="Consolas"/>
              </a:rPr>
              <a:t>to</a:t>
            </a:r>
            <a:r>
              <a:rPr sz="1400" spc="15" dirty="0">
                <a:solidFill>
                  <a:srgbClr val="E6DB74"/>
                </a:solidFill>
                <a:latin typeface="Consolas"/>
                <a:cs typeface="Consolas"/>
              </a:rPr>
              <a:t> </a:t>
            </a:r>
            <a:r>
              <a:rPr sz="1400" dirty="0" err="1">
                <a:solidFill>
                  <a:srgbClr val="E6DB74"/>
                </a:solidFill>
                <a:latin typeface="Consolas"/>
                <a:cs typeface="Consolas"/>
              </a:rPr>
              <a:t>resolv.conf</a:t>
            </a:r>
            <a:r>
              <a:rPr sz="1400" dirty="0">
                <a:solidFill>
                  <a:srgbClr val="E6DB74"/>
                </a:solidFill>
                <a:latin typeface="Consolas"/>
                <a:cs typeface="Consolas"/>
              </a:rPr>
              <a:t> </a:t>
            </a:r>
            <a:endParaRPr lang="en-US" sz="1400" dirty="0">
              <a:solidFill>
                <a:srgbClr val="E6DB74"/>
              </a:solidFill>
              <a:latin typeface="Consolas"/>
              <a:cs typeface="Consolas"/>
            </a:endParaRPr>
          </a:p>
          <a:p>
            <a:pPr marL="12700" marR="5080">
              <a:lnSpc>
                <a:spcPct val="100000"/>
              </a:lnSpc>
              <a:spcBef>
                <a:spcPts val="100"/>
              </a:spcBef>
            </a:pP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a:t>
            </a:r>
            <a:endParaRPr lang="en-US" sz="1400" dirty="0">
              <a:solidFill>
                <a:srgbClr val="E6DB74"/>
              </a:solidFill>
              <a:latin typeface="Consolas"/>
              <a:cs typeface="Consolas"/>
            </a:endParaRPr>
          </a:p>
          <a:p>
            <a:pPr marL="12700" marR="5080">
              <a:spcBef>
                <a:spcPts val="100"/>
              </a:spcBef>
            </a:pPr>
            <a:r>
              <a:rPr lang="en-IN" sz="1400" spc="5" dirty="0">
                <a:solidFill>
                  <a:srgbClr val="F82571"/>
                </a:solidFill>
                <a:latin typeface="Consolas"/>
                <a:cs typeface="Consolas"/>
              </a:rPr>
              <a:t>vars: </a:t>
            </a:r>
          </a:p>
          <a:p>
            <a:pPr marL="12700" marR="5080">
              <a:spcBef>
                <a:spcPts val="100"/>
              </a:spcBef>
            </a:pPr>
            <a:r>
              <a:rPr lang="en-IN" sz="1400" spc="5" dirty="0">
                <a:solidFill>
                  <a:srgbClr val="F82571"/>
                </a:solidFill>
                <a:latin typeface="Consolas"/>
                <a:cs typeface="Consolas"/>
              </a:rPr>
              <a:t>  </a:t>
            </a:r>
            <a:r>
              <a:rPr lang="en-IN" sz="1400" spc="5" dirty="0" err="1">
                <a:solidFill>
                  <a:srgbClr val="F82571"/>
                </a:solidFill>
                <a:latin typeface="Consolas"/>
                <a:cs typeface="Consolas"/>
              </a:rPr>
              <a:t>dns_server</a:t>
            </a:r>
            <a:r>
              <a:rPr lang="en-IN" sz="1400" spc="5" dirty="0">
                <a:solidFill>
                  <a:srgbClr val="F82571"/>
                </a:solidFill>
                <a:latin typeface="Consolas"/>
                <a:cs typeface="Consolas"/>
              </a:rPr>
              <a:t>: </a:t>
            </a:r>
            <a:r>
              <a:rPr lang="en-IN" sz="1400" dirty="0">
                <a:solidFill>
                  <a:srgbClr val="E6DB74"/>
                </a:solidFill>
                <a:latin typeface="Consolas"/>
                <a:cs typeface="Consolas"/>
              </a:rPr>
              <a:t>10.1.250.10</a:t>
            </a:r>
            <a:br>
              <a:rPr lang="en-IN" sz="1400" dirty="0">
                <a:solidFill>
                  <a:srgbClr val="E6DB74"/>
                </a:solidFill>
                <a:latin typeface="Consolas"/>
                <a:cs typeface="Consolas"/>
              </a:rPr>
            </a:br>
            <a:r>
              <a:rPr lang="en-IN" sz="1400" spc="5" dirty="0">
                <a:solidFill>
                  <a:srgbClr val="F82571"/>
                </a:solidFill>
                <a:latin typeface="Consolas"/>
                <a:cs typeface="Consolas"/>
              </a:rPr>
              <a:t>tasks:</a:t>
            </a:r>
          </a:p>
          <a:p>
            <a:pPr marL="12700" marR="5080">
              <a:lnSpc>
                <a:spcPct val="100000"/>
              </a:lnSpc>
              <a:spcBef>
                <a:spcPts val="100"/>
              </a:spcBef>
            </a:pPr>
            <a:r>
              <a:rPr lang="en-IN" sz="1400" dirty="0">
                <a:solidFill>
                  <a:srgbClr val="E6DB74"/>
                </a:solidFill>
                <a:latin typeface="Consolas"/>
                <a:cs typeface="Consolas"/>
              </a:rPr>
              <a:t>  - </a:t>
            </a:r>
            <a:r>
              <a:rPr lang="en-IN" sz="1400" spc="5" dirty="0" err="1">
                <a:solidFill>
                  <a:srgbClr val="F82571"/>
                </a:solidFill>
                <a:latin typeface="Consolas"/>
                <a:cs typeface="Consolas"/>
              </a:rPr>
              <a:t>lineinfile</a:t>
            </a:r>
            <a:r>
              <a:rPr lang="en-IN" sz="1400" dirty="0">
                <a:solidFill>
                  <a:srgbClr val="E6DB74"/>
                </a:solidFill>
                <a:latin typeface="Consolas"/>
                <a:cs typeface="Consolas"/>
              </a:rPr>
              <a:t>:</a:t>
            </a:r>
            <a:endParaRPr sz="1400" dirty="0">
              <a:latin typeface="Consolas"/>
              <a:cs typeface="Consolas"/>
            </a:endParaRPr>
          </a:p>
        </p:txBody>
      </p:sp>
      <p:sp>
        <p:nvSpPr>
          <p:cNvPr id="10" name="object 10"/>
          <p:cNvSpPr txBox="1"/>
          <p:nvPr/>
        </p:nvSpPr>
        <p:spPr>
          <a:xfrm>
            <a:off x="2406268" y="5897223"/>
            <a:ext cx="2978785" cy="45275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path:</a:t>
            </a:r>
            <a:r>
              <a:rPr sz="1400" spc="-15" dirty="0">
                <a:solidFill>
                  <a:srgbClr val="F82571"/>
                </a:solidFill>
                <a:latin typeface="Consolas"/>
                <a:cs typeface="Consolas"/>
              </a:rPr>
              <a:t> </a:t>
            </a:r>
            <a:r>
              <a:rPr sz="1400" dirty="0">
                <a:solidFill>
                  <a:srgbClr val="E6DB74"/>
                </a:solidFill>
                <a:latin typeface="Consolas"/>
                <a:cs typeface="Consolas"/>
              </a:rPr>
              <a:t>/etc/resolv.conf</a:t>
            </a:r>
            <a:endParaRPr sz="1400" dirty="0">
              <a:latin typeface="Consolas"/>
              <a:cs typeface="Consolas"/>
            </a:endParaRPr>
          </a:p>
          <a:p>
            <a:pPr marL="12700">
              <a:lnSpc>
                <a:spcPct val="100000"/>
              </a:lnSpc>
            </a:pPr>
            <a:r>
              <a:rPr sz="1400" spc="5" dirty="0">
                <a:solidFill>
                  <a:srgbClr val="F82571"/>
                </a:solidFill>
                <a:latin typeface="Consolas"/>
                <a:cs typeface="Consolas"/>
              </a:rPr>
              <a:t>line:</a:t>
            </a:r>
            <a:r>
              <a:rPr sz="1400" spc="10" dirty="0">
                <a:solidFill>
                  <a:srgbClr val="F82571"/>
                </a:solidFill>
                <a:latin typeface="Consolas"/>
                <a:cs typeface="Consolas"/>
              </a:rPr>
              <a:t> </a:t>
            </a:r>
            <a:r>
              <a:rPr sz="1400" dirty="0">
                <a:solidFill>
                  <a:srgbClr val="E6DB74"/>
                </a:solidFill>
                <a:latin typeface="Consolas"/>
                <a:cs typeface="Consolas"/>
              </a:rPr>
              <a:t>'nameserver</a:t>
            </a:r>
            <a:r>
              <a:rPr sz="1400" spc="5" dirty="0">
                <a:solidFill>
                  <a:srgbClr val="E6DB74"/>
                </a:solidFill>
                <a:latin typeface="Consolas"/>
                <a:cs typeface="Consolas"/>
              </a:rPr>
              <a:t> </a:t>
            </a:r>
            <a:r>
              <a:rPr sz="1400" dirty="0">
                <a:solidFill>
                  <a:srgbClr val="E6DB74"/>
                </a:solidFill>
                <a:latin typeface="Consolas"/>
                <a:cs typeface="Consolas"/>
              </a:rPr>
              <a:t>10.1.250.10'</a:t>
            </a:r>
            <a:endParaRPr sz="1400" dirty="0">
              <a:latin typeface="Consolas"/>
              <a:cs typeface="Consolas"/>
            </a:endParaRPr>
          </a:p>
        </p:txBody>
      </p:sp>
      <p:sp>
        <p:nvSpPr>
          <p:cNvPr id="12" name="object 12"/>
          <p:cNvSpPr/>
          <p:nvPr/>
        </p:nvSpPr>
        <p:spPr>
          <a:xfrm>
            <a:off x="6918959" y="4259579"/>
            <a:ext cx="4853940" cy="2032000"/>
          </a:xfrm>
          <a:custGeom>
            <a:avLst/>
            <a:gdLst/>
            <a:ahLst/>
            <a:cxnLst/>
            <a:rect l="l" t="t" r="r" b="b"/>
            <a:pathLst>
              <a:path w="4853940" h="2032000">
                <a:moveTo>
                  <a:pt x="4853940" y="0"/>
                </a:moveTo>
                <a:lnTo>
                  <a:pt x="0" y="0"/>
                </a:lnTo>
                <a:lnTo>
                  <a:pt x="0" y="2031492"/>
                </a:lnTo>
                <a:lnTo>
                  <a:pt x="4853940" y="2031492"/>
                </a:lnTo>
                <a:lnTo>
                  <a:pt x="4853940" y="0"/>
                </a:lnTo>
                <a:close/>
              </a:path>
            </a:pathLst>
          </a:custGeom>
          <a:solidFill>
            <a:srgbClr val="0D0D0D">
              <a:alpha val="81959"/>
            </a:srgbClr>
          </a:solidFill>
        </p:spPr>
        <p:txBody>
          <a:bodyPr wrap="square" lIns="0" tIns="0" rIns="0" bIns="0" rtlCol="0"/>
          <a:lstStyle/>
          <a:p>
            <a:endParaRPr/>
          </a:p>
        </p:txBody>
      </p:sp>
      <p:sp>
        <p:nvSpPr>
          <p:cNvPr id="13" name="object 13"/>
          <p:cNvSpPr txBox="1"/>
          <p:nvPr/>
        </p:nvSpPr>
        <p:spPr>
          <a:xfrm>
            <a:off x="6997954" y="4282821"/>
            <a:ext cx="1698625" cy="452755"/>
          </a:xfrm>
          <a:prstGeom prst="rect">
            <a:avLst/>
          </a:prstGeom>
        </p:spPr>
        <p:txBody>
          <a:bodyPr vert="horz" wrap="square" lIns="0" tIns="12700" rIns="0" bIns="0" rtlCol="0">
            <a:spAutoFit/>
          </a:bodyPr>
          <a:lstStyle/>
          <a:p>
            <a:pPr marL="12700" marR="5080">
              <a:lnSpc>
                <a:spcPct val="100000"/>
              </a:lnSpc>
              <a:spcBef>
                <a:spcPts val="100"/>
              </a:spcBef>
            </a:pPr>
            <a:r>
              <a:rPr sz="1400" dirty="0">
                <a:solidFill>
                  <a:srgbClr val="F82571"/>
                </a:solidFill>
                <a:latin typeface="Consolas"/>
                <a:cs typeface="Consolas"/>
              </a:rPr>
              <a:t>variable1:</a:t>
            </a:r>
            <a:r>
              <a:rPr sz="1400" spc="-20" dirty="0">
                <a:solidFill>
                  <a:srgbClr val="F82571"/>
                </a:solidFill>
                <a:latin typeface="Consolas"/>
                <a:cs typeface="Consolas"/>
              </a:rPr>
              <a:t> </a:t>
            </a:r>
            <a:r>
              <a:rPr sz="1400" dirty="0">
                <a:solidFill>
                  <a:srgbClr val="E6DB74"/>
                </a:solidFill>
                <a:latin typeface="Consolas"/>
                <a:cs typeface="Consolas"/>
              </a:rPr>
              <a:t>value1 </a:t>
            </a:r>
            <a:r>
              <a:rPr sz="1400" spc="-755" dirty="0">
                <a:solidFill>
                  <a:srgbClr val="E6DB74"/>
                </a:solidFill>
                <a:latin typeface="Consolas"/>
                <a:cs typeface="Consolas"/>
              </a:rPr>
              <a:t> </a:t>
            </a:r>
            <a:r>
              <a:rPr sz="1400" dirty="0">
                <a:solidFill>
                  <a:srgbClr val="F82571"/>
                </a:solidFill>
                <a:latin typeface="Consolas"/>
                <a:cs typeface="Consolas"/>
              </a:rPr>
              <a:t>variable2:</a:t>
            </a:r>
            <a:r>
              <a:rPr sz="1400" spc="-20" dirty="0">
                <a:solidFill>
                  <a:srgbClr val="F82571"/>
                </a:solidFill>
                <a:latin typeface="Consolas"/>
                <a:cs typeface="Consolas"/>
              </a:rPr>
              <a:t> </a:t>
            </a:r>
            <a:r>
              <a:rPr sz="1400" dirty="0">
                <a:solidFill>
                  <a:srgbClr val="E6DB74"/>
                </a:solidFill>
                <a:latin typeface="Consolas"/>
                <a:cs typeface="Consolas"/>
              </a:rPr>
              <a:t>value2</a:t>
            </a:r>
            <a:endParaRPr sz="1400">
              <a:latin typeface="Consolas"/>
              <a:cs typeface="Consolas"/>
            </a:endParaRPr>
          </a:p>
        </p:txBody>
      </p:sp>
      <p:sp>
        <p:nvSpPr>
          <p:cNvPr id="14" name="object 14"/>
          <p:cNvSpPr txBox="1"/>
          <p:nvPr/>
        </p:nvSpPr>
        <p:spPr>
          <a:xfrm>
            <a:off x="1697863" y="1899005"/>
            <a:ext cx="8393430" cy="1068070"/>
          </a:xfrm>
          <a:prstGeom prst="rect">
            <a:avLst/>
          </a:prstGeom>
        </p:spPr>
        <p:txBody>
          <a:bodyPr vert="horz" wrap="square" lIns="0" tIns="106680" rIns="0" bIns="0" rtlCol="0">
            <a:spAutoFit/>
          </a:bodyPr>
          <a:lstStyle/>
          <a:p>
            <a:pPr marL="12700">
              <a:lnSpc>
                <a:spcPct val="100000"/>
              </a:lnSpc>
              <a:spcBef>
                <a:spcPts val="840"/>
              </a:spcBef>
            </a:pPr>
            <a:r>
              <a:rPr sz="1400" dirty="0">
                <a:solidFill>
                  <a:srgbClr val="CC9900"/>
                </a:solidFill>
                <a:latin typeface="Consolas"/>
                <a:cs typeface="Consolas"/>
              </a:rPr>
              <a:t>inventory</a:t>
            </a:r>
            <a:endParaRPr sz="1400">
              <a:latin typeface="Consolas"/>
              <a:cs typeface="Consolas"/>
            </a:endParaRPr>
          </a:p>
          <a:p>
            <a:pPr marL="12700" marR="5080">
              <a:lnSpc>
                <a:spcPct val="100000"/>
              </a:lnSpc>
              <a:spcBef>
                <a:spcPts val="745"/>
              </a:spcBef>
              <a:tabLst>
                <a:tab pos="502920" algn="l"/>
                <a:tab pos="6214110" algn="l"/>
              </a:tabLst>
            </a:pPr>
            <a:r>
              <a:rPr sz="1400" dirty="0">
                <a:solidFill>
                  <a:srgbClr val="A6E12D"/>
                </a:solidFill>
                <a:latin typeface="Consolas"/>
                <a:cs typeface="Consolas"/>
              </a:rPr>
              <a:t>Web1</a:t>
            </a:r>
            <a:r>
              <a:rPr sz="1400" spc="114" dirty="0">
                <a:solidFill>
                  <a:srgbClr val="A6E12D"/>
                </a:solidFill>
                <a:latin typeface="Consolas"/>
                <a:cs typeface="Consolas"/>
              </a:rPr>
              <a:t> </a:t>
            </a:r>
            <a:r>
              <a:rPr sz="1400" dirty="0">
                <a:solidFill>
                  <a:srgbClr val="A6E12D"/>
                </a:solidFill>
                <a:latin typeface="Consolas"/>
                <a:cs typeface="Consolas"/>
              </a:rPr>
              <a:t>ansible_host</a:t>
            </a:r>
            <a:r>
              <a:rPr sz="1400" dirty="0">
                <a:solidFill>
                  <a:srgbClr val="F82571"/>
                </a:solidFill>
                <a:latin typeface="Consolas"/>
                <a:cs typeface="Consolas"/>
              </a:rPr>
              <a:t>=</a:t>
            </a:r>
            <a:r>
              <a:rPr sz="1400" dirty="0">
                <a:solidFill>
                  <a:srgbClr val="E6DB74"/>
                </a:solidFill>
                <a:latin typeface="Consolas"/>
                <a:cs typeface="Consolas"/>
              </a:rPr>
              <a:t>server1.company.com</a:t>
            </a:r>
            <a:r>
              <a:rPr sz="1400" spc="90" dirty="0">
                <a:solidFill>
                  <a:srgbClr val="E6DB74"/>
                </a:solidFill>
                <a:latin typeface="Consolas"/>
                <a:cs typeface="Consolas"/>
              </a:rPr>
              <a:t> </a:t>
            </a:r>
            <a:r>
              <a:rPr sz="1400" dirty="0">
                <a:solidFill>
                  <a:srgbClr val="A6E12D"/>
                </a:solidFill>
                <a:latin typeface="Consolas"/>
                <a:cs typeface="Consolas"/>
              </a:rPr>
              <a:t>ansible_connection</a:t>
            </a:r>
            <a:r>
              <a:rPr sz="1400" dirty="0">
                <a:solidFill>
                  <a:srgbClr val="F82571"/>
                </a:solidFill>
                <a:latin typeface="Consolas"/>
                <a:cs typeface="Consolas"/>
              </a:rPr>
              <a:t>=</a:t>
            </a:r>
            <a:r>
              <a:rPr sz="1400" dirty="0">
                <a:solidFill>
                  <a:srgbClr val="E6DB74"/>
                </a:solidFill>
                <a:latin typeface="Consolas"/>
                <a:cs typeface="Consolas"/>
              </a:rPr>
              <a:t>ssh	</a:t>
            </a:r>
            <a:r>
              <a:rPr sz="1400" dirty="0">
                <a:solidFill>
                  <a:srgbClr val="A6E12D"/>
                </a:solidFill>
                <a:latin typeface="Consolas"/>
                <a:cs typeface="Consolas"/>
              </a:rPr>
              <a:t>ansible_shh_pass</a:t>
            </a:r>
            <a:r>
              <a:rPr sz="1400" dirty="0">
                <a:solidFill>
                  <a:srgbClr val="F82571"/>
                </a:solidFill>
                <a:latin typeface="Consolas"/>
                <a:cs typeface="Consolas"/>
              </a:rPr>
              <a:t>=</a:t>
            </a:r>
            <a:r>
              <a:rPr sz="1400" dirty="0">
                <a:solidFill>
                  <a:srgbClr val="E6DB74"/>
                </a:solidFill>
                <a:latin typeface="Consolas"/>
                <a:cs typeface="Consolas"/>
              </a:rPr>
              <a:t>P@ssW </a:t>
            </a:r>
            <a:r>
              <a:rPr sz="1400" spc="-755" dirty="0">
                <a:solidFill>
                  <a:srgbClr val="E6DB74"/>
                </a:solidFill>
                <a:latin typeface="Consolas"/>
                <a:cs typeface="Consolas"/>
              </a:rPr>
              <a:t> </a:t>
            </a:r>
            <a:r>
              <a:rPr sz="1400" spc="-5" dirty="0">
                <a:solidFill>
                  <a:srgbClr val="A6E12D"/>
                </a:solidFill>
                <a:latin typeface="Consolas"/>
                <a:cs typeface="Consolas"/>
              </a:rPr>
              <a:t>db	</a:t>
            </a:r>
            <a:r>
              <a:rPr sz="1400" dirty="0">
                <a:solidFill>
                  <a:srgbClr val="A6E12D"/>
                </a:solidFill>
                <a:latin typeface="Consolas"/>
                <a:cs typeface="Consolas"/>
              </a:rPr>
              <a:t>ansible_host</a:t>
            </a:r>
            <a:r>
              <a:rPr sz="1400" dirty="0">
                <a:solidFill>
                  <a:srgbClr val="F82571"/>
                </a:solidFill>
                <a:latin typeface="Consolas"/>
                <a:cs typeface="Consolas"/>
              </a:rPr>
              <a:t>=</a:t>
            </a:r>
            <a:r>
              <a:rPr sz="1400" dirty="0">
                <a:solidFill>
                  <a:srgbClr val="E6DB74"/>
                </a:solidFill>
                <a:latin typeface="Consolas"/>
                <a:cs typeface="Consolas"/>
              </a:rPr>
              <a:t>server2.company.com</a:t>
            </a:r>
            <a:r>
              <a:rPr sz="1400" spc="-10" dirty="0">
                <a:solidFill>
                  <a:srgbClr val="E6DB74"/>
                </a:solidFill>
                <a:latin typeface="Consolas"/>
                <a:cs typeface="Consolas"/>
              </a:rPr>
              <a:t> </a:t>
            </a:r>
            <a:r>
              <a:rPr sz="1400" spc="5" dirty="0">
                <a:solidFill>
                  <a:srgbClr val="A6E12D"/>
                </a:solidFill>
                <a:latin typeface="Consolas"/>
                <a:cs typeface="Consolas"/>
              </a:rPr>
              <a:t>ansible_connection</a:t>
            </a:r>
            <a:r>
              <a:rPr sz="1400" spc="5" dirty="0">
                <a:solidFill>
                  <a:srgbClr val="F82571"/>
                </a:solidFill>
                <a:latin typeface="Consolas"/>
                <a:cs typeface="Consolas"/>
              </a:rPr>
              <a:t>=</a:t>
            </a:r>
            <a:r>
              <a:rPr sz="1400" spc="5" dirty="0">
                <a:solidFill>
                  <a:srgbClr val="E6DB74"/>
                </a:solidFill>
                <a:latin typeface="Consolas"/>
                <a:cs typeface="Consolas"/>
              </a:rPr>
              <a:t>winrm</a:t>
            </a:r>
            <a:r>
              <a:rPr sz="1400" spc="20" dirty="0">
                <a:solidFill>
                  <a:srgbClr val="E6DB74"/>
                </a:solidFill>
                <a:latin typeface="Consolas"/>
                <a:cs typeface="Consolas"/>
              </a:rPr>
              <a:t> </a:t>
            </a:r>
            <a:r>
              <a:rPr sz="1400" spc="5" dirty="0">
                <a:solidFill>
                  <a:srgbClr val="A6E12D"/>
                </a:solidFill>
                <a:latin typeface="Consolas"/>
                <a:cs typeface="Consolas"/>
              </a:rPr>
              <a:t>ansible_shh_pass</a:t>
            </a:r>
            <a:r>
              <a:rPr sz="1400" spc="5" dirty="0">
                <a:solidFill>
                  <a:srgbClr val="F82571"/>
                </a:solidFill>
                <a:latin typeface="Consolas"/>
                <a:cs typeface="Consolas"/>
              </a:rPr>
              <a:t>=</a:t>
            </a:r>
            <a:r>
              <a:rPr sz="1400" spc="5" dirty="0">
                <a:solidFill>
                  <a:srgbClr val="E6DB74"/>
                </a:solidFill>
                <a:latin typeface="Consolas"/>
                <a:cs typeface="Consolas"/>
              </a:rPr>
              <a:t>P@s </a:t>
            </a:r>
            <a:r>
              <a:rPr sz="1400" spc="10" dirty="0">
                <a:solidFill>
                  <a:srgbClr val="E6DB74"/>
                </a:solidFill>
                <a:latin typeface="Consolas"/>
                <a:cs typeface="Consolas"/>
              </a:rPr>
              <a:t> </a:t>
            </a:r>
            <a:r>
              <a:rPr sz="1400" spc="-5" dirty="0">
                <a:solidFill>
                  <a:srgbClr val="A6E12D"/>
                </a:solidFill>
                <a:latin typeface="Consolas"/>
                <a:cs typeface="Consolas"/>
              </a:rPr>
              <a:t>Web2</a:t>
            </a:r>
            <a:r>
              <a:rPr sz="1400" spc="90" dirty="0">
                <a:solidFill>
                  <a:srgbClr val="A6E12D"/>
                </a:solidFill>
                <a:latin typeface="Consolas"/>
                <a:cs typeface="Consolas"/>
              </a:rPr>
              <a:t> </a:t>
            </a:r>
            <a:r>
              <a:rPr sz="1400" dirty="0">
                <a:solidFill>
                  <a:srgbClr val="A6E12D"/>
                </a:solidFill>
                <a:latin typeface="Consolas"/>
                <a:cs typeface="Consolas"/>
              </a:rPr>
              <a:t>ansible_host</a:t>
            </a:r>
            <a:r>
              <a:rPr sz="1400" dirty="0">
                <a:solidFill>
                  <a:srgbClr val="F82571"/>
                </a:solidFill>
                <a:latin typeface="Consolas"/>
                <a:cs typeface="Consolas"/>
              </a:rPr>
              <a:t>=</a:t>
            </a:r>
            <a:r>
              <a:rPr sz="1400" dirty="0">
                <a:solidFill>
                  <a:srgbClr val="E6DB74"/>
                </a:solidFill>
                <a:latin typeface="Consolas"/>
                <a:cs typeface="Consolas"/>
              </a:rPr>
              <a:t>server3.company.com</a:t>
            </a:r>
            <a:r>
              <a:rPr sz="1400" spc="70" dirty="0">
                <a:solidFill>
                  <a:srgbClr val="E6DB74"/>
                </a:solidFill>
                <a:latin typeface="Consolas"/>
                <a:cs typeface="Consolas"/>
              </a:rPr>
              <a:t> </a:t>
            </a:r>
            <a:r>
              <a:rPr sz="1400" dirty="0">
                <a:solidFill>
                  <a:srgbClr val="A6E12D"/>
                </a:solidFill>
                <a:latin typeface="Consolas"/>
                <a:cs typeface="Consolas"/>
              </a:rPr>
              <a:t>ansible_connection</a:t>
            </a:r>
            <a:r>
              <a:rPr sz="1400" dirty="0">
                <a:solidFill>
                  <a:srgbClr val="F82571"/>
                </a:solidFill>
                <a:latin typeface="Consolas"/>
                <a:cs typeface="Consolas"/>
              </a:rPr>
              <a:t>=</a:t>
            </a:r>
            <a:r>
              <a:rPr sz="1400" dirty="0">
                <a:solidFill>
                  <a:srgbClr val="E6DB74"/>
                </a:solidFill>
                <a:latin typeface="Consolas"/>
                <a:cs typeface="Consolas"/>
              </a:rPr>
              <a:t>ssh	</a:t>
            </a:r>
            <a:r>
              <a:rPr sz="1400" dirty="0">
                <a:solidFill>
                  <a:srgbClr val="A6E12D"/>
                </a:solidFill>
                <a:latin typeface="Consolas"/>
                <a:cs typeface="Consolas"/>
              </a:rPr>
              <a:t>ansible_shh_pass</a:t>
            </a:r>
            <a:r>
              <a:rPr sz="1400" dirty="0">
                <a:solidFill>
                  <a:srgbClr val="F82571"/>
                </a:solidFill>
                <a:latin typeface="Consolas"/>
                <a:cs typeface="Consolas"/>
              </a:rPr>
              <a:t>=</a:t>
            </a:r>
            <a:r>
              <a:rPr sz="1400" dirty="0">
                <a:solidFill>
                  <a:srgbClr val="E6DB74"/>
                </a:solidFill>
                <a:latin typeface="Consolas"/>
                <a:cs typeface="Consolas"/>
              </a:rPr>
              <a:t>P@ssW</a:t>
            </a:r>
            <a:endParaRPr sz="1400">
              <a:latin typeface="Consolas"/>
              <a:cs typeface="Consolas"/>
            </a:endParaRPr>
          </a:p>
        </p:txBody>
      </p:sp>
      <p:sp>
        <p:nvSpPr>
          <p:cNvPr id="15" name="object 15"/>
          <p:cNvSpPr/>
          <p:nvPr/>
        </p:nvSpPr>
        <p:spPr>
          <a:xfrm>
            <a:off x="1618488" y="3997452"/>
            <a:ext cx="2232660" cy="307975"/>
          </a:xfrm>
          <a:custGeom>
            <a:avLst/>
            <a:gdLst/>
            <a:ahLst/>
            <a:cxnLst/>
            <a:rect l="l" t="t" r="r" b="b"/>
            <a:pathLst>
              <a:path w="2232660" h="307975">
                <a:moveTo>
                  <a:pt x="2232660" y="0"/>
                </a:moveTo>
                <a:lnTo>
                  <a:pt x="0" y="0"/>
                </a:lnTo>
                <a:lnTo>
                  <a:pt x="0" y="307848"/>
                </a:lnTo>
                <a:lnTo>
                  <a:pt x="2232660" y="307848"/>
                </a:lnTo>
                <a:lnTo>
                  <a:pt x="2232660" y="0"/>
                </a:lnTo>
                <a:close/>
              </a:path>
            </a:pathLst>
          </a:custGeom>
          <a:solidFill>
            <a:srgbClr val="404040"/>
          </a:solidFill>
        </p:spPr>
        <p:txBody>
          <a:bodyPr wrap="square" lIns="0" tIns="0" rIns="0" bIns="0" rtlCol="0"/>
          <a:lstStyle/>
          <a:p>
            <a:endParaRPr/>
          </a:p>
        </p:txBody>
      </p:sp>
      <p:sp>
        <p:nvSpPr>
          <p:cNvPr id="16" name="object 16"/>
          <p:cNvSpPr txBox="1"/>
          <p:nvPr/>
        </p:nvSpPr>
        <p:spPr>
          <a:xfrm>
            <a:off x="1697863" y="4021327"/>
            <a:ext cx="120523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C9900"/>
                </a:solidFill>
                <a:latin typeface="Consolas"/>
                <a:cs typeface="Consolas"/>
              </a:rPr>
              <a:t>Playbook.yml</a:t>
            </a:r>
            <a:endParaRPr sz="1400">
              <a:latin typeface="Consolas"/>
              <a:cs typeface="Consolas"/>
            </a:endParaRPr>
          </a:p>
        </p:txBody>
      </p:sp>
      <p:sp>
        <p:nvSpPr>
          <p:cNvPr id="17" name="object 17"/>
          <p:cNvSpPr/>
          <p:nvPr/>
        </p:nvSpPr>
        <p:spPr>
          <a:xfrm>
            <a:off x="6918959" y="3957828"/>
            <a:ext cx="2231390" cy="307975"/>
          </a:xfrm>
          <a:custGeom>
            <a:avLst/>
            <a:gdLst/>
            <a:ahLst/>
            <a:cxnLst/>
            <a:rect l="l" t="t" r="r" b="b"/>
            <a:pathLst>
              <a:path w="2231390" h="307975">
                <a:moveTo>
                  <a:pt x="2231136" y="0"/>
                </a:moveTo>
                <a:lnTo>
                  <a:pt x="0" y="0"/>
                </a:lnTo>
                <a:lnTo>
                  <a:pt x="0" y="307848"/>
                </a:lnTo>
                <a:lnTo>
                  <a:pt x="2231136" y="307848"/>
                </a:lnTo>
                <a:lnTo>
                  <a:pt x="2231136" y="0"/>
                </a:lnTo>
                <a:close/>
              </a:path>
            </a:pathLst>
          </a:custGeom>
          <a:solidFill>
            <a:srgbClr val="404040"/>
          </a:solidFill>
        </p:spPr>
        <p:txBody>
          <a:bodyPr wrap="square" lIns="0" tIns="0" rIns="0" bIns="0" rtlCol="0"/>
          <a:lstStyle/>
          <a:p>
            <a:endParaRPr/>
          </a:p>
        </p:txBody>
      </p:sp>
      <p:sp>
        <p:nvSpPr>
          <p:cNvPr id="18" name="object 18"/>
          <p:cNvSpPr txBox="1"/>
          <p:nvPr/>
        </p:nvSpPr>
        <p:spPr>
          <a:xfrm>
            <a:off x="6997954" y="3981069"/>
            <a:ext cx="91059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CC9900"/>
                </a:solidFill>
                <a:latin typeface="Consolas"/>
                <a:cs typeface="Consolas"/>
              </a:rPr>
              <a:t>variables</a:t>
            </a:r>
            <a:endParaRPr sz="1400">
              <a:latin typeface="Consolas"/>
              <a:cs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4855845"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Using</a:t>
            </a:r>
            <a:r>
              <a:rPr sz="4400" b="0" spc="-90" dirty="0">
                <a:solidFill>
                  <a:srgbClr val="FF6600"/>
                </a:solidFill>
                <a:latin typeface="Calibri Light"/>
                <a:cs typeface="Calibri Light"/>
              </a:rPr>
              <a:t> </a:t>
            </a:r>
            <a:r>
              <a:rPr sz="4400" b="0" spc="-5" dirty="0">
                <a:solidFill>
                  <a:srgbClr val="FF6600"/>
                </a:solidFill>
                <a:latin typeface="Calibri Light"/>
                <a:cs typeface="Calibri Light"/>
              </a:rPr>
              <a:t>variables</a:t>
            </a:r>
            <a:endParaRPr sz="4400" dirty="0">
              <a:latin typeface="Calibri Light"/>
              <a:cs typeface="Calibri Light"/>
            </a:endParaRPr>
          </a:p>
        </p:txBody>
      </p:sp>
      <p:sp>
        <p:nvSpPr>
          <p:cNvPr id="3" name="object 3"/>
          <p:cNvSpPr/>
          <p:nvPr/>
        </p:nvSpPr>
        <p:spPr>
          <a:xfrm>
            <a:off x="940308" y="2939795"/>
            <a:ext cx="4855845" cy="2246630"/>
          </a:xfrm>
          <a:custGeom>
            <a:avLst/>
            <a:gdLst/>
            <a:ahLst/>
            <a:cxnLst/>
            <a:rect l="l" t="t" r="r" b="b"/>
            <a:pathLst>
              <a:path w="4855845" h="2246629">
                <a:moveTo>
                  <a:pt x="4855464" y="0"/>
                </a:moveTo>
                <a:lnTo>
                  <a:pt x="0" y="0"/>
                </a:lnTo>
                <a:lnTo>
                  <a:pt x="0" y="2246376"/>
                </a:lnTo>
                <a:lnTo>
                  <a:pt x="4855464" y="2246376"/>
                </a:lnTo>
                <a:lnTo>
                  <a:pt x="4855464" y="0"/>
                </a:lnTo>
                <a:close/>
              </a:path>
            </a:pathLst>
          </a:custGeom>
          <a:solidFill>
            <a:srgbClr val="0D0D0D">
              <a:alpha val="81959"/>
            </a:srgbClr>
          </a:solidFill>
        </p:spPr>
        <p:txBody>
          <a:bodyPr wrap="square" lIns="0" tIns="0" rIns="0" bIns="0" rtlCol="0"/>
          <a:lstStyle/>
          <a:p>
            <a:endParaRPr/>
          </a:p>
        </p:txBody>
      </p:sp>
      <p:sp>
        <p:nvSpPr>
          <p:cNvPr id="4" name="object 4"/>
          <p:cNvSpPr txBox="1"/>
          <p:nvPr/>
        </p:nvSpPr>
        <p:spPr>
          <a:xfrm>
            <a:off x="2052320" y="4818379"/>
            <a:ext cx="160083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line:</a:t>
            </a:r>
            <a:r>
              <a:rPr sz="1400" spc="-45" dirty="0">
                <a:solidFill>
                  <a:srgbClr val="F82571"/>
                </a:solidFill>
                <a:latin typeface="Consolas"/>
                <a:cs typeface="Consolas"/>
              </a:rPr>
              <a:t> </a:t>
            </a:r>
            <a:r>
              <a:rPr sz="1400" dirty="0">
                <a:solidFill>
                  <a:srgbClr val="E6DB74"/>
                </a:solidFill>
                <a:latin typeface="Consolas"/>
                <a:cs typeface="Consolas"/>
              </a:rPr>
              <a:t>'nameserve</a:t>
            </a:r>
            <a:endParaRPr sz="1400">
              <a:latin typeface="Consolas"/>
              <a:cs typeface="Consolas"/>
            </a:endParaRPr>
          </a:p>
        </p:txBody>
      </p:sp>
      <p:sp>
        <p:nvSpPr>
          <p:cNvPr id="5" name="object 5"/>
          <p:cNvSpPr txBox="1"/>
          <p:nvPr/>
        </p:nvSpPr>
        <p:spPr>
          <a:xfrm>
            <a:off x="3639948" y="4876962"/>
            <a:ext cx="137795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r</a:t>
            </a:r>
            <a:r>
              <a:rPr sz="1400" spc="-30" dirty="0">
                <a:solidFill>
                  <a:srgbClr val="E6DB74"/>
                </a:solidFill>
                <a:latin typeface="Consolas"/>
                <a:cs typeface="Consolas"/>
              </a:rPr>
              <a:t> </a:t>
            </a:r>
            <a:r>
              <a:rPr sz="1400" dirty="0">
                <a:solidFill>
                  <a:srgbClr val="E6DB74"/>
                </a:solidFill>
                <a:latin typeface="Consolas"/>
                <a:cs typeface="Consolas"/>
              </a:rPr>
              <a:t>10.1.250.10'</a:t>
            </a:r>
            <a:endParaRPr sz="1400">
              <a:latin typeface="Consolas"/>
              <a:cs typeface="Consolas"/>
            </a:endParaRPr>
          </a:p>
        </p:txBody>
      </p:sp>
      <p:sp>
        <p:nvSpPr>
          <p:cNvPr id="6" name="object 6"/>
          <p:cNvSpPr/>
          <p:nvPr/>
        </p:nvSpPr>
        <p:spPr>
          <a:xfrm>
            <a:off x="940308" y="2631948"/>
            <a:ext cx="2232660" cy="307975"/>
          </a:xfrm>
          <a:custGeom>
            <a:avLst/>
            <a:gdLst/>
            <a:ahLst/>
            <a:cxnLst/>
            <a:rect l="l" t="t" r="r" b="b"/>
            <a:pathLst>
              <a:path w="2232660" h="307975">
                <a:moveTo>
                  <a:pt x="2232660" y="0"/>
                </a:moveTo>
                <a:lnTo>
                  <a:pt x="0" y="0"/>
                </a:lnTo>
                <a:lnTo>
                  <a:pt x="0" y="307848"/>
                </a:lnTo>
                <a:lnTo>
                  <a:pt x="2232660" y="307848"/>
                </a:lnTo>
                <a:lnTo>
                  <a:pt x="2232660" y="0"/>
                </a:lnTo>
                <a:close/>
              </a:path>
            </a:pathLst>
          </a:custGeom>
          <a:solidFill>
            <a:srgbClr val="404040"/>
          </a:solidFill>
        </p:spPr>
        <p:txBody>
          <a:bodyPr wrap="square" lIns="0" tIns="0" rIns="0" bIns="0" rtlCol="0"/>
          <a:lstStyle/>
          <a:p>
            <a:endParaRPr/>
          </a:p>
        </p:txBody>
      </p:sp>
      <p:sp>
        <p:nvSpPr>
          <p:cNvPr id="7" name="object 7"/>
          <p:cNvSpPr txBox="1"/>
          <p:nvPr/>
        </p:nvSpPr>
        <p:spPr>
          <a:xfrm>
            <a:off x="1019657" y="2560675"/>
            <a:ext cx="3666490" cy="2284095"/>
          </a:xfrm>
          <a:prstGeom prst="rect">
            <a:avLst/>
          </a:prstGeom>
        </p:spPr>
        <p:txBody>
          <a:bodyPr vert="horz" wrap="square" lIns="0" tIns="106680" rIns="0" bIns="0" rtlCol="0">
            <a:spAutoFit/>
          </a:bodyPr>
          <a:lstStyle/>
          <a:p>
            <a:pPr marL="12700">
              <a:lnSpc>
                <a:spcPct val="100000"/>
              </a:lnSpc>
              <a:spcBef>
                <a:spcPts val="840"/>
              </a:spcBef>
            </a:pPr>
            <a:r>
              <a:rPr sz="1400" dirty="0">
                <a:solidFill>
                  <a:srgbClr val="CC9900"/>
                </a:solidFill>
                <a:latin typeface="Consolas"/>
                <a:cs typeface="Consolas"/>
              </a:rPr>
              <a:t>Playbook.yml</a:t>
            </a:r>
            <a:endParaRPr sz="1400">
              <a:latin typeface="Consolas"/>
              <a:cs typeface="Consolas"/>
            </a:endParaRPr>
          </a:p>
          <a:p>
            <a:pPr marL="12700">
              <a:lnSpc>
                <a:spcPct val="100000"/>
              </a:lnSpc>
              <a:spcBef>
                <a:spcPts val="745"/>
              </a:spcBef>
            </a:pPr>
            <a:r>
              <a:rPr sz="1400" dirty="0">
                <a:solidFill>
                  <a:srgbClr val="F82571"/>
                </a:solidFill>
                <a:latin typeface="Consolas"/>
                <a:cs typeface="Consolas"/>
              </a:rPr>
              <a:t>-</a:t>
            </a:r>
            <a:endParaRPr sz="1400">
              <a:latin typeface="Consolas"/>
              <a:cs typeface="Consolas"/>
            </a:endParaRPr>
          </a:p>
          <a:p>
            <a:pPr marL="208915" marR="5080">
              <a:lnSpc>
                <a:spcPct val="100000"/>
              </a:lnSpc>
            </a:pPr>
            <a:r>
              <a:rPr sz="1400"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Add</a:t>
            </a:r>
            <a:r>
              <a:rPr sz="1400" spc="10" dirty="0">
                <a:solidFill>
                  <a:srgbClr val="E6DB74"/>
                </a:solidFill>
                <a:latin typeface="Consolas"/>
                <a:cs typeface="Consolas"/>
              </a:rPr>
              <a:t> </a:t>
            </a:r>
            <a:r>
              <a:rPr sz="1400" dirty="0">
                <a:solidFill>
                  <a:srgbClr val="E6DB74"/>
                </a:solidFill>
                <a:latin typeface="Consolas"/>
                <a:cs typeface="Consolas"/>
              </a:rPr>
              <a:t>DNS</a:t>
            </a:r>
            <a:r>
              <a:rPr sz="1400" spc="10" dirty="0">
                <a:solidFill>
                  <a:srgbClr val="E6DB74"/>
                </a:solidFill>
                <a:latin typeface="Consolas"/>
                <a:cs typeface="Consolas"/>
              </a:rPr>
              <a:t> </a:t>
            </a:r>
            <a:r>
              <a:rPr sz="1400" dirty="0">
                <a:solidFill>
                  <a:srgbClr val="E6DB74"/>
                </a:solidFill>
                <a:latin typeface="Consolas"/>
                <a:cs typeface="Consolas"/>
              </a:rPr>
              <a:t>server</a:t>
            </a:r>
            <a:r>
              <a:rPr sz="1400" spc="10" dirty="0">
                <a:solidFill>
                  <a:srgbClr val="E6DB74"/>
                </a:solidFill>
                <a:latin typeface="Consolas"/>
                <a:cs typeface="Consolas"/>
              </a:rPr>
              <a:t> </a:t>
            </a:r>
            <a:r>
              <a:rPr sz="1400" dirty="0">
                <a:solidFill>
                  <a:srgbClr val="E6DB74"/>
                </a:solidFill>
                <a:latin typeface="Consolas"/>
                <a:cs typeface="Consolas"/>
              </a:rPr>
              <a:t>to</a:t>
            </a:r>
            <a:r>
              <a:rPr sz="1400" spc="15" dirty="0">
                <a:solidFill>
                  <a:srgbClr val="E6DB74"/>
                </a:solidFill>
                <a:latin typeface="Consolas"/>
                <a:cs typeface="Consolas"/>
              </a:rPr>
              <a:t> </a:t>
            </a:r>
            <a:r>
              <a:rPr sz="1400" dirty="0">
                <a:solidFill>
                  <a:srgbClr val="E6DB74"/>
                </a:solidFill>
                <a:latin typeface="Consolas"/>
                <a:cs typeface="Consolas"/>
              </a:rPr>
              <a:t>resolv.conf </a:t>
            </a:r>
            <a:r>
              <a:rPr sz="1400" spc="-755" dirty="0">
                <a:solidFill>
                  <a:srgbClr val="E6DB74"/>
                </a:solidFill>
                <a:latin typeface="Consolas"/>
                <a:cs typeface="Consolas"/>
              </a:rPr>
              <a:t> </a:t>
            </a:r>
            <a:r>
              <a:rPr sz="1400" dirty="0">
                <a:solidFill>
                  <a:srgbClr val="F82571"/>
                </a:solidFill>
                <a:latin typeface="Consolas"/>
                <a:cs typeface="Consolas"/>
              </a:rPr>
              <a:t>hosts:</a:t>
            </a:r>
            <a:r>
              <a:rPr sz="1400" spc="5" dirty="0">
                <a:solidFill>
                  <a:srgbClr val="F82571"/>
                </a:solidFill>
                <a:latin typeface="Consolas"/>
                <a:cs typeface="Consolas"/>
              </a:rPr>
              <a:t> </a:t>
            </a:r>
            <a:r>
              <a:rPr sz="1400" dirty="0">
                <a:solidFill>
                  <a:srgbClr val="E6DB74"/>
                </a:solidFill>
                <a:latin typeface="Consolas"/>
                <a:cs typeface="Consolas"/>
              </a:rPr>
              <a:t>localhost</a:t>
            </a:r>
            <a:endParaRPr sz="1400">
              <a:latin typeface="Consolas"/>
              <a:cs typeface="Consolas"/>
            </a:endParaRPr>
          </a:p>
          <a:p>
            <a:pPr marL="258445">
              <a:lnSpc>
                <a:spcPct val="100000"/>
              </a:lnSpc>
              <a:spcBef>
                <a:spcPts val="409"/>
              </a:spcBef>
            </a:pPr>
            <a:r>
              <a:rPr sz="1400" dirty="0">
                <a:solidFill>
                  <a:srgbClr val="F82571"/>
                </a:solidFill>
                <a:latin typeface="Consolas"/>
                <a:cs typeface="Consolas"/>
              </a:rPr>
              <a:t>vars:</a:t>
            </a:r>
            <a:endParaRPr sz="1400">
              <a:latin typeface="Consolas"/>
              <a:cs typeface="Consolas"/>
            </a:endParaRPr>
          </a:p>
          <a:p>
            <a:pPr marL="455295">
              <a:lnSpc>
                <a:spcPct val="100000"/>
              </a:lnSpc>
            </a:pPr>
            <a:r>
              <a:rPr sz="1400" dirty="0">
                <a:solidFill>
                  <a:srgbClr val="F82571"/>
                </a:solidFill>
                <a:latin typeface="Consolas"/>
                <a:cs typeface="Consolas"/>
              </a:rPr>
              <a:t>dns_server:</a:t>
            </a:r>
            <a:r>
              <a:rPr sz="1400" spc="-20" dirty="0">
                <a:solidFill>
                  <a:srgbClr val="F82571"/>
                </a:solidFill>
                <a:latin typeface="Consolas"/>
                <a:cs typeface="Consolas"/>
              </a:rPr>
              <a:t> </a:t>
            </a:r>
            <a:r>
              <a:rPr sz="1400" dirty="0">
                <a:solidFill>
                  <a:srgbClr val="E6DB74"/>
                </a:solidFill>
                <a:latin typeface="Consolas"/>
                <a:cs typeface="Consolas"/>
              </a:rPr>
              <a:t>10.1.250.10</a:t>
            </a:r>
            <a:endParaRPr sz="1400">
              <a:latin typeface="Consolas"/>
              <a:cs typeface="Consolas"/>
            </a:endParaRPr>
          </a:p>
          <a:p>
            <a:pPr marL="258445">
              <a:lnSpc>
                <a:spcPct val="100000"/>
              </a:lnSpc>
              <a:spcBef>
                <a:spcPts val="765"/>
              </a:spcBef>
            </a:pPr>
            <a:r>
              <a:rPr sz="1400" dirty="0">
                <a:solidFill>
                  <a:srgbClr val="F82571"/>
                </a:solidFill>
                <a:latin typeface="Consolas"/>
                <a:cs typeface="Consolas"/>
              </a:rPr>
              <a:t>tasks:</a:t>
            </a:r>
            <a:endParaRPr sz="1400">
              <a:latin typeface="Consolas"/>
              <a:cs typeface="Consolas"/>
            </a:endParaRPr>
          </a:p>
          <a:p>
            <a:pPr marL="652145">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lineinfile:</a:t>
            </a:r>
            <a:endParaRPr sz="1400">
              <a:latin typeface="Consolas"/>
              <a:cs typeface="Consolas"/>
            </a:endParaRPr>
          </a:p>
          <a:p>
            <a:pPr marL="1045210">
              <a:lnSpc>
                <a:spcPct val="100000"/>
              </a:lnSpc>
            </a:pPr>
            <a:r>
              <a:rPr sz="1400" spc="5" dirty="0">
                <a:solidFill>
                  <a:srgbClr val="F82571"/>
                </a:solidFill>
                <a:latin typeface="Consolas"/>
                <a:cs typeface="Consolas"/>
              </a:rPr>
              <a:t>path:</a:t>
            </a:r>
            <a:r>
              <a:rPr sz="1400" spc="-20" dirty="0">
                <a:solidFill>
                  <a:srgbClr val="F82571"/>
                </a:solidFill>
                <a:latin typeface="Consolas"/>
                <a:cs typeface="Consolas"/>
              </a:rPr>
              <a:t> </a:t>
            </a:r>
            <a:r>
              <a:rPr sz="1400" dirty="0">
                <a:solidFill>
                  <a:srgbClr val="E6DB74"/>
                </a:solidFill>
                <a:latin typeface="Consolas"/>
                <a:cs typeface="Consolas"/>
              </a:rPr>
              <a:t>/etc/resolv.conf</a:t>
            </a:r>
            <a:endParaRPr sz="1400">
              <a:latin typeface="Consolas"/>
              <a:cs typeface="Consolas"/>
            </a:endParaRPr>
          </a:p>
        </p:txBody>
      </p:sp>
      <p:sp>
        <p:nvSpPr>
          <p:cNvPr id="8" name="object 8"/>
          <p:cNvSpPr/>
          <p:nvPr/>
        </p:nvSpPr>
        <p:spPr>
          <a:xfrm>
            <a:off x="3709415" y="4832603"/>
            <a:ext cx="1874520" cy="262255"/>
          </a:xfrm>
          <a:custGeom>
            <a:avLst/>
            <a:gdLst/>
            <a:ahLst/>
            <a:cxnLst/>
            <a:rect l="l" t="t" r="r" b="b"/>
            <a:pathLst>
              <a:path w="1874520" h="262254">
                <a:moveTo>
                  <a:pt x="1874519" y="0"/>
                </a:moveTo>
                <a:lnTo>
                  <a:pt x="0" y="0"/>
                </a:lnTo>
                <a:lnTo>
                  <a:pt x="0" y="262128"/>
                </a:lnTo>
                <a:lnTo>
                  <a:pt x="1874519" y="262128"/>
                </a:lnTo>
                <a:lnTo>
                  <a:pt x="1874519" y="0"/>
                </a:lnTo>
                <a:close/>
              </a:path>
            </a:pathLst>
          </a:custGeom>
          <a:solidFill>
            <a:srgbClr val="0D0D0D"/>
          </a:solidFill>
        </p:spPr>
        <p:txBody>
          <a:bodyPr wrap="square" lIns="0" tIns="0" rIns="0" bIns="0" rtlCol="0"/>
          <a:lstStyle/>
          <a:p>
            <a:endParaRPr/>
          </a:p>
        </p:txBody>
      </p:sp>
      <p:sp>
        <p:nvSpPr>
          <p:cNvPr id="9" name="object 9"/>
          <p:cNvSpPr txBox="1"/>
          <p:nvPr/>
        </p:nvSpPr>
        <p:spPr>
          <a:xfrm>
            <a:off x="3811523" y="4832603"/>
            <a:ext cx="1675130" cy="262255"/>
          </a:xfrm>
          <a:prstGeom prst="rect">
            <a:avLst/>
          </a:prstGeom>
          <a:solidFill>
            <a:srgbClr val="EEB9C9">
              <a:alpha val="50195"/>
            </a:srgbClr>
          </a:solidFill>
          <a:ln w="9525">
            <a:solidFill>
              <a:srgbClr val="FF3300"/>
            </a:solidFill>
          </a:ln>
        </p:spPr>
        <p:txBody>
          <a:bodyPr vert="horz" wrap="square" lIns="0" tIns="0" rIns="0" bIns="0" rtlCol="0">
            <a:spAutoFit/>
          </a:bodyPr>
          <a:lstStyle/>
          <a:p>
            <a:pPr>
              <a:lnSpc>
                <a:spcPts val="160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dns_server</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658611" y="1120139"/>
            <a:ext cx="6309360" cy="954405"/>
          </a:xfrm>
          <a:custGeom>
            <a:avLst/>
            <a:gdLst/>
            <a:ahLst/>
            <a:cxnLst/>
            <a:rect l="l" t="t" r="r" b="b"/>
            <a:pathLst>
              <a:path w="6309359" h="954405">
                <a:moveTo>
                  <a:pt x="6309360" y="0"/>
                </a:moveTo>
                <a:lnTo>
                  <a:pt x="0" y="0"/>
                </a:lnTo>
                <a:lnTo>
                  <a:pt x="0" y="954024"/>
                </a:lnTo>
                <a:lnTo>
                  <a:pt x="6309360" y="954024"/>
                </a:lnTo>
                <a:lnTo>
                  <a:pt x="6309360" y="0"/>
                </a:lnTo>
                <a:close/>
              </a:path>
            </a:pathLst>
          </a:custGeom>
          <a:solidFill>
            <a:srgbClr val="0D0D0D"/>
          </a:solidFill>
        </p:spPr>
        <p:txBody>
          <a:bodyPr wrap="square" lIns="0" tIns="0" rIns="0" bIns="0" rtlCol="0"/>
          <a:lstStyle/>
          <a:p>
            <a:endParaRPr/>
          </a:p>
        </p:txBody>
      </p:sp>
      <p:sp>
        <p:nvSpPr>
          <p:cNvPr id="3" name="object 3"/>
          <p:cNvSpPr txBox="1"/>
          <p:nvPr/>
        </p:nvSpPr>
        <p:spPr>
          <a:xfrm>
            <a:off x="5750305" y="1142238"/>
            <a:ext cx="3546095" cy="659796"/>
          </a:xfrm>
          <a:prstGeom prst="rect">
            <a:avLst/>
          </a:prstGeom>
        </p:spPr>
        <p:txBody>
          <a:bodyPr vert="horz" wrap="square" lIns="0" tIns="13335" rIns="0" bIns="0" rtlCol="0">
            <a:spAutoFit/>
          </a:bodyPr>
          <a:lstStyle/>
          <a:p>
            <a:pPr>
              <a:lnSpc>
                <a:spcPct val="100000"/>
              </a:lnSpc>
              <a:spcBef>
                <a:spcPts val="105"/>
              </a:spcBef>
            </a:pPr>
            <a:r>
              <a:rPr sz="1400" dirty="0">
                <a:solidFill>
                  <a:srgbClr val="F1F1F1"/>
                </a:solidFill>
                <a:latin typeface="Consolas"/>
                <a:cs typeface="Consolas"/>
              </a:rPr>
              <a:t>#Sample</a:t>
            </a:r>
            <a:r>
              <a:rPr sz="1400" spc="-5" dirty="0">
                <a:solidFill>
                  <a:srgbClr val="F1F1F1"/>
                </a:solidFill>
                <a:latin typeface="Consolas"/>
                <a:cs typeface="Consolas"/>
              </a:rPr>
              <a:t> </a:t>
            </a:r>
            <a:r>
              <a:rPr sz="1400" dirty="0">
                <a:solidFill>
                  <a:srgbClr val="F1F1F1"/>
                </a:solidFill>
                <a:latin typeface="Consolas"/>
                <a:cs typeface="Consolas"/>
              </a:rPr>
              <a:t>Inventory</a:t>
            </a:r>
            <a:r>
              <a:rPr sz="1400" spc="-15" dirty="0">
                <a:solidFill>
                  <a:srgbClr val="F1F1F1"/>
                </a:solidFill>
                <a:latin typeface="Consolas"/>
                <a:cs typeface="Consolas"/>
              </a:rPr>
              <a:t> </a:t>
            </a:r>
            <a:r>
              <a:rPr sz="1400" dirty="0">
                <a:solidFill>
                  <a:srgbClr val="F1F1F1"/>
                </a:solidFill>
                <a:latin typeface="Consolas"/>
                <a:cs typeface="Consolas"/>
              </a:rPr>
              <a:t>File</a:t>
            </a:r>
            <a:endParaRPr sz="1400" dirty="0">
              <a:latin typeface="Consolas"/>
              <a:cs typeface="Consolas"/>
            </a:endParaRPr>
          </a:p>
          <a:p>
            <a:pPr>
              <a:lnSpc>
                <a:spcPct val="100000"/>
              </a:lnSpc>
              <a:spcBef>
                <a:spcPts val="40"/>
              </a:spcBef>
            </a:pPr>
            <a:endParaRPr sz="1400" dirty="0">
              <a:latin typeface="Consolas"/>
              <a:cs typeface="Consolas"/>
            </a:endParaRPr>
          </a:p>
          <a:p>
            <a:pPr>
              <a:lnSpc>
                <a:spcPct val="100000"/>
              </a:lnSpc>
              <a:tabLst>
                <a:tab pos="1870075" algn="l"/>
              </a:tabLst>
            </a:pPr>
            <a:r>
              <a:rPr sz="1400" dirty="0">
                <a:solidFill>
                  <a:srgbClr val="F1F1F1"/>
                </a:solidFill>
                <a:latin typeface="Consolas"/>
                <a:cs typeface="Consolas"/>
              </a:rPr>
              <a:t>Web</a:t>
            </a:r>
            <a:r>
              <a:rPr sz="1400" spc="30" dirty="0">
                <a:solidFill>
                  <a:srgbClr val="F1F1F1"/>
                </a:solidFill>
                <a:latin typeface="Consolas"/>
                <a:cs typeface="Consolas"/>
              </a:rPr>
              <a:t> </a:t>
            </a:r>
            <a:r>
              <a:rPr sz="1400" dirty="0" err="1">
                <a:solidFill>
                  <a:srgbClr val="92D050"/>
                </a:solidFill>
                <a:latin typeface="Consolas"/>
                <a:cs typeface="Consolas"/>
              </a:rPr>
              <a:t>http_port</a:t>
            </a:r>
            <a:r>
              <a:rPr sz="1400" dirty="0">
                <a:solidFill>
                  <a:srgbClr val="92D050"/>
                </a:solidFill>
                <a:latin typeface="Consolas"/>
                <a:cs typeface="Consolas"/>
              </a:rPr>
              <a:t>=</a:t>
            </a:r>
            <a:r>
              <a:rPr lang="en-US" sz="1400" dirty="0">
                <a:solidFill>
                  <a:srgbClr val="92D050"/>
                </a:solidFill>
                <a:latin typeface="Consolas"/>
                <a:cs typeface="Consolas"/>
              </a:rPr>
              <a:t>8081</a:t>
            </a:r>
            <a:r>
              <a:rPr sz="1400" dirty="0">
                <a:solidFill>
                  <a:srgbClr val="92D050"/>
                </a:solidFill>
                <a:latin typeface="Consolas"/>
                <a:cs typeface="Consolas"/>
              </a:rPr>
              <a:t>	</a:t>
            </a:r>
            <a:r>
              <a:rPr sz="1400" dirty="0" err="1">
                <a:solidFill>
                  <a:srgbClr val="92D050"/>
                </a:solidFill>
                <a:latin typeface="Consolas"/>
                <a:cs typeface="Consolas"/>
              </a:rPr>
              <a:t>snmp_port</a:t>
            </a:r>
            <a:r>
              <a:rPr sz="1400" dirty="0">
                <a:solidFill>
                  <a:srgbClr val="92D050"/>
                </a:solidFill>
                <a:latin typeface="Consolas"/>
                <a:cs typeface="Consolas"/>
              </a:rPr>
              <a:t>=</a:t>
            </a:r>
            <a:r>
              <a:rPr lang="en-US" sz="1400" dirty="0">
                <a:solidFill>
                  <a:srgbClr val="92D050"/>
                </a:solidFill>
                <a:latin typeface="Consolas"/>
                <a:cs typeface="Consolas"/>
              </a:rPr>
              <a:t>161-162</a:t>
            </a:r>
            <a:endParaRPr sz="1400" dirty="0">
              <a:latin typeface="Consolas"/>
              <a:cs typeface="Consolas"/>
            </a:endParaRPr>
          </a:p>
        </p:txBody>
      </p:sp>
      <p:sp>
        <p:nvSpPr>
          <p:cNvPr id="4" name="object 4"/>
          <p:cNvSpPr txBox="1"/>
          <p:nvPr/>
        </p:nvSpPr>
        <p:spPr>
          <a:xfrm>
            <a:off x="9393300" y="1569212"/>
            <a:ext cx="2673731" cy="228909"/>
          </a:xfrm>
          <a:prstGeom prst="rect">
            <a:avLst/>
          </a:prstGeom>
        </p:spPr>
        <p:txBody>
          <a:bodyPr vert="horz" wrap="square" lIns="0" tIns="13335" rIns="0" bIns="0" rtlCol="0">
            <a:spAutoFit/>
          </a:bodyPr>
          <a:lstStyle/>
          <a:p>
            <a:pPr>
              <a:lnSpc>
                <a:spcPct val="100000"/>
              </a:lnSpc>
              <a:spcBef>
                <a:spcPts val="105"/>
              </a:spcBef>
            </a:pPr>
            <a:r>
              <a:rPr sz="1400" dirty="0" err="1">
                <a:solidFill>
                  <a:srgbClr val="92D050"/>
                </a:solidFill>
                <a:latin typeface="Consolas"/>
                <a:cs typeface="Consolas"/>
              </a:rPr>
              <a:t>inter_ip_range</a:t>
            </a:r>
            <a:r>
              <a:rPr sz="1400" dirty="0">
                <a:solidFill>
                  <a:srgbClr val="92D050"/>
                </a:solidFill>
                <a:latin typeface="Consolas"/>
                <a:cs typeface="Consolas"/>
              </a:rPr>
              <a:t>=</a:t>
            </a:r>
            <a:r>
              <a:rPr lang="en-US" sz="1400" dirty="0">
                <a:solidFill>
                  <a:srgbClr val="92D050"/>
                </a:solidFill>
                <a:latin typeface="Consolas"/>
                <a:cs typeface="Consolas"/>
              </a:rPr>
              <a:t>192.0.2.0</a:t>
            </a:r>
            <a:endParaRPr sz="1400" dirty="0">
              <a:latin typeface="Consolas"/>
              <a:cs typeface="Consolas"/>
            </a:endParaRPr>
          </a:p>
        </p:txBody>
      </p:sp>
      <p:sp>
        <p:nvSpPr>
          <p:cNvPr id="5" name="object 5"/>
          <p:cNvSpPr txBox="1"/>
          <p:nvPr/>
        </p:nvSpPr>
        <p:spPr>
          <a:xfrm>
            <a:off x="786079" y="1111793"/>
            <a:ext cx="3443604" cy="4873625"/>
          </a:xfrm>
          <a:prstGeom prst="rect">
            <a:avLst/>
          </a:prstGeom>
        </p:spPr>
        <p:txBody>
          <a:bodyPr vert="horz" wrap="square" lIns="0" tIns="0" rIns="0" bIns="0" rtlCol="0">
            <a:spAutoFit/>
          </a:bodyPr>
          <a:lstStyle/>
          <a:p>
            <a:pPr>
              <a:lnSpc>
                <a:spcPts val="1325"/>
              </a:lnSpc>
            </a:pPr>
            <a:r>
              <a:rPr sz="1400" dirty="0">
                <a:solidFill>
                  <a:srgbClr val="F82571"/>
                </a:solidFill>
                <a:latin typeface="Consolas"/>
                <a:cs typeface="Consolas"/>
              </a:rPr>
              <a:t>-</a:t>
            </a:r>
            <a:endParaRPr sz="1400">
              <a:latin typeface="Consolas"/>
              <a:cs typeface="Consolas"/>
            </a:endParaRPr>
          </a:p>
          <a:p>
            <a:pPr marL="196215">
              <a:lnSpc>
                <a:spcPct val="100000"/>
              </a:lnSpc>
            </a:pPr>
            <a:r>
              <a:rPr sz="1400"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Set</a:t>
            </a:r>
            <a:r>
              <a:rPr sz="1400" spc="20" dirty="0">
                <a:solidFill>
                  <a:srgbClr val="E6DB74"/>
                </a:solidFill>
                <a:latin typeface="Consolas"/>
                <a:cs typeface="Consolas"/>
              </a:rPr>
              <a:t> </a:t>
            </a:r>
            <a:r>
              <a:rPr sz="1400" dirty="0">
                <a:solidFill>
                  <a:srgbClr val="E6DB74"/>
                </a:solidFill>
                <a:latin typeface="Consolas"/>
                <a:cs typeface="Consolas"/>
              </a:rPr>
              <a:t>Firewall</a:t>
            </a:r>
            <a:r>
              <a:rPr sz="1400" spc="10" dirty="0">
                <a:solidFill>
                  <a:srgbClr val="E6DB74"/>
                </a:solidFill>
                <a:latin typeface="Consolas"/>
                <a:cs typeface="Consolas"/>
              </a:rPr>
              <a:t> </a:t>
            </a:r>
            <a:r>
              <a:rPr sz="1400" dirty="0">
                <a:solidFill>
                  <a:srgbClr val="E6DB74"/>
                </a:solidFill>
                <a:latin typeface="Consolas"/>
                <a:cs typeface="Consolas"/>
              </a:rPr>
              <a:t>Configurations </a:t>
            </a:r>
            <a:r>
              <a:rPr sz="1400" spc="-755" dirty="0">
                <a:solidFill>
                  <a:srgbClr val="E6DB74"/>
                </a:solidFill>
                <a:latin typeface="Consolas"/>
                <a:cs typeface="Consolas"/>
              </a:rPr>
              <a:t> </a:t>
            </a:r>
            <a:r>
              <a:rPr sz="1400" dirty="0">
                <a:solidFill>
                  <a:srgbClr val="F82571"/>
                </a:solidFill>
                <a:latin typeface="Consolas"/>
                <a:cs typeface="Consolas"/>
              </a:rPr>
              <a:t>hosts:</a:t>
            </a:r>
            <a:r>
              <a:rPr sz="1400" spc="-5" dirty="0">
                <a:solidFill>
                  <a:srgbClr val="F82571"/>
                </a:solidFill>
                <a:latin typeface="Consolas"/>
                <a:cs typeface="Consolas"/>
              </a:rPr>
              <a:t> </a:t>
            </a:r>
            <a:r>
              <a:rPr sz="1400" dirty="0">
                <a:solidFill>
                  <a:srgbClr val="E6DB74"/>
                </a:solidFill>
                <a:latin typeface="Consolas"/>
                <a:cs typeface="Consolas"/>
              </a:rPr>
              <a:t>web</a:t>
            </a:r>
            <a:endParaRPr sz="1400">
              <a:latin typeface="Consolas"/>
              <a:cs typeface="Consolas"/>
            </a:endParaRPr>
          </a:p>
          <a:p>
            <a:pPr marL="196215">
              <a:lnSpc>
                <a:spcPct val="100000"/>
              </a:lnSpc>
            </a:pPr>
            <a:r>
              <a:rPr sz="1400" dirty="0">
                <a:solidFill>
                  <a:srgbClr val="F82571"/>
                </a:solidFill>
                <a:latin typeface="Consolas"/>
                <a:cs typeface="Consolas"/>
              </a:rPr>
              <a:t>tasks:</a:t>
            </a:r>
            <a:endParaRPr sz="1400">
              <a:latin typeface="Consolas"/>
              <a:cs typeface="Consolas"/>
            </a:endParaRPr>
          </a:p>
          <a:p>
            <a:pPr marL="196215">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589915" marR="1369695">
              <a:lnSpc>
                <a:spcPct val="100000"/>
              </a:lnSpc>
            </a:pPr>
            <a:r>
              <a:rPr sz="1400" dirty="0">
                <a:solidFill>
                  <a:srgbClr val="F82571"/>
                </a:solidFill>
                <a:latin typeface="Consolas"/>
                <a:cs typeface="Consolas"/>
              </a:rPr>
              <a:t>service: </a:t>
            </a:r>
            <a:r>
              <a:rPr sz="1400" dirty="0">
                <a:solidFill>
                  <a:srgbClr val="E6DB74"/>
                </a:solidFill>
                <a:latin typeface="Consolas"/>
                <a:cs typeface="Consolas"/>
              </a:rPr>
              <a:t>https </a:t>
            </a:r>
            <a:r>
              <a:rPr sz="1400" spc="-755" dirty="0">
                <a:solidFill>
                  <a:srgbClr val="E6DB74"/>
                </a:solidFill>
                <a:latin typeface="Consolas"/>
                <a:cs typeface="Consolas"/>
              </a:rPr>
              <a:t> </a:t>
            </a:r>
            <a:r>
              <a:rPr sz="1400" dirty="0">
                <a:solidFill>
                  <a:srgbClr val="F82571"/>
                </a:solidFill>
                <a:latin typeface="Consolas"/>
                <a:cs typeface="Consolas"/>
              </a:rPr>
              <a:t>permanent:</a:t>
            </a:r>
            <a:r>
              <a:rPr sz="1400" spc="-35" dirty="0">
                <a:solidFill>
                  <a:srgbClr val="F82571"/>
                </a:solidFill>
                <a:latin typeface="Consolas"/>
                <a:cs typeface="Consolas"/>
              </a:rPr>
              <a:t> </a:t>
            </a:r>
            <a:r>
              <a:rPr sz="1400" dirty="0">
                <a:solidFill>
                  <a:srgbClr val="E6DB74"/>
                </a:solidFill>
                <a:latin typeface="Consolas"/>
                <a:cs typeface="Consolas"/>
              </a:rPr>
              <a:t>true </a:t>
            </a:r>
            <a:r>
              <a:rPr sz="1400" spc="-755" dirty="0">
                <a:solidFill>
                  <a:srgbClr val="E6DB74"/>
                </a:solidFill>
                <a:latin typeface="Consolas"/>
                <a:cs typeface="Consolas"/>
              </a:rPr>
              <a:t> </a:t>
            </a:r>
            <a:r>
              <a:rPr sz="1400" dirty="0">
                <a:solidFill>
                  <a:srgbClr val="F82571"/>
                </a:solidFill>
                <a:latin typeface="Consolas"/>
                <a:cs typeface="Consolas"/>
              </a:rPr>
              <a:t>state:</a:t>
            </a:r>
            <a:r>
              <a:rPr sz="1400" spc="-20" dirty="0">
                <a:solidFill>
                  <a:srgbClr val="F82571"/>
                </a:solidFill>
                <a:latin typeface="Consolas"/>
                <a:cs typeface="Consolas"/>
              </a:rPr>
              <a:t> </a:t>
            </a:r>
            <a:r>
              <a:rPr sz="1400" dirty="0">
                <a:solidFill>
                  <a:srgbClr val="E6DB74"/>
                </a:solidFill>
                <a:latin typeface="Consolas"/>
                <a:cs typeface="Consolas"/>
              </a:rPr>
              <a:t>enabled</a:t>
            </a:r>
            <a:endParaRPr sz="1400">
              <a:latin typeface="Consolas"/>
              <a:cs typeface="Consolas"/>
            </a:endParaRPr>
          </a:p>
          <a:p>
            <a:pPr>
              <a:lnSpc>
                <a:spcPct val="100000"/>
              </a:lnSpc>
              <a:spcBef>
                <a:spcPts val="40"/>
              </a:spcBef>
            </a:pPr>
            <a:endParaRPr sz="1400">
              <a:latin typeface="Consolas"/>
              <a:cs typeface="Consolas"/>
            </a:endParaRPr>
          </a:p>
          <a:p>
            <a:pPr marL="196215">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589915" marR="1369695">
              <a:lnSpc>
                <a:spcPct val="100000"/>
              </a:lnSpc>
            </a:pPr>
            <a:r>
              <a:rPr sz="1400" dirty="0">
                <a:solidFill>
                  <a:srgbClr val="F82571"/>
                </a:solidFill>
                <a:latin typeface="Consolas"/>
                <a:cs typeface="Consolas"/>
              </a:rPr>
              <a:t>port:</a:t>
            </a:r>
            <a:r>
              <a:rPr sz="2100" baseline="3968" dirty="0">
                <a:solidFill>
                  <a:srgbClr val="FFDF85"/>
                </a:solidFill>
                <a:latin typeface="Consolas"/>
                <a:cs typeface="Consolas"/>
              </a:rPr>
              <a:t>8081</a:t>
            </a:r>
            <a:r>
              <a:rPr sz="1400" dirty="0">
                <a:solidFill>
                  <a:srgbClr val="E6DB74"/>
                </a:solidFill>
                <a:latin typeface="Consolas"/>
                <a:cs typeface="Consolas"/>
              </a:rPr>
              <a:t>/tcp </a:t>
            </a:r>
            <a:r>
              <a:rPr sz="1400" spc="5" dirty="0">
                <a:solidFill>
                  <a:srgbClr val="E6DB74"/>
                </a:solidFill>
                <a:latin typeface="Consolas"/>
                <a:cs typeface="Consolas"/>
              </a:rPr>
              <a:t> </a:t>
            </a:r>
            <a:r>
              <a:rPr sz="1400" dirty="0">
                <a:solidFill>
                  <a:srgbClr val="F82571"/>
                </a:solidFill>
                <a:latin typeface="Consolas"/>
                <a:cs typeface="Consolas"/>
              </a:rPr>
              <a:t>permanent:</a:t>
            </a:r>
            <a:r>
              <a:rPr sz="1400" spc="-35" dirty="0">
                <a:solidFill>
                  <a:srgbClr val="F82571"/>
                </a:solidFill>
                <a:latin typeface="Consolas"/>
                <a:cs typeface="Consolas"/>
              </a:rPr>
              <a:t> </a:t>
            </a:r>
            <a:r>
              <a:rPr sz="1400" dirty="0">
                <a:solidFill>
                  <a:srgbClr val="E6DB74"/>
                </a:solidFill>
                <a:latin typeface="Consolas"/>
                <a:cs typeface="Consolas"/>
              </a:rPr>
              <a:t>true </a:t>
            </a:r>
            <a:r>
              <a:rPr sz="1400" spc="-75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disabled</a:t>
            </a:r>
            <a:endParaRPr sz="1400">
              <a:latin typeface="Consolas"/>
              <a:cs typeface="Consolas"/>
            </a:endParaRPr>
          </a:p>
          <a:p>
            <a:pPr>
              <a:lnSpc>
                <a:spcPct val="100000"/>
              </a:lnSpc>
              <a:spcBef>
                <a:spcPts val="45"/>
              </a:spcBef>
            </a:pPr>
            <a:endParaRPr sz="1400">
              <a:latin typeface="Consolas"/>
              <a:cs typeface="Consolas"/>
            </a:endParaRPr>
          </a:p>
          <a:p>
            <a:pPr marL="196215">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589915" marR="1170940">
              <a:lnSpc>
                <a:spcPct val="100000"/>
              </a:lnSpc>
            </a:pPr>
            <a:r>
              <a:rPr sz="1400" dirty="0">
                <a:solidFill>
                  <a:srgbClr val="F82571"/>
                </a:solidFill>
                <a:latin typeface="Consolas"/>
                <a:cs typeface="Consolas"/>
              </a:rPr>
              <a:t>port: </a:t>
            </a:r>
            <a:r>
              <a:rPr sz="2100" baseline="3968" dirty="0">
                <a:solidFill>
                  <a:srgbClr val="FFDF85"/>
                </a:solidFill>
                <a:latin typeface="Consolas"/>
                <a:cs typeface="Consolas"/>
              </a:rPr>
              <a:t>161-162</a:t>
            </a:r>
            <a:r>
              <a:rPr sz="1400" dirty="0">
                <a:solidFill>
                  <a:srgbClr val="E6DB74"/>
                </a:solidFill>
                <a:latin typeface="Consolas"/>
                <a:cs typeface="Consolas"/>
              </a:rPr>
              <a:t>/udp </a:t>
            </a:r>
            <a:r>
              <a:rPr sz="1400" spc="-760" dirty="0">
                <a:solidFill>
                  <a:srgbClr val="E6DB74"/>
                </a:solidFill>
                <a:latin typeface="Consolas"/>
                <a:cs typeface="Consolas"/>
              </a:rPr>
              <a:t> </a:t>
            </a:r>
            <a:r>
              <a:rPr sz="1400" dirty="0">
                <a:solidFill>
                  <a:srgbClr val="F82571"/>
                </a:solidFill>
                <a:latin typeface="Consolas"/>
                <a:cs typeface="Consolas"/>
              </a:rPr>
              <a:t>permanent: </a:t>
            </a:r>
            <a:r>
              <a:rPr sz="1400" dirty="0">
                <a:solidFill>
                  <a:srgbClr val="E6DB74"/>
                </a:solidFill>
                <a:latin typeface="Consolas"/>
                <a:cs typeface="Consolas"/>
              </a:rPr>
              <a:t>true </a:t>
            </a:r>
            <a:r>
              <a:rPr sz="1400" spc="5" dirty="0">
                <a:solidFill>
                  <a:srgbClr val="E6DB74"/>
                </a:solidFill>
                <a:latin typeface="Consolas"/>
                <a:cs typeface="Consolas"/>
              </a:rPr>
              <a:t> </a:t>
            </a:r>
            <a:r>
              <a:rPr sz="1400" dirty="0">
                <a:solidFill>
                  <a:srgbClr val="F82571"/>
                </a:solidFill>
                <a:latin typeface="Consolas"/>
                <a:cs typeface="Consolas"/>
              </a:rPr>
              <a:t>state:</a:t>
            </a:r>
            <a:r>
              <a:rPr sz="1400" spc="-20" dirty="0">
                <a:solidFill>
                  <a:srgbClr val="F82571"/>
                </a:solidFill>
                <a:latin typeface="Consolas"/>
                <a:cs typeface="Consolas"/>
              </a:rPr>
              <a:t> </a:t>
            </a:r>
            <a:r>
              <a:rPr sz="1400" dirty="0">
                <a:solidFill>
                  <a:srgbClr val="E6DB74"/>
                </a:solidFill>
                <a:latin typeface="Consolas"/>
                <a:cs typeface="Consolas"/>
              </a:rPr>
              <a:t>disabled</a:t>
            </a:r>
            <a:endParaRPr sz="1400">
              <a:latin typeface="Consolas"/>
              <a:cs typeface="Consolas"/>
            </a:endParaRPr>
          </a:p>
          <a:p>
            <a:pPr>
              <a:lnSpc>
                <a:spcPct val="100000"/>
              </a:lnSpc>
              <a:spcBef>
                <a:spcPts val="40"/>
              </a:spcBef>
            </a:pPr>
            <a:endParaRPr sz="1400">
              <a:latin typeface="Consolas"/>
              <a:cs typeface="Consolas"/>
            </a:endParaRPr>
          </a:p>
          <a:p>
            <a:pPr marL="196215">
              <a:lnSpc>
                <a:spcPct val="100000"/>
              </a:lnSpc>
              <a:spcBef>
                <a:spcPts val="5"/>
              </a:spcBef>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589915" marR="876935">
              <a:lnSpc>
                <a:spcPct val="100000"/>
              </a:lnSpc>
            </a:pPr>
            <a:r>
              <a:rPr sz="1400" dirty="0">
                <a:solidFill>
                  <a:srgbClr val="F82571"/>
                </a:solidFill>
                <a:latin typeface="Consolas"/>
                <a:cs typeface="Consolas"/>
              </a:rPr>
              <a:t>source:</a:t>
            </a:r>
            <a:r>
              <a:rPr sz="1400" spc="-70" dirty="0">
                <a:solidFill>
                  <a:srgbClr val="F82571"/>
                </a:solidFill>
                <a:latin typeface="Consolas"/>
                <a:cs typeface="Consolas"/>
              </a:rPr>
              <a:t> </a:t>
            </a:r>
            <a:r>
              <a:rPr sz="2100" spc="7" baseline="7936" dirty="0">
                <a:solidFill>
                  <a:srgbClr val="FFDF85"/>
                </a:solidFill>
                <a:latin typeface="Consolas"/>
                <a:cs typeface="Consolas"/>
              </a:rPr>
              <a:t>192.0.2.0</a:t>
            </a:r>
            <a:r>
              <a:rPr sz="1400" spc="5" dirty="0">
                <a:solidFill>
                  <a:srgbClr val="E6DB74"/>
                </a:solidFill>
                <a:latin typeface="Consolas"/>
                <a:cs typeface="Consolas"/>
              </a:rPr>
              <a:t>/24 </a:t>
            </a:r>
            <a:r>
              <a:rPr sz="1400" spc="-755" dirty="0">
                <a:solidFill>
                  <a:srgbClr val="E6DB74"/>
                </a:solidFill>
                <a:latin typeface="Consolas"/>
                <a:cs typeface="Consolas"/>
              </a:rPr>
              <a:t> </a:t>
            </a:r>
            <a:r>
              <a:rPr sz="1400" dirty="0">
                <a:solidFill>
                  <a:srgbClr val="F82571"/>
                </a:solidFill>
                <a:latin typeface="Consolas"/>
                <a:cs typeface="Consolas"/>
              </a:rPr>
              <a:t>Zone:</a:t>
            </a:r>
            <a:r>
              <a:rPr sz="1400" spc="105" dirty="0">
                <a:solidFill>
                  <a:srgbClr val="F82571"/>
                </a:solidFill>
                <a:latin typeface="Consolas"/>
                <a:cs typeface="Consolas"/>
              </a:rPr>
              <a:t> </a:t>
            </a:r>
            <a:r>
              <a:rPr sz="1400" dirty="0">
                <a:solidFill>
                  <a:srgbClr val="E6DB74"/>
                </a:solidFill>
                <a:latin typeface="Consolas"/>
                <a:cs typeface="Consolas"/>
              </a:rPr>
              <a:t>internal </a:t>
            </a:r>
            <a:r>
              <a:rPr sz="1400" spc="5" dirty="0">
                <a:solidFill>
                  <a:srgbClr val="E6DB74"/>
                </a:solidFill>
                <a:latin typeface="Consolas"/>
                <a:cs typeface="Consolas"/>
              </a:rPr>
              <a:t> </a:t>
            </a:r>
            <a:r>
              <a:rPr sz="1400" dirty="0">
                <a:solidFill>
                  <a:srgbClr val="F82571"/>
                </a:solidFill>
                <a:latin typeface="Consolas"/>
                <a:cs typeface="Consolas"/>
              </a:rPr>
              <a:t>state:</a:t>
            </a:r>
            <a:r>
              <a:rPr sz="1400" spc="-5" dirty="0">
                <a:solidFill>
                  <a:srgbClr val="F82571"/>
                </a:solidFill>
                <a:latin typeface="Consolas"/>
                <a:cs typeface="Consolas"/>
              </a:rPr>
              <a:t> </a:t>
            </a:r>
            <a:r>
              <a:rPr sz="1400" dirty="0">
                <a:solidFill>
                  <a:srgbClr val="E6DB74"/>
                </a:solidFill>
                <a:latin typeface="Consolas"/>
                <a:cs typeface="Consolas"/>
              </a:rPr>
              <a:t>enabled</a:t>
            </a:r>
            <a:endParaRPr sz="1400">
              <a:latin typeface="Consolas"/>
              <a:cs typeface="Consolas"/>
            </a:endParaRPr>
          </a:p>
        </p:txBody>
      </p:sp>
      <p:sp>
        <p:nvSpPr>
          <p:cNvPr id="6" name="object 6"/>
          <p:cNvSpPr/>
          <p:nvPr/>
        </p:nvSpPr>
        <p:spPr>
          <a:xfrm>
            <a:off x="693419" y="1030224"/>
            <a:ext cx="4442460" cy="5264150"/>
          </a:xfrm>
          <a:custGeom>
            <a:avLst/>
            <a:gdLst/>
            <a:ahLst/>
            <a:cxnLst/>
            <a:rect l="l" t="t" r="r" b="b"/>
            <a:pathLst>
              <a:path w="4442460" h="5264150">
                <a:moveTo>
                  <a:pt x="4442460" y="0"/>
                </a:moveTo>
                <a:lnTo>
                  <a:pt x="0" y="0"/>
                </a:lnTo>
                <a:lnTo>
                  <a:pt x="0" y="5263896"/>
                </a:lnTo>
                <a:lnTo>
                  <a:pt x="4442460" y="5263896"/>
                </a:lnTo>
                <a:lnTo>
                  <a:pt x="4442460" y="0"/>
                </a:lnTo>
                <a:close/>
              </a:path>
            </a:pathLst>
          </a:custGeom>
          <a:solidFill>
            <a:srgbClr val="0D0D0D">
              <a:alpha val="81959"/>
            </a:srgbClr>
          </a:solidFill>
        </p:spPr>
        <p:txBody>
          <a:bodyPr wrap="square" lIns="0" tIns="0" rIns="0" bIns="0" rtlCol="0"/>
          <a:lstStyle/>
          <a:p>
            <a:endParaRPr/>
          </a:p>
        </p:txBody>
      </p:sp>
      <p:sp>
        <p:nvSpPr>
          <p:cNvPr id="7" name="object 7"/>
          <p:cNvSpPr txBox="1"/>
          <p:nvPr/>
        </p:nvSpPr>
        <p:spPr>
          <a:xfrm>
            <a:off x="785469" y="1053211"/>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8" name="object 8"/>
          <p:cNvSpPr txBox="1"/>
          <p:nvPr/>
        </p:nvSpPr>
        <p:spPr>
          <a:xfrm>
            <a:off x="982065" y="1266570"/>
            <a:ext cx="3259454" cy="1520190"/>
          </a:xfrm>
          <a:prstGeom prst="rect">
            <a:avLst/>
          </a:prstGeom>
        </p:spPr>
        <p:txBody>
          <a:bodyPr vert="horz" wrap="square" lIns="0" tIns="13335" rIns="0" bIns="0" rtlCol="0">
            <a:spAutoFit/>
          </a:bodyPr>
          <a:lstStyle/>
          <a:p>
            <a:pPr marR="5080">
              <a:lnSpc>
                <a:spcPct val="100000"/>
              </a:lnSpc>
              <a:spcBef>
                <a:spcPts val="105"/>
              </a:spcBef>
            </a:pPr>
            <a:r>
              <a:rPr sz="1400" dirty="0">
                <a:solidFill>
                  <a:srgbClr val="F82571"/>
                </a:solidFill>
                <a:latin typeface="Consolas"/>
                <a:cs typeface="Consolas"/>
              </a:rPr>
              <a:t>name:</a:t>
            </a:r>
            <a:r>
              <a:rPr sz="1400" spc="10" dirty="0">
                <a:solidFill>
                  <a:srgbClr val="F82571"/>
                </a:solidFill>
                <a:latin typeface="Consolas"/>
                <a:cs typeface="Consolas"/>
              </a:rPr>
              <a:t> </a:t>
            </a:r>
            <a:r>
              <a:rPr sz="1400" dirty="0">
                <a:solidFill>
                  <a:srgbClr val="E6DB74"/>
                </a:solidFill>
                <a:latin typeface="Consolas"/>
                <a:cs typeface="Consolas"/>
              </a:rPr>
              <a:t>Set</a:t>
            </a:r>
            <a:r>
              <a:rPr sz="1400" spc="20" dirty="0">
                <a:solidFill>
                  <a:srgbClr val="E6DB74"/>
                </a:solidFill>
                <a:latin typeface="Consolas"/>
                <a:cs typeface="Consolas"/>
              </a:rPr>
              <a:t> </a:t>
            </a:r>
            <a:r>
              <a:rPr sz="1400" dirty="0">
                <a:solidFill>
                  <a:srgbClr val="E6DB74"/>
                </a:solidFill>
                <a:latin typeface="Consolas"/>
                <a:cs typeface="Consolas"/>
              </a:rPr>
              <a:t>Firewall</a:t>
            </a:r>
            <a:r>
              <a:rPr sz="1400" spc="10" dirty="0">
                <a:solidFill>
                  <a:srgbClr val="E6DB74"/>
                </a:solidFill>
                <a:latin typeface="Consolas"/>
                <a:cs typeface="Consolas"/>
              </a:rPr>
              <a:t> </a:t>
            </a:r>
            <a:r>
              <a:rPr sz="1400" dirty="0">
                <a:solidFill>
                  <a:srgbClr val="E6DB74"/>
                </a:solidFill>
                <a:latin typeface="Consolas"/>
                <a:cs typeface="Consolas"/>
              </a:rPr>
              <a:t>Configurations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web</a:t>
            </a:r>
            <a:endParaRPr sz="1400">
              <a:latin typeface="Consolas"/>
              <a:cs typeface="Consolas"/>
            </a:endParaRPr>
          </a:p>
          <a:p>
            <a:pPr>
              <a:lnSpc>
                <a:spcPct val="100000"/>
              </a:lnSpc>
            </a:pPr>
            <a:r>
              <a:rPr sz="1400" dirty="0">
                <a:solidFill>
                  <a:srgbClr val="F82571"/>
                </a:solidFill>
                <a:latin typeface="Consolas"/>
                <a:cs typeface="Consolas"/>
              </a:rPr>
              <a:t>tasks:</a:t>
            </a:r>
            <a:endParaRPr sz="1400">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393065" marR="1382395">
              <a:lnSpc>
                <a:spcPct val="100000"/>
              </a:lnSpc>
            </a:pPr>
            <a:r>
              <a:rPr sz="1400" dirty="0">
                <a:solidFill>
                  <a:srgbClr val="F82571"/>
                </a:solidFill>
                <a:latin typeface="Consolas"/>
                <a:cs typeface="Consolas"/>
              </a:rPr>
              <a:t>service: </a:t>
            </a:r>
            <a:r>
              <a:rPr sz="1400" dirty="0">
                <a:solidFill>
                  <a:srgbClr val="E6DB74"/>
                </a:solidFill>
                <a:latin typeface="Consolas"/>
                <a:cs typeface="Consolas"/>
              </a:rPr>
              <a:t>https </a:t>
            </a:r>
            <a:r>
              <a:rPr sz="1400" spc="-755" dirty="0">
                <a:solidFill>
                  <a:srgbClr val="E6DB74"/>
                </a:solidFill>
                <a:latin typeface="Consolas"/>
                <a:cs typeface="Consolas"/>
              </a:rPr>
              <a:t> </a:t>
            </a:r>
            <a:r>
              <a:rPr sz="1400" dirty="0">
                <a:solidFill>
                  <a:srgbClr val="F82571"/>
                </a:solidFill>
                <a:latin typeface="Consolas"/>
                <a:cs typeface="Consolas"/>
              </a:rPr>
              <a:t>permanent:</a:t>
            </a:r>
            <a:r>
              <a:rPr sz="1400" spc="-35" dirty="0">
                <a:solidFill>
                  <a:srgbClr val="F82571"/>
                </a:solidFill>
                <a:latin typeface="Consolas"/>
                <a:cs typeface="Consolas"/>
              </a:rPr>
              <a:t> </a:t>
            </a:r>
            <a:r>
              <a:rPr sz="1400" dirty="0">
                <a:solidFill>
                  <a:srgbClr val="E6DB74"/>
                </a:solidFill>
                <a:latin typeface="Consolas"/>
                <a:cs typeface="Consolas"/>
              </a:rPr>
              <a:t>true </a:t>
            </a:r>
            <a:r>
              <a:rPr sz="1400" spc="-755" dirty="0">
                <a:solidFill>
                  <a:srgbClr val="E6DB74"/>
                </a:solidFill>
                <a:latin typeface="Consolas"/>
                <a:cs typeface="Consolas"/>
              </a:rPr>
              <a:t> </a:t>
            </a:r>
            <a:r>
              <a:rPr sz="1400" dirty="0">
                <a:solidFill>
                  <a:srgbClr val="F82571"/>
                </a:solidFill>
                <a:latin typeface="Consolas"/>
                <a:cs typeface="Consolas"/>
              </a:rPr>
              <a:t>state:</a:t>
            </a:r>
            <a:r>
              <a:rPr sz="1400" spc="-20" dirty="0">
                <a:solidFill>
                  <a:srgbClr val="F82571"/>
                </a:solidFill>
                <a:latin typeface="Consolas"/>
                <a:cs typeface="Consolas"/>
              </a:rPr>
              <a:t> </a:t>
            </a:r>
            <a:r>
              <a:rPr sz="1400" dirty="0">
                <a:solidFill>
                  <a:srgbClr val="E6DB74"/>
                </a:solidFill>
                <a:latin typeface="Consolas"/>
                <a:cs typeface="Consolas"/>
              </a:rPr>
              <a:t>enabled</a:t>
            </a:r>
            <a:endParaRPr sz="1400">
              <a:latin typeface="Consolas"/>
              <a:cs typeface="Consolas"/>
            </a:endParaRPr>
          </a:p>
        </p:txBody>
      </p:sp>
      <p:sp>
        <p:nvSpPr>
          <p:cNvPr id="9" name="object 9"/>
          <p:cNvSpPr txBox="1"/>
          <p:nvPr/>
        </p:nvSpPr>
        <p:spPr>
          <a:xfrm>
            <a:off x="1966595" y="3245421"/>
            <a:ext cx="1673225" cy="179070"/>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http_port</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10" name="object 10"/>
          <p:cNvSpPr txBox="1"/>
          <p:nvPr/>
        </p:nvSpPr>
        <p:spPr>
          <a:xfrm>
            <a:off x="3639970" y="3186760"/>
            <a:ext cx="407034" cy="240029"/>
          </a:xfrm>
          <a:prstGeom prst="rect">
            <a:avLst/>
          </a:prstGeom>
        </p:spPr>
        <p:txBody>
          <a:bodyPr vert="horz" wrap="square" lIns="0" tIns="13335" rIns="0" bIns="0" rtlCol="0">
            <a:spAutoFit/>
          </a:bodyPr>
          <a:lstStyle/>
          <a:p>
            <a:pPr>
              <a:lnSpc>
                <a:spcPct val="100000"/>
              </a:lnSpc>
              <a:spcBef>
                <a:spcPts val="105"/>
              </a:spcBef>
            </a:pPr>
            <a:r>
              <a:rPr sz="1400" spc="5" dirty="0">
                <a:solidFill>
                  <a:srgbClr val="E6DB74"/>
                </a:solidFill>
                <a:latin typeface="Consolas"/>
                <a:cs typeface="Consolas"/>
              </a:rPr>
              <a:t>/</a:t>
            </a:r>
            <a:r>
              <a:rPr sz="1400" spc="-10" dirty="0">
                <a:solidFill>
                  <a:srgbClr val="E6DB74"/>
                </a:solidFill>
                <a:latin typeface="Consolas"/>
                <a:cs typeface="Consolas"/>
              </a:rPr>
              <a:t>t</a:t>
            </a:r>
            <a:r>
              <a:rPr sz="1400" spc="5" dirty="0">
                <a:solidFill>
                  <a:srgbClr val="E6DB74"/>
                </a:solidFill>
                <a:latin typeface="Consolas"/>
                <a:cs typeface="Consolas"/>
              </a:rPr>
              <a:t>c</a:t>
            </a:r>
            <a:r>
              <a:rPr sz="1400" dirty="0">
                <a:solidFill>
                  <a:srgbClr val="E6DB74"/>
                </a:solidFill>
                <a:latin typeface="Consolas"/>
                <a:cs typeface="Consolas"/>
              </a:rPr>
              <a:t>p</a:t>
            </a:r>
            <a:endParaRPr sz="1400">
              <a:latin typeface="Consolas"/>
              <a:cs typeface="Consolas"/>
            </a:endParaRPr>
          </a:p>
        </p:txBody>
      </p:sp>
      <p:sp>
        <p:nvSpPr>
          <p:cNvPr id="11" name="object 11"/>
          <p:cNvSpPr txBox="1"/>
          <p:nvPr/>
        </p:nvSpPr>
        <p:spPr>
          <a:xfrm>
            <a:off x="982065" y="2973705"/>
            <a:ext cx="1882139" cy="880110"/>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393065" marR="5080">
              <a:lnSpc>
                <a:spcPct val="100000"/>
              </a:lnSpc>
            </a:pPr>
            <a:r>
              <a:rPr sz="1400" dirty="0">
                <a:solidFill>
                  <a:srgbClr val="F82571"/>
                </a:solidFill>
                <a:latin typeface="Consolas"/>
                <a:cs typeface="Consolas"/>
              </a:rPr>
              <a:t>port: </a:t>
            </a:r>
            <a:r>
              <a:rPr sz="1400" spc="5" dirty="0">
                <a:solidFill>
                  <a:srgbClr val="F82571"/>
                </a:solidFill>
                <a:latin typeface="Consolas"/>
                <a:cs typeface="Consolas"/>
              </a:rPr>
              <a:t> </a:t>
            </a:r>
            <a:r>
              <a:rPr sz="1400" dirty="0">
                <a:solidFill>
                  <a:srgbClr val="F82571"/>
                </a:solidFill>
                <a:latin typeface="Consolas"/>
                <a:cs typeface="Consolas"/>
              </a:rPr>
              <a:t>permanent:</a:t>
            </a:r>
            <a:r>
              <a:rPr sz="1400" spc="-35" dirty="0">
                <a:solidFill>
                  <a:srgbClr val="F82571"/>
                </a:solidFill>
                <a:latin typeface="Consolas"/>
                <a:cs typeface="Consolas"/>
              </a:rPr>
              <a:t> </a:t>
            </a:r>
            <a:r>
              <a:rPr sz="1400" dirty="0">
                <a:solidFill>
                  <a:srgbClr val="E6DB74"/>
                </a:solidFill>
                <a:latin typeface="Consolas"/>
                <a:cs typeface="Consolas"/>
              </a:rPr>
              <a:t>true </a:t>
            </a:r>
            <a:r>
              <a:rPr sz="1400" spc="-755"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disabled</a:t>
            </a:r>
            <a:endParaRPr sz="1400">
              <a:latin typeface="Consolas"/>
              <a:cs typeface="Consolas"/>
            </a:endParaRPr>
          </a:p>
        </p:txBody>
      </p:sp>
      <p:sp>
        <p:nvSpPr>
          <p:cNvPr id="12" name="object 12"/>
          <p:cNvSpPr txBox="1"/>
          <p:nvPr/>
        </p:nvSpPr>
        <p:spPr>
          <a:xfrm>
            <a:off x="1966595" y="4312828"/>
            <a:ext cx="167322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snmp_port</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13" name="object 13"/>
          <p:cNvSpPr txBox="1"/>
          <p:nvPr/>
        </p:nvSpPr>
        <p:spPr>
          <a:xfrm>
            <a:off x="3639644" y="4254246"/>
            <a:ext cx="407034" cy="239395"/>
          </a:xfrm>
          <a:prstGeom prst="rect">
            <a:avLst/>
          </a:prstGeom>
        </p:spPr>
        <p:txBody>
          <a:bodyPr vert="horz" wrap="square" lIns="0" tIns="12700" rIns="0" bIns="0" rtlCol="0">
            <a:spAutoFit/>
          </a:bodyPr>
          <a:lstStyle/>
          <a:p>
            <a:pPr>
              <a:lnSpc>
                <a:spcPct val="100000"/>
              </a:lnSpc>
              <a:spcBef>
                <a:spcPts val="100"/>
              </a:spcBef>
            </a:pPr>
            <a:r>
              <a:rPr sz="1400" spc="10" dirty="0">
                <a:solidFill>
                  <a:srgbClr val="E6DB74"/>
                </a:solidFill>
                <a:latin typeface="Consolas"/>
                <a:cs typeface="Consolas"/>
              </a:rPr>
              <a:t>/</a:t>
            </a:r>
            <a:r>
              <a:rPr sz="1400" dirty="0">
                <a:solidFill>
                  <a:srgbClr val="E6DB74"/>
                </a:solidFill>
                <a:latin typeface="Consolas"/>
                <a:cs typeface="Consolas"/>
              </a:rPr>
              <a:t>udp</a:t>
            </a:r>
            <a:endParaRPr sz="1400">
              <a:latin typeface="Consolas"/>
              <a:cs typeface="Consolas"/>
            </a:endParaRPr>
          </a:p>
        </p:txBody>
      </p:sp>
      <p:sp>
        <p:nvSpPr>
          <p:cNvPr id="14" name="object 14"/>
          <p:cNvSpPr txBox="1"/>
          <p:nvPr/>
        </p:nvSpPr>
        <p:spPr>
          <a:xfrm>
            <a:off x="982065" y="4040885"/>
            <a:ext cx="1882139" cy="880110"/>
          </a:xfrm>
          <a:prstGeom prst="rect">
            <a:avLst/>
          </a:prstGeom>
        </p:spPr>
        <p:txBody>
          <a:bodyPr vert="horz" wrap="square" lIns="0" tIns="12700" rIns="0" bIns="0" rtlCol="0">
            <a:spAutoFit/>
          </a:bodyPr>
          <a:lstStyle/>
          <a:p>
            <a:pPr marL="393065" marR="693420" indent="-393700">
              <a:lnSpc>
                <a:spcPct val="100000"/>
              </a:lnSpc>
              <a:spcBef>
                <a:spcPts val="100"/>
              </a:spcBef>
            </a:pPr>
            <a:r>
              <a:rPr sz="1400" dirty="0">
                <a:solidFill>
                  <a:srgbClr val="F82571"/>
                </a:solidFill>
                <a:latin typeface="Consolas"/>
                <a:cs typeface="Consolas"/>
              </a:rPr>
              <a:t>-</a:t>
            </a:r>
            <a:r>
              <a:rPr sz="1400" spc="-50" dirty="0">
                <a:solidFill>
                  <a:srgbClr val="F82571"/>
                </a:solidFill>
                <a:latin typeface="Consolas"/>
                <a:cs typeface="Consolas"/>
              </a:rPr>
              <a:t> </a:t>
            </a:r>
            <a:r>
              <a:rPr sz="1400" dirty="0">
                <a:solidFill>
                  <a:srgbClr val="F82571"/>
                </a:solidFill>
                <a:latin typeface="Consolas"/>
                <a:cs typeface="Consolas"/>
              </a:rPr>
              <a:t>firewalld: </a:t>
            </a:r>
            <a:r>
              <a:rPr sz="1400" spc="-755" dirty="0">
                <a:solidFill>
                  <a:srgbClr val="F82571"/>
                </a:solidFill>
                <a:latin typeface="Consolas"/>
                <a:cs typeface="Consolas"/>
              </a:rPr>
              <a:t> </a:t>
            </a:r>
            <a:r>
              <a:rPr sz="1400" dirty="0">
                <a:solidFill>
                  <a:srgbClr val="F82571"/>
                </a:solidFill>
                <a:latin typeface="Consolas"/>
                <a:cs typeface="Consolas"/>
              </a:rPr>
              <a:t>port:</a:t>
            </a:r>
            <a:endParaRPr sz="1400">
              <a:latin typeface="Consolas"/>
              <a:cs typeface="Consolas"/>
            </a:endParaRPr>
          </a:p>
          <a:p>
            <a:pPr marL="393065">
              <a:lnSpc>
                <a:spcPct val="100000"/>
              </a:lnSpc>
              <a:spcBef>
                <a:spcPts val="5"/>
              </a:spcBef>
            </a:pPr>
            <a:r>
              <a:rPr sz="1400" dirty="0">
                <a:solidFill>
                  <a:srgbClr val="F82571"/>
                </a:solidFill>
                <a:latin typeface="Consolas"/>
                <a:cs typeface="Consolas"/>
              </a:rPr>
              <a:t>permanent:</a:t>
            </a:r>
            <a:r>
              <a:rPr sz="1400" spc="-35" dirty="0">
                <a:solidFill>
                  <a:srgbClr val="F82571"/>
                </a:solidFill>
                <a:latin typeface="Consolas"/>
                <a:cs typeface="Consolas"/>
              </a:rPr>
              <a:t> </a:t>
            </a:r>
            <a:r>
              <a:rPr sz="1400" dirty="0">
                <a:solidFill>
                  <a:srgbClr val="E6DB74"/>
                </a:solidFill>
                <a:latin typeface="Consolas"/>
                <a:cs typeface="Consolas"/>
              </a:rPr>
              <a:t>true</a:t>
            </a:r>
            <a:endParaRPr sz="1400">
              <a:latin typeface="Consolas"/>
              <a:cs typeface="Consolas"/>
            </a:endParaRPr>
          </a:p>
          <a:p>
            <a:pPr marL="393065">
              <a:lnSpc>
                <a:spcPct val="100000"/>
              </a:lnSpc>
            </a:pPr>
            <a:r>
              <a:rPr sz="1400" dirty="0">
                <a:solidFill>
                  <a:srgbClr val="F82571"/>
                </a:solidFill>
                <a:latin typeface="Consolas"/>
                <a:cs typeface="Consolas"/>
              </a:rPr>
              <a:t>state:</a:t>
            </a:r>
            <a:r>
              <a:rPr sz="1400" spc="-65" dirty="0">
                <a:solidFill>
                  <a:srgbClr val="F82571"/>
                </a:solidFill>
                <a:latin typeface="Consolas"/>
                <a:cs typeface="Consolas"/>
              </a:rPr>
              <a:t> </a:t>
            </a:r>
            <a:r>
              <a:rPr sz="1400" dirty="0">
                <a:solidFill>
                  <a:srgbClr val="E6DB74"/>
                </a:solidFill>
                <a:latin typeface="Consolas"/>
                <a:cs typeface="Consolas"/>
              </a:rPr>
              <a:t>disabled</a:t>
            </a:r>
            <a:endParaRPr sz="1400">
              <a:latin typeface="Consolas"/>
              <a:cs typeface="Consolas"/>
            </a:endParaRPr>
          </a:p>
        </p:txBody>
      </p:sp>
      <p:sp>
        <p:nvSpPr>
          <p:cNvPr id="15" name="object 15"/>
          <p:cNvSpPr txBox="1"/>
          <p:nvPr/>
        </p:nvSpPr>
        <p:spPr>
          <a:xfrm>
            <a:off x="2163191" y="5379882"/>
            <a:ext cx="2355138" cy="171201"/>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 </a:t>
            </a:r>
            <a:r>
              <a:rPr sz="1400" dirty="0" err="1">
                <a:solidFill>
                  <a:srgbClr val="E6DB74"/>
                </a:solidFill>
                <a:latin typeface="Consolas"/>
                <a:cs typeface="Consolas"/>
              </a:rPr>
              <a:t>inter_ip_range</a:t>
            </a:r>
            <a:r>
              <a:rPr sz="1400" spc="15"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p:txBody>
      </p:sp>
      <p:sp>
        <p:nvSpPr>
          <p:cNvPr id="16" name="object 16"/>
          <p:cNvSpPr txBox="1"/>
          <p:nvPr/>
        </p:nvSpPr>
        <p:spPr>
          <a:xfrm>
            <a:off x="4230423" y="5321300"/>
            <a:ext cx="406400"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E6DB74"/>
                </a:solidFill>
                <a:latin typeface="Consolas"/>
                <a:cs typeface="Consolas"/>
              </a:rPr>
              <a:t>’</a:t>
            </a:r>
            <a:r>
              <a:rPr sz="1400" spc="10" dirty="0">
                <a:solidFill>
                  <a:srgbClr val="E6DB74"/>
                </a:solidFill>
                <a:latin typeface="Consolas"/>
                <a:cs typeface="Consolas"/>
              </a:rPr>
              <a:t>/</a:t>
            </a:r>
            <a:r>
              <a:rPr sz="1400" dirty="0">
                <a:solidFill>
                  <a:srgbClr val="E6DB74"/>
                </a:solidFill>
                <a:latin typeface="Consolas"/>
                <a:cs typeface="Consolas"/>
              </a:rPr>
              <a:t>24</a:t>
            </a:r>
            <a:endParaRPr sz="1400">
              <a:latin typeface="Consolas"/>
              <a:cs typeface="Consolas"/>
            </a:endParaRPr>
          </a:p>
        </p:txBody>
      </p:sp>
      <p:sp>
        <p:nvSpPr>
          <p:cNvPr id="17" name="object 17"/>
          <p:cNvSpPr txBox="1"/>
          <p:nvPr/>
        </p:nvSpPr>
        <p:spPr>
          <a:xfrm>
            <a:off x="982065" y="5107940"/>
            <a:ext cx="1783714" cy="879475"/>
          </a:xfrm>
          <a:prstGeom prst="rect">
            <a:avLst/>
          </a:prstGeom>
        </p:spPr>
        <p:txBody>
          <a:bodyPr vert="horz" wrap="square" lIns="0" tIns="12700" rIns="0" bIns="0" rtlCol="0">
            <a:spAutoFit/>
          </a:bodyPr>
          <a:lstStyle/>
          <a:p>
            <a:pPr>
              <a:lnSpc>
                <a:spcPct val="100000"/>
              </a:lnSpc>
              <a:spcBef>
                <a:spcPts val="100"/>
              </a:spcBef>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F82571"/>
                </a:solidFill>
                <a:latin typeface="Consolas"/>
                <a:cs typeface="Consolas"/>
              </a:rPr>
              <a:t>firewalld:</a:t>
            </a:r>
            <a:endParaRPr sz="1400">
              <a:latin typeface="Consolas"/>
              <a:cs typeface="Consolas"/>
            </a:endParaRPr>
          </a:p>
          <a:p>
            <a:pPr marL="393065">
              <a:lnSpc>
                <a:spcPct val="100000"/>
              </a:lnSpc>
              <a:spcBef>
                <a:spcPts val="5"/>
              </a:spcBef>
            </a:pPr>
            <a:r>
              <a:rPr sz="1400" dirty="0">
                <a:solidFill>
                  <a:srgbClr val="F82571"/>
                </a:solidFill>
                <a:latin typeface="Consolas"/>
                <a:cs typeface="Consolas"/>
              </a:rPr>
              <a:t>source:</a:t>
            </a:r>
            <a:endParaRPr sz="1400">
              <a:latin typeface="Consolas"/>
              <a:cs typeface="Consolas"/>
            </a:endParaRPr>
          </a:p>
          <a:p>
            <a:pPr marL="393065" marR="5080">
              <a:lnSpc>
                <a:spcPct val="100000"/>
              </a:lnSpc>
            </a:pPr>
            <a:r>
              <a:rPr sz="1400" dirty="0">
                <a:solidFill>
                  <a:srgbClr val="F82571"/>
                </a:solidFill>
                <a:latin typeface="Consolas"/>
                <a:cs typeface="Consolas"/>
              </a:rPr>
              <a:t>Zone:</a:t>
            </a:r>
            <a:r>
              <a:rPr sz="1400" spc="-40" dirty="0">
                <a:solidFill>
                  <a:srgbClr val="F82571"/>
                </a:solidFill>
                <a:latin typeface="Consolas"/>
                <a:cs typeface="Consolas"/>
              </a:rPr>
              <a:t> </a:t>
            </a:r>
            <a:r>
              <a:rPr sz="1400" dirty="0">
                <a:solidFill>
                  <a:srgbClr val="E6DB74"/>
                </a:solidFill>
                <a:latin typeface="Consolas"/>
                <a:cs typeface="Consolas"/>
              </a:rPr>
              <a:t>internal </a:t>
            </a:r>
            <a:r>
              <a:rPr sz="1400" spc="-750" dirty="0">
                <a:solidFill>
                  <a:srgbClr val="E6DB74"/>
                </a:solidFill>
                <a:latin typeface="Consolas"/>
                <a:cs typeface="Consolas"/>
              </a:rPr>
              <a:t> </a:t>
            </a:r>
            <a:r>
              <a:rPr sz="1400" dirty="0">
                <a:solidFill>
                  <a:srgbClr val="F82571"/>
                </a:solidFill>
                <a:latin typeface="Consolas"/>
                <a:cs typeface="Consolas"/>
              </a:rPr>
              <a:t>state:</a:t>
            </a:r>
            <a:r>
              <a:rPr sz="1400" spc="-40" dirty="0">
                <a:solidFill>
                  <a:srgbClr val="F82571"/>
                </a:solidFill>
                <a:latin typeface="Consolas"/>
                <a:cs typeface="Consolas"/>
              </a:rPr>
              <a:t> </a:t>
            </a:r>
            <a:r>
              <a:rPr sz="1400" dirty="0">
                <a:solidFill>
                  <a:srgbClr val="E6DB74"/>
                </a:solidFill>
                <a:latin typeface="Consolas"/>
                <a:cs typeface="Consolas"/>
              </a:rPr>
              <a:t>enabled</a:t>
            </a:r>
            <a:endParaRPr sz="1400">
              <a:latin typeface="Consolas"/>
              <a:cs typeface="Consolas"/>
            </a:endParaRPr>
          </a:p>
        </p:txBody>
      </p:sp>
      <p:grpSp>
        <p:nvGrpSpPr>
          <p:cNvPr id="18" name="object 18"/>
          <p:cNvGrpSpPr/>
          <p:nvPr/>
        </p:nvGrpSpPr>
        <p:grpSpPr>
          <a:xfrm>
            <a:off x="1923134" y="3193780"/>
            <a:ext cx="2424811" cy="2426334"/>
            <a:chOff x="1879092" y="3171444"/>
            <a:chExt cx="2424811" cy="2426334"/>
          </a:xfrm>
        </p:grpSpPr>
        <p:sp>
          <p:nvSpPr>
            <p:cNvPr id="19" name="object 19"/>
            <p:cNvSpPr/>
            <p:nvPr/>
          </p:nvSpPr>
          <p:spPr>
            <a:xfrm>
              <a:off x="1879092" y="3171444"/>
              <a:ext cx="1739264" cy="300355"/>
            </a:xfrm>
            <a:custGeom>
              <a:avLst/>
              <a:gdLst/>
              <a:ahLst/>
              <a:cxnLst/>
              <a:rect l="l" t="t" r="r" b="b"/>
              <a:pathLst>
                <a:path w="1739264" h="300354">
                  <a:moveTo>
                    <a:pt x="1738883" y="0"/>
                  </a:moveTo>
                  <a:lnTo>
                    <a:pt x="0" y="0"/>
                  </a:lnTo>
                  <a:lnTo>
                    <a:pt x="0" y="300227"/>
                  </a:lnTo>
                  <a:lnTo>
                    <a:pt x="1738883" y="300227"/>
                  </a:lnTo>
                  <a:lnTo>
                    <a:pt x="1738883" y="0"/>
                  </a:lnTo>
                  <a:close/>
                </a:path>
              </a:pathLst>
            </a:custGeom>
            <a:solidFill>
              <a:srgbClr val="EEB9C9">
                <a:alpha val="50195"/>
              </a:srgbClr>
            </a:solidFill>
          </p:spPr>
          <p:txBody>
            <a:bodyPr wrap="square" lIns="0" tIns="0" rIns="0" bIns="0" rtlCol="0"/>
            <a:lstStyle/>
            <a:p>
              <a:endParaRPr/>
            </a:p>
          </p:txBody>
        </p:sp>
        <p:sp>
          <p:nvSpPr>
            <p:cNvPr id="20" name="object 20"/>
            <p:cNvSpPr/>
            <p:nvPr/>
          </p:nvSpPr>
          <p:spPr>
            <a:xfrm>
              <a:off x="1879092" y="3171444"/>
              <a:ext cx="1739264" cy="300355"/>
            </a:xfrm>
            <a:custGeom>
              <a:avLst/>
              <a:gdLst/>
              <a:ahLst/>
              <a:cxnLst/>
              <a:rect l="l" t="t" r="r" b="b"/>
              <a:pathLst>
                <a:path w="1739264" h="300354">
                  <a:moveTo>
                    <a:pt x="0" y="300227"/>
                  </a:moveTo>
                  <a:lnTo>
                    <a:pt x="1738883" y="300227"/>
                  </a:lnTo>
                  <a:lnTo>
                    <a:pt x="1738883" y="0"/>
                  </a:lnTo>
                  <a:lnTo>
                    <a:pt x="0" y="0"/>
                  </a:lnTo>
                  <a:lnTo>
                    <a:pt x="0" y="300227"/>
                  </a:lnTo>
                  <a:close/>
                </a:path>
              </a:pathLst>
            </a:custGeom>
            <a:ln w="9525">
              <a:solidFill>
                <a:srgbClr val="FF3300"/>
              </a:solidFill>
            </a:ln>
          </p:spPr>
          <p:txBody>
            <a:bodyPr wrap="square" lIns="0" tIns="0" rIns="0" bIns="0" rtlCol="0"/>
            <a:lstStyle/>
            <a:p>
              <a:endParaRPr/>
            </a:p>
          </p:txBody>
        </p:sp>
        <p:sp>
          <p:nvSpPr>
            <p:cNvPr id="21" name="object 21"/>
            <p:cNvSpPr/>
            <p:nvPr/>
          </p:nvSpPr>
          <p:spPr>
            <a:xfrm>
              <a:off x="1932432" y="4206240"/>
              <a:ext cx="1685925" cy="299085"/>
            </a:xfrm>
            <a:custGeom>
              <a:avLst/>
              <a:gdLst/>
              <a:ahLst/>
              <a:cxnLst/>
              <a:rect l="l" t="t" r="r" b="b"/>
              <a:pathLst>
                <a:path w="1685925" h="299085">
                  <a:moveTo>
                    <a:pt x="1685544" y="0"/>
                  </a:moveTo>
                  <a:lnTo>
                    <a:pt x="0" y="0"/>
                  </a:lnTo>
                  <a:lnTo>
                    <a:pt x="0" y="298704"/>
                  </a:lnTo>
                  <a:lnTo>
                    <a:pt x="1685544" y="298704"/>
                  </a:lnTo>
                  <a:lnTo>
                    <a:pt x="1685544" y="0"/>
                  </a:lnTo>
                  <a:close/>
                </a:path>
              </a:pathLst>
            </a:custGeom>
            <a:solidFill>
              <a:srgbClr val="EEB9C9">
                <a:alpha val="50195"/>
              </a:srgbClr>
            </a:solidFill>
          </p:spPr>
          <p:txBody>
            <a:bodyPr wrap="square" lIns="0" tIns="0" rIns="0" bIns="0" rtlCol="0"/>
            <a:lstStyle/>
            <a:p>
              <a:endParaRPr/>
            </a:p>
          </p:txBody>
        </p:sp>
        <p:sp>
          <p:nvSpPr>
            <p:cNvPr id="22" name="object 22"/>
            <p:cNvSpPr/>
            <p:nvPr/>
          </p:nvSpPr>
          <p:spPr>
            <a:xfrm>
              <a:off x="1932432" y="4206240"/>
              <a:ext cx="1685925" cy="299085"/>
            </a:xfrm>
            <a:custGeom>
              <a:avLst/>
              <a:gdLst/>
              <a:ahLst/>
              <a:cxnLst/>
              <a:rect l="l" t="t" r="r" b="b"/>
              <a:pathLst>
                <a:path w="1685925" h="299085">
                  <a:moveTo>
                    <a:pt x="0" y="298704"/>
                  </a:moveTo>
                  <a:lnTo>
                    <a:pt x="1685544" y="298704"/>
                  </a:lnTo>
                  <a:lnTo>
                    <a:pt x="1685544" y="0"/>
                  </a:lnTo>
                  <a:lnTo>
                    <a:pt x="0" y="0"/>
                  </a:lnTo>
                  <a:lnTo>
                    <a:pt x="0" y="298704"/>
                  </a:lnTo>
                  <a:close/>
                </a:path>
              </a:pathLst>
            </a:custGeom>
            <a:ln w="9525">
              <a:solidFill>
                <a:srgbClr val="FF3300"/>
              </a:solidFill>
            </a:ln>
          </p:spPr>
          <p:txBody>
            <a:bodyPr wrap="square" lIns="0" tIns="0" rIns="0" bIns="0" rtlCol="0"/>
            <a:lstStyle/>
            <a:p>
              <a:endParaRPr/>
            </a:p>
          </p:txBody>
        </p:sp>
        <p:sp>
          <p:nvSpPr>
            <p:cNvPr id="23" name="object 23"/>
            <p:cNvSpPr/>
            <p:nvPr/>
          </p:nvSpPr>
          <p:spPr>
            <a:xfrm>
              <a:off x="2068068" y="5296586"/>
              <a:ext cx="2235835" cy="300355"/>
            </a:xfrm>
            <a:custGeom>
              <a:avLst/>
              <a:gdLst/>
              <a:ahLst/>
              <a:cxnLst/>
              <a:rect l="l" t="t" r="r" b="b"/>
              <a:pathLst>
                <a:path w="2235835" h="300354">
                  <a:moveTo>
                    <a:pt x="2235708" y="0"/>
                  </a:moveTo>
                  <a:lnTo>
                    <a:pt x="0" y="0"/>
                  </a:lnTo>
                  <a:lnTo>
                    <a:pt x="0" y="300228"/>
                  </a:lnTo>
                  <a:lnTo>
                    <a:pt x="2235708" y="300228"/>
                  </a:lnTo>
                  <a:lnTo>
                    <a:pt x="2235708" y="0"/>
                  </a:lnTo>
                  <a:close/>
                </a:path>
              </a:pathLst>
            </a:custGeom>
            <a:solidFill>
              <a:srgbClr val="EEB9C9">
                <a:alpha val="50195"/>
              </a:srgbClr>
            </a:solidFill>
          </p:spPr>
          <p:txBody>
            <a:bodyPr wrap="square" lIns="0" tIns="0" rIns="0" bIns="0" rtlCol="0"/>
            <a:lstStyle/>
            <a:p>
              <a:endParaRPr dirty="0"/>
            </a:p>
          </p:txBody>
        </p:sp>
        <p:sp>
          <p:nvSpPr>
            <p:cNvPr id="24" name="object 24"/>
            <p:cNvSpPr/>
            <p:nvPr/>
          </p:nvSpPr>
          <p:spPr>
            <a:xfrm>
              <a:off x="2068068" y="5297423"/>
              <a:ext cx="2235835" cy="300355"/>
            </a:xfrm>
            <a:custGeom>
              <a:avLst/>
              <a:gdLst/>
              <a:ahLst/>
              <a:cxnLst/>
              <a:rect l="l" t="t" r="r" b="b"/>
              <a:pathLst>
                <a:path w="2235835" h="300354">
                  <a:moveTo>
                    <a:pt x="0" y="300228"/>
                  </a:moveTo>
                  <a:lnTo>
                    <a:pt x="2235708" y="300228"/>
                  </a:lnTo>
                  <a:lnTo>
                    <a:pt x="2235708" y="0"/>
                  </a:lnTo>
                  <a:lnTo>
                    <a:pt x="0" y="0"/>
                  </a:lnTo>
                  <a:lnTo>
                    <a:pt x="0" y="300228"/>
                  </a:lnTo>
                  <a:close/>
                </a:path>
              </a:pathLst>
            </a:custGeom>
            <a:ln w="9524">
              <a:solidFill>
                <a:srgbClr val="FF3300"/>
              </a:solidFill>
            </a:ln>
          </p:spPr>
          <p:txBody>
            <a:bodyPr wrap="square" lIns="0" tIns="0" rIns="0" bIns="0" rtlCol="0"/>
            <a:lstStyle/>
            <a:p>
              <a:endParaRPr/>
            </a:p>
          </p:txBody>
        </p:sp>
      </p:grpSp>
      <p:sp>
        <p:nvSpPr>
          <p:cNvPr id="25" name="object 25"/>
          <p:cNvSpPr txBox="1"/>
          <p:nvPr/>
        </p:nvSpPr>
        <p:spPr>
          <a:xfrm>
            <a:off x="5658611" y="2276855"/>
            <a:ext cx="6309360" cy="1385570"/>
          </a:xfrm>
          <a:prstGeom prst="rect">
            <a:avLst/>
          </a:prstGeom>
          <a:solidFill>
            <a:srgbClr val="0D0D0D"/>
          </a:solidFill>
        </p:spPr>
        <p:txBody>
          <a:bodyPr vert="horz" wrap="square" lIns="0" tIns="36195" rIns="0" bIns="0" rtlCol="0">
            <a:spAutoFit/>
          </a:bodyPr>
          <a:lstStyle/>
          <a:p>
            <a:pPr marL="91440">
              <a:lnSpc>
                <a:spcPct val="100000"/>
              </a:lnSpc>
              <a:spcBef>
                <a:spcPts val="285"/>
              </a:spcBef>
            </a:pPr>
            <a:r>
              <a:rPr sz="1400" dirty="0">
                <a:solidFill>
                  <a:srgbClr val="F1F1F1"/>
                </a:solidFill>
                <a:latin typeface="Consolas"/>
                <a:cs typeface="Consolas"/>
              </a:rPr>
              <a:t>#Sample</a:t>
            </a:r>
            <a:r>
              <a:rPr sz="1400" spc="-5" dirty="0">
                <a:solidFill>
                  <a:srgbClr val="F1F1F1"/>
                </a:solidFill>
                <a:latin typeface="Consolas"/>
                <a:cs typeface="Consolas"/>
              </a:rPr>
              <a:t> </a:t>
            </a:r>
            <a:r>
              <a:rPr sz="1400" dirty="0">
                <a:solidFill>
                  <a:srgbClr val="F1F1F1"/>
                </a:solidFill>
                <a:latin typeface="Consolas"/>
                <a:cs typeface="Consolas"/>
              </a:rPr>
              <a:t>variable </a:t>
            </a:r>
            <a:r>
              <a:rPr sz="1400" spc="-5" dirty="0">
                <a:solidFill>
                  <a:srgbClr val="F1F1F1"/>
                </a:solidFill>
                <a:latin typeface="Consolas"/>
                <a:cs typeface="Consolas"/>
              </a:rPr>
              <a:t>File</a:t>
            </a:r>
            <a:r>
              <a:rPr sz="1400" spc="25" dirty="0">
                <a:solidFill>
                  <a:srgbClr val="F1F1F1"/>
                </a:solidFill>
                <a:latin typeface="Consolas"/>
                <a:cs typeface="Consolas"/>
              </a:rPr>
              <a:t> </a:t>
            </a:r>
            <a:r>
              <a:rPr sz="1400" dirty="0">
                <a:solidFill>
                  <a:srgbClr val="F1F1F1"/>
                </a:solidFill>
                <a:latin typeface="Consolas"/>
                <a:cs typeface="Consolas"/>
              </a:rPr>
              <a:t>–</a:t>
            </a:r>
            <a:r>
              <a:rPr sz="1400" spc="5" dirty="0">
                <a:solidFill>
                  <a:srgbClr val="F1F1F1"/>
                </a:solidFill>
                <a:latin typeface="Consolas"/>
                <a:cs typeface="Consolas"/>
              </a:rPr>
              <a:t> </a:t>
            </a:r>
            <a:r>
              <a:rPr sz="1400" dirty="0">
                <a:solidFill>
                  <a:srgbClr val="F1F1F1"/>
                </a:solidFill>
                <a:latin typeface="Consolas"/>
                <a:cs typeface="Consolas"/>
              </a:rPr>
              <a:t>web.yml</a:t>
            </a:r>
            <a:endParaRPr sz="1400">
              <a:latin typeface="Consolas"/>
              <a:cs typeface="Consolas"/>
            </a:endParaRPr>
          </a:p>
          <a:p>
            <a:pPr>
              <a:lnSpc>
                <a:spcPct val="100000"/>
              </a:lnSpc>
              <a:spcBef>
                <a:spcPts val="40"/>
              </a:spcBef>
            </a:pPr>
            <a:endParaRPr sz="1400">
              <a:latin typeface="Consolas"/>
              <a:cs typeface="Consolas"/>
            </a:endParaRPr>
          </a:p>
          <a:p>
            <a:pPr marL="91440">
              <a:lnSpc>
                <a:spcPct val="100000"/>
              </a:lnSpc>
            </a:pPr>
            <a:r>
              <a:rPr sz="1400" dirty="0">
                <a:solidFill>
                  <a:srgbClr val="92D050"/>
                </a:solidFill>
                <a:latin typeface="Consolas"/>
                <a:cs typeface="Consolas"/>
              </a:rPr>
              <a:t>http_port:</a:t>
            </a:r>
            <a:r>
              <a:rPr sz="1400" spc="-20" dirty="0">
                <a:solidFill>
                  <a:srgbClr val="92D050"/>
                </a:solidFill>
                <a:latin typeface="Consolas"/>
                <a:cs typeface="Consolas"/>
              </a:rPr>
              <a:t> </a:t>
            </a:r>
            <a:r>
              <a:rPr sz="1400" dirty="0">
                <a:solidFill>
                  <a:srgbClr val="FFDF85"/>
                </a:solidFill>
                <a:latin typeface="Consolas"/>
                <a:cs typeface="Consolas"/>
              </a:rPr>
              <a:t>8081</a:t>
            </a:r>
            <a:endParaRPr sz="1400">
              <a:latin typeface="Consolas"/>
              <a:cs typeface="Consolas"/>
            </a:endParaRPr>
          </a:p>
          <a:p>
            <a:pPr marL="91440">
              <a:lnSpc>
                <a:spcPct val="100000"/>
              </a:lnSpc>
            </a:pPr>
            <a:r>
              <a:rPr sz="1400" dirty="0">
                <a:solidFill>
                  <a:srgbClr val="92D050"/>
                </a:solidFill>
                <a:latin typeface="Consolas"/>
                <a:cs typeface="Consolas"/>
              </a:rPr>
              <a:t>snmp_port:</a:t>
            </a:r>
            <a:r>
              <a:rPr sz="1400" spc="-15" dirty="0">
                <a:solidFill>
                  <a:srgbClr val="92D050"/>
                </a:solidFill>
                <a:latin typeface="Consolas"/>
                <a:cs typeface="Consolas"/>
              </a:rPr>
              <a:t> </a:t>
            </a:r>
            <a:r>
              <a:rPr sz="1400" dirty="0">
                <a:solidFill>
                  <a:srgbClr val="FFDF85"/>
                </a:solidFill>
                <a:latin typeface="Consolas"/>
                <a:cs typeface="Consolas"/>
              </a:rPr>
              <a:t>161-162</a:t>
            </a:r>
            <a:endParaRPr sz="1400">
              <a:latin typeface="Consolas"/>
              <a:cs typeface="Consolas"/>
            </a:endParaRPr>
          </a:p>
          <a:p>
            <a:pPr marL="91440">
              <a:lnSpc>
                <a:spcPct val="100000"/>
              </a:lnSpc>
            </a:pPr>
            <a:r>
              <a:rPr sz="1400" dirty="0">
                <a:solidFill>
                  <a:srgbClr val="92D050"/>
                </a:solidFill>
                <a:latin typeface="Consolas"/>
                <a:cs typeface="Consolas"/>
              </a:rPr>
              <a:t>inter_ip_range:</a:t>
            </a:r>
            <a:r>
              <a:rPr sz="1400" spc="5" dirty="0">
                <a:solidFill>
                  <a:srgbClr val="92D050"/>
                </a:solidFill>
                <a:latin typeface="Consolas"/>
                <a:cs typeface="Consolas"/>
              </a:rPr>
              <a:t> </a:t>
            </a:r>
            <a:r>
              <a:rPr sz="1400" dirty="0">
                <a:solidFill>
                  <a:srgbClr val="FFDF85"/>
                </a:solidFill>
                <a:latin typeface="Consolas"/>
                <a:cs typeface="Consolas"/>
              </a:rPr>
              <a:t>192.0.2.0</a:t>
            </a:r>
            <a:endParaRPr sz="1400">
              <a:latin typeface="Consolas"/>
              <a:cs typeface="Consolas"/>
            </a:endParaRPr>
          </a:p>
        </p:txBody>
      </p:sp>
      <p:sp>
        <p:nvSpPr>
          <p:cNvPr id="26" name="object 26"/>
          <p:cNvSpPr txBox="1"/>
          <p:nvPr/>
        </p:nvSpPr>
        <p:spPr>
          <a:xfrm>
            <a:off x="7431405" y="4653483"/>
            <a:ext cx="2155190" cy="748030"/>
          </a:xfrm>
          <a:prstGeom prst="rect">
            <a:avLst/>
          </a:prstGeom>
        </p:spPr>
        <p:txBody>
          <a:bodyPr vert="horz" wrap="square" lIns="0" tIns="12700" rIns="0" bIns="0" rtlCol="0">
            <a:spAutoFit/>
          </a:bodyPr>
          <a:lstStyle/>
          <a:p>
            <a:pPr marL="405130">
              <a:lnSpc>
                <a:spcPct val="100000"/>
              </a:lnSpc>
              <a:spcBef>
                <a:spcPts val="100"/>
              </a:spcBef>
              <a:tabLst>
                <a:tab pos="1407160" algn="l"/>
              </a:tabLst>
            </a:pPr>
            <a:r>
              <a:rPr sz="1800" spc="-5" dirty="0">
                <a:solidFill>
                  <a:srgbClr val="F1F1F1"/>
                </a:solidFill>
                <a:latin typeface="Consolas"/>
                <a:cs typeface="Consolas"/>
              </a:rPr>
              <a:t>{{	</a:t>
            </a:r>
            <a:r>
              <a:rPr sz="1800" dirty="0">
                <a:solidFill>
                  <a:srgbClr val="F1F1F1"/>
                </a:solidFill>
                <a:latin typeface="Consolas"/>
                <a:cs typeface="Consolas"/>
              </a:rPr>
              <a:t>}}</a:t>
            </a:r>
            <a:endParaRPr sz="1800">
              <a:latin typeface="Consolas"/>
              <a:cs typeface="Consolas"/>
            </a:endParaRPr>
          </a:p>
          <a:p>
            <a:pPr marL="12700">
              <a:lnSpc>
                <a:spcPct val="100000"/>
              </a:lnSpc>
              <a:spcBef>
                <a:spcPts val="1365"/>
              </a:spcBef>
            </a:pPr>
            <a:r>
              <a:rPr sz="1800" spc="-10" dirty="0">
                <a:solidFill>
                  <a:srgbClr val="F1F1F1"/>
                </a:solidFill>
                <a:latin typeface="Consolas"/>
                <a:cs typeface="Consolas"/>
              </a:rPr>
              <a:t>Jinja2</a:t>
            </a:r>
            <a:r>
              <a:rPr sz="1800" spc="-75" dirty="0">
                <a:solidFill>
                  <a:srgbClr val="F1F1F1"/>
                </a:solidFill>
                <a:latin typeface="Consolas"/>
                <a:cs typeface="Consolas"/>
              </a:rPr>
              <a:t> </a:t>
            </a:r>
            <a:r>
              <a:rPr sz="1800" spc="-5" dirty="0">
                <a:solidFill>
                  <a:srgbClr val="F1F1F1"/>
                </a:solidFill>
                <a:latin typeface="Consolas"/>
                <a:cs typeface="Consolas"/>
              </a:rPr>
              <a:t>Templating</a:t>
            </a:r>
            <a:endParaRPr sz="1800">
              <a:latin typeface="Consolas"/>
              <a:cs typeface="Consolas"/>
            </a:endParaRPr>
          </a:p>
        </p:txBody>
      </p:sp>
      <p:sp>
        <p:nvSpPr>
          <p:cNvPr id="27" name="object 27"/>
          <p:cNvSpPr/>
          <p:nvPr/>
        </p:nvSpPr>
        <p:spPr>
          <a:xfrm>
            <a:off x="6225540" y="5690615"/>
            <a:ext cx="5842000" cy="307975"/>
          </a:xfrm>
          <a:custGeom>
            <a:avLst/>
            <a:gdLst/>
            <a:ahLst/>
            <a:cxnLst/>
            <a:rect l="l" t="t" r="r" b="b"/>
            <a:pathLst>
              <a:path w="5842000" h="307975">
                <a:moveTo>
                  <a:pt x="5841492" y="0"/>
                </a:moveTo>
                <a:lnTo>
                  <a:pt x="0" y="0"/>
                </a:lnTo>
                <a:lnTo>
                  <a:pt x="0" y="307848"/>
                </a:lnTo>
                <a:lnTo>
                  <a:pt x="5841492" y="307848"/>
                </a:lnTo>
                <a:lnTo>
                  <a:pt x="5841492" y="0"/>
                </a:lnTo>
                <a:close/>
              </a:path>
            </a:pathLst>
          </a:custGeom>
          <a:solidFill>
            <a:srgbClr val="0D0D0D"/>
          </a:solidFill>
        </p:spPr>
        <p:txBody>
          <a:bodyPr wrap="square" lIns="0" tIns="0" rIns="0" bIns="0" rtlCol="0"/>
          <a:lstStyle/>
          <a:p>
            <a:endParaRPr/>
          </a:p>
        </p:txBody>
      </p:sp>
      <p:grpSp>
        <p:nvGrpSpPr>
          <p:cNvPr id="28" name="object 28"/>
          <p:cNvGrpSpPr/>
          <p:nvPr/>
        </p:nvGrpSpPr>
        <p:grpSpPr>
          <a:xfrm>
            <a:off x="6225540" y="6052896"/>
            <a:ext cx="5842000" cy="741680"/>
            <a:chOff x="6225540" y="6052896"/>
            <a:chExt cx="5842000" cy="741680"/>
          </a:xfrm>
        </p:grpSpPr>
        <p:sp>
          <p:nvSpPr>
            <p:cNvPr id="29" name="object 29"/>
            <p:cNvSpPr/>
            <p:nvPr/>
          </p:nvSpPr>
          <p:spPr>
            <a:xfrm>
              <a:off x="6225540" y="6085331"/>
              <a:ext cx="5842000" cy="307975"/>
            </a:xfrm>
            <a:custGeom>
              <a:avLst/>
              <a:gdLst/>
              <a:ahLst/>
              <a:cxnLst/>
              <a:rect l="l" t="t" r="r" b="b"/>
              <a:pathLst>
                <a:path w="5842000" h="307975">
                  <a:moveTo>
                    <a:pt x="5841492" y="0"/>
                  </a:moveTo>
                  <a:lnTo>
                    <a:pt x="0" y="0"/>
                  </a:lnTo>
                  <a:lnTo>
                    <a:pt x="0" y="307848"/>
                  </a:lnTo>
                  <a:lnTo>
                    <a:pt x="5841492" y="307848"/>
                  </a:lnTo>
                  <a:lnTo>
                    <a:pt x="5841492" y="0"/>
                  </a:lnTo>
                  <a:close/>
                </a:path>
              </a:pathLst>
            </a:custGeom>
            <a:solidFill>
              <a:srgbClr val="0D0D0D"/>
            </a:solidFill>
          </p:spPr>
          <p:txBody>
            <a:bodyPr wrap="square" lIns="0" tIns="0" rIns="0" bIns="0" rtlCol="0"/>
            <a:lstStyle/>
            <a:p>
              <a:endParaRPr/>
            </a:p>
          </p:txBody>
        </p:sp>
        <p:sp>
          <p:nvSpPr>
            <p:cNvPr id="30" name="object 30"/>
            <p:cNvSpPr/>
            <p:nvPr/>
          </p:nvSpPr>
          <p:spPr>
            <a:xfrm>
              <a:off x="6346698" y="6052896"/>
              <a:ext cx="396240" cy="412750"/>
            </a:xfrm>
            <a:custGeom>
              <a:avLst/>
              <a:gdLst/>
              <a:ahLst/>
              <a:cxnLst/>
              <a:rect l="l" t="t" r="r" b="b"/>
              <a:pathLst>
                <a:path w="396240" h="412750">
                  <a:moveTo>
                    <a:pt x="307340" y="0"/>
                  </a:moveTo>
                  <a:lnTo>
                    <a:pt x="142366" y="270281"/>
                  </a:lnTo>
                  <a:lnTo>
                    <a:pt x="53975" y="216331"/>
                  </a:lnTo>
                  <a:lnTo>
                    <a:pt x="0" y="304774"/>
                  </a:lnTo>
                  <a:lnTo>
                    <a:pt x="176910" y="412699"/>
                  </a:lnTo>
                  <a:lnTo>
                    <a:pt x="395731" y="53962"/>
                  </a:lnTo>
                  <a:lnTo>
                    <a:pt x="307340" y="0"/>
                  </a:lnTo>
                  <a:close/>
                </a:path>
              </a:pathLst>
            </a:custGeom>
            <a:solidFill>
              <a:srgbClr val="00AF50"/>
            </a:solidFill>
          </p:spPr>
          <p:txBody>
            <a:bodyPr wrap="square" lIns="0" tIns="0" rIns="0" bIns="0" rtlCol="0"/>
            <a:lstStyle/>
            <a:p>
              <a:endParaRPr/>
            </a:p>
          </p:txBody>
        </p:sp>
        <p:sp>
          <p:nvSpPr>
            <p:cNvPr id="31" name="object 31"/>
            <p:cNvSpPr/>
            <p:nvPr/>
          </p:nvSpPr>
          <p:spPr>
            <a:xfrm>
              <a:off x="6245352" y="6486143"/>
              <a:ext cx="5821680" cy="307975"/>
            </a:xfrm>
            <a:custGeom>
              <a:avLst/>
              <a:gdLst/>
              <a:ahLst/>
              <a:cxnLst/>
              <a:rect l="l" t="t" r="r" b="b"/>
              <a:pathLst>
                <a:path w="5821680" h="307975">
                  <a:moveTo>
                    <a:pt x="5821680" y="0"/>
                  </a:moveTo>
                  <a:lnTo>
                    <a:pt x="0" y="0"/>
                  </a:lnTo>
                  <a:lnTo>
                    <a:pt x="0" y="307847"/>
                  </a:lnTo>
                  <a:lnTo>
                    <a:pt x="5821680" y="307847"/>
                  </a:lnTo>
                  <a:lnTo>
                    <a:pt x="5821680" y="0"/>
                  </a:lnTo>
                  <a:close/>
                </a:path>
              </a:pathLst>
            </a:custGeom>
            <a:solidFill>
              <a:srgbClr val="0D0D0D"/>
            </a:solidFill>
          </p:spPr>
          <p:txBody>
            <a:bodyPr wrap="square" lIns="0" tIns="0" rIns="0" bIns="0" rtlCol="0"/>
            <a:lstStyle/>
            <a:p>
              <a:endParaRPr/>
            </a:p>
          </p:txBody>
        </p:sp>
      </p:grpSp>
      <p:sp>
        <p:nvSpPr>
          <p:cNvPr id="32" name="object 32"/>
          <p:cNvSpPr txBox="1"/>
          <p:nvPr/>
        </p:nvSpPr>
        <p:spPr>
          <a:xfrm>
            <a:off x="7219568" y="5714796"/>
            <a:ext cx="278320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Consolas"/>
                <a:cs typeface="Consolas"/>
              </a:rPr>
              <a:t>source:</a:t>
            </a:r>
            <a:r>
              <a:rPr sz="1400" spc="5" dirty="0">
                <a:solidFill>
                  <a:srgbClr val="FFFFFF"/>
                </a:solidFill>
                <a:latin typeface="Consolas"/>
                <a:cs typeface="Consolas"/>
              </a:rPr>
              <a:t> </a:t>
            </a:r>
            <a:r>
              <a:rPr sz="1400" dirty="0">
                <a:solidFill>
                  <a:srgbClr val="FFFFFF"/>
                </a:solidFill>
                <a:latin typeface="Consolas"/>
                <a:cs typeface="Consolas"/>
              </a:rPr>
              <a:t>{{</a:t>
            </a:r>
            <a:r>
              <a:rPr sz="1400" spc="5" dirty="0">
                <a:solidFill>
                  <a:srgbClr val="FFFFFF"/>
                </a:solidFill>
                <a:latin typeface="Consolas"/>
                <a:cs typeface="Consolas"/>
              </a:rPr>
              <a:t> </a:t>
            </a:r>
            <a:r>
              <a:rPr sz="1400" dirty="0">
                <a:solidFill>
                  <a:srgbClr val="FFFFFF"/>
                </a:solidFill>
                <a:latin typeface="Consolas"/>
                <a:cs typeface="Consolas"/>
              </a:rPr>
              <a:t>inter_ip_range</a:t>
            </a:r>
            <a:r>
              <a:rPr sz="1400" spc="15" dirty="0">
                <a:solidFill>
                  <a:srgbClr val="FFFFFF"/>
                </a:solidFill>
                <a:latin typeface="Consolas"/>
                <a:cs typeface="Consolas"/>
              </a:rPr>
              <a:t> </a:t>
            </a:r>
            <a:r>
              <a:rPr sz="1400" spc="5" dirty="0">
                <a:solidFill>
                  <a:srgbClr val="FFFFFF"/>
                </a:solidFill>
                <a:latin typeface="Consolas"/>
                <a:cs typeface="Consolas"/>
              </a:rPr>
              <a:t>}}</a:t>
            </a:r>
            <a:endParaRPr sz="1400">
              <a:latin typeface="Consolas"/>
              <a:cs typeface="Consolas"/>
            </a:endParaRPr>
          </a:p>
        </p:txBody>
      </p:sp>
      <p:sp>
        <p:nvSpPr>
          <p:cNvPr id="33" name="object 33"/>
          <p:cNvSpPr/>
          <p:nvPr/>
        </p:nvSpPr>
        <p:spPr>
          <a:xfrm>
            <a:off x="6371844" y="5692025"/>
            <a:ext cx="281940" cy="306705"/>
          </a:xfrm>
          <a:custGeom>
            <a:avLst/>
            <a:gdLst/>
            <a:ahLst/>
            <a:cxnLst/>
            <a:rect l="l" t="t" r="r" b="b"/>
            <a:pathLst>
              <a:path w="281940" h="306704">
                <a:moveTo>
                  <a:pt x="209803" y="0"/>
                </a:moveTo>
                <a:lnTo>
                  <a:pt x="140970" y="80314"/>
                </a:lnTo>
                <a:lnTo>
                  <a:pt x="72135" y="0"/>
                </a:lnTo>
                <a:lnTo>
                  <a:pt x="0" y="61836"/>
                </a:lnTo>
                <a:lnTo>
                  <a:pt x="78358" y="153276"/>
                </a:lnTo>
                <a:lnTo>
                  <a:pt x="0" y="244716"/>
                </a:lnTo>
                <a:lnTo>
                  <a:pt x="72135" y="306552"/>
                </a:lnTo>
                <a:lnTo>
                  <a:pt x="140970" y="226237"/>
                </a:lnTo>
                <a:lnTo>
                  <a:pt x="209803" y="306552"/>
                </a:lnTo>
                <a:lnTo>
                  <a:pt x="281939" y="244716"/>
                </a:lnTo>
                <a:lnTo>
                  <a:pt x="203580" y="153276"/>
                </a:lnTo>
                <a:lnTo>
                  <a:pt x="281939" y="61836"/>
                </a:lnTo>
                <a:lnTo>
                  <a:pt x="209803" y="0"/>
                </a:lnTo>
                <a:close/>
              </a:path>
            </a:pathLst>
          </a:custGeom>
          <a:solidFill>
            <a:srgbClr val="FF3300"/>
          </a:solidFill>
        </p:spPr>
        <p:txBody>
          <a:bodyPr wrap="square" lIns="0" tIns="0" rIns="0" bIns="0" rtlCol="0"/>
          <a:lstStyle/>
          <a:p>
            <a:endParaRPr/>
          </a:p>
        </p:txBody>
      </p:sp>
      <p:sp>
        <p:nvSpPr>
          <p:cNvPr id="34" name="object 34"/>
          <p:cNvSpPr txBox="1"/>
          <p:nvPr/>
        </p:nvSpPr>
        <p:spPr>
          <a:xfrm>
            <a:off x="7219568" y="6109512"/>
            <a:ext cx="5201032" cy="63944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FFFFFF"/>
                </a:solidFill>
                <a:latin typeface="Consolas"/>
                <a:cs typeface="Consolas"/>
              </a:rPr>
              <a:t>source:</a:t>
            </a:r>
            <a:r>
              <a:rPr sz="1400" spc="5" dirty="0">
                <a:solidFill>
                  <a:srgbClr val="FFFFFF"/>
                </a:solidFill>
                <a:latin typeface="Consolas"/>
                <a:cs typeface="Consolas"/>
              </a:rPr>
              <a:t> </a:t>
            </a:r>
            <a:r>
              <a:rPr sz="1400" dirty="0">
                <a:solidFill>
                  <a:srgbClr val="FFFFFF"/>
                </a:solidFill>
                <a:latin typeface="Consolas"/>
                <a:cs typeface="Consolas"/>
              </a:rPr>
              <a:t>‘{{</a:t>
            </a:r>
            <a:r>
              <a:rPr sz="1400" spc="20" dirty="0">
                <a:solidFill>
                  <a:srgbClr val="FFFFFF"/>
                </a:solidFill>
                <a:latin typeface="Consolas"/>
                <a:cs typeface="Consolas"/>
              </a:rPr>
              <a:t> </a:t>
            </a:r>
            <a:r>
              <a:rPr sz="1400" dirty="0">
                <a:solidFill>
                  <a:srgbClr val="FFFFFF"/>
                </a:solidFill>
                <a:latin typeface="Consolas"/>
                <a:cs typeface="Consolas"/>
              </a:rPr>
              <a:t>inter_ip_range</a:t>
            </a:r>
            <a:r>
              <a:rPr sz="1400" spc="-5" dirty="0">
                <a:solidFill>
                  <a:srgbClr val="FFFFFF"/>
                </a:solidFill>
                <a:latin typeface="Consolas"/>
                <a:cs typeface="Consolas"/>
              </a:rPr>
              <a:t> </a:t>
            </a:r>
            <a:r>
              <a:rPr sz="1400" dirty="0">
                <a:solidFill>
                  <a:srgbClr val="FFFFFF"/>
                </a:solidFill>
                <a:latin typeface="Consolas"/>
                <a:cs typeface="Consolas"/>
              </a:rPr>
              <a:t>}}’</a:t>
            </a:r>
            <a:endParaRPr sz="1400" dirty="0">
              <a:latin typeface="Consolas"/>
              <a:cs typeface="Consolas"/>
            </a:endParaRPr>
          </a:p>
          <a:p>
            <a:pPr>
              <a:lnSpc>
                <a:spcPct val="100000"/>
              </a:lnSpc>
              <a:spcBef>
                <a:spcPts val="5"/>
              </a:spcBef>
            </a:pPr>
            <a:endParaRPr sz="1250" dirty="0">
              <a:latin typeface="Consolas"/>
              <a:cs typeface="Consolas"/>
            </a:endParaRPr>
          </a:p>
          <a:p>
            <a:pPr marL="32384">
              <a:lnSpc>
                <a:spcPct val="100000"/>
              </a:lnSpc>
              <a:spcBef>
                <a:spcPts val="5"/>
              </a:spcBef>
            </a:pPr>
            <a:r>
              <a:rPr sz="1400" dirty="0">
                <a:solidFill>
                  <a:srgbClr val="FFFFFF"/>
                </a:solidFill>
                <a:latin typeface="Consolas"/>
                <a:cs typeface="Consolas"/>
              </a:rPr>
              <a:t>source:</a:t>
            </a:r>
            <a:r>
              <a:rPr sz="1400" spc="20" dirty="0">
                <a:solidFill>
                  <a:srgbClr val="FFFFFF"/>
                </a:solidFill>
                <a:latin typeface="Consolas"/>
                <a:cs typeface="Consolas"/>
              </a:rPr>
              <a:t> </a:t>
            </a:r>
            <a:r>
              <a:rPr sz="1400" dirty="0">
                <a:solidFill>
                  <a:srgbClr val="FFFFFF"/>
                </a:solidFill>
                <a:latin typeface="Consolas"/>
                <a:cs typeface="Consolas"/>
              </a:rPr>
              <a:t>SomeThing{{</a:t>
            </a:r>
            <a:r>
              <a:rPr sz="1400" spc="10" dirty="0">
                <a:solidFill>
                  <a:srgbClr val="FFFFFF"/>
                </a:solidFill>
                <a:latin typeface="Consolas"/>
                <a:cs typeface="Consolas"/>
              </a:rPr>
              <a:t> </a:t>
            </a:r>
            <a:r>
              <a:rPr sz="1400" dirty="0">
                <a:solidFill>
                  <a:srgbClr val="FFFFFF"/>
                </a:solidFill>
                <a:latin typeface="Consolas"/>
                <a:cs typeface="Consolas"/>
              </a:rPr>
              <a:t>inter_ip_range</a:t>
            </a:r>
            <a:r>
              <a:rPr sz="1400" spc="25" dirty="0">
                <a:solidFill>
                  <a:srgbClr val="FFFFFF"/>
                </a:solidFill>
                <a:latin typeface="Consolas"/>
                <a:cs typeface="Consolas"/>
              </a:rPr>
              <a:t> </a:t>
            </a:r>
            <a:r>
              <a:rPr sz="1400" spc="5" dirty="0">
                <a:solidFill>
                  <a:srgbClr val="FFFFFF"/>
                </a:solidFill>
                <a:latin typeface="Consolas"/>
                <a:cs typeface="Consolas"/>
              </a:rPr>
              <a:t>}}SomeThing</a:t>
            </a:r>
            <a:endParaRPr sz="1400" dirty="0">
              <a:latin typeface="Consolas"/>
              <a:cs typeface="Consolas"/>
            </a:endParaRPr>
          </a:p>
        </p:txBody>
      </p:sp>
      <p:sp>
        <p:nvSpPr>
          <p:cNvPr id="35" name="object 35"/>
          <p:cNvSpPr/>
          <p:nvPr/>
        </p:nvSpPr>
        <p:spPr>
          <a:xfrm>
            <a:off x="6366890" y="6452666"/>
            <a:ext cx="396240" cy="405765"/>
          </a:xfrm>
          <a:custGeom>
            <a:avLst/>
            <a:gdLst/>
            <a:ahLst/>
            <a:cxnLst/>
            <a:rect l="l" t="t" r="r" b="b"/>
            <a:pathLst>
              <a:path w="396240" h="405765">
                <a:moveTo>
                  <a:pt x="53975" y="216331"/>
                </a:moveTo>
                <a:lnTo>
                  <a:pt x="0" y="304783"/>
                </a:lnTo>
                <a:lnTo>
                  <a:pt x="164825" y="405332"/>
                </a:lnTo>
                <a:lnTo>
                  <a:pt x="181407" y="405332"/>
                </a:lnTo>
                <a:lnTo>
                  <a:pt x="263776" y="270294"/>
                </a:lnTo>
                <a:lnTo>
                  <a:pt x="142366" y="270294"/>
                </a:lnTo>
                <a:lnTo>
                  <a:pt x="53975" y="216331"/>
                </a:lnTo>
                <a:close/>
              </a:path>
              <a:path w="396240" h="405765">
                <a:moveTo>
                  <a:pt x="307213" y="0"/>
                </a:moveTo>
                <a:lnTo>
                  <a:pt x="142366" y="270294"/>
                </a:lnTo>
                <a:lnTo>
                  <a:pt x="263776" y="270294"/>
                </a:lnTo>
                <a:lnTo>
                  <a:pt x="395732" y="53962"/>
                </a:lnTo>
                <a:lnTo>
                  <a:pt x="307213" y="0"/>
                </a:lnTo>
                <a:close/>
              </a:path>
            </a:pathLst>
          </a:custGeom>
          <a:solidFill>
            <a:srgbClr val="00AF50"/>
          </a:solidFill>
        </p:spPr>
        <p:txBody>
          <a:bodyPr wrap="square" lIns="0" tIns="0" rIns="0" bIns="0" rtlCol="0"/>
          <a:lstStyle/>
          <a:p>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71A0F78-6FBA-BCE8-FE47-233B11331DEA}"/>
              </a:ext>
            </a:extLst>
          </p:cNvPr>
          <p:cNvSpPr txBox="1"/>
          <p:nvPr/>
        </p:nvSpPr>
        <p:spPr>
          <a:xfrm>
            <a:off x="2362200" y="1447800"/>
            <a:ext cx="7543800" cy="1981200"/>
          </a:xfrm>
          <a:prstGeom prst="rect">
            <a:avLst/>
          </a:prstGeom>
          <a:noFill/>
        </p:spPr>
        <p:txBody>
          <a:bodyPr wrap="square" rtlCol="0">
            <a:spAutoFit/>
          </a:bodyPr>
          <a:lstStyle/>
          <a:p>
            <a:endParaRPr lang="en-US" dirty="0"/>
          </a:p>
        </p:txBody>
      </p:sp>
      <p:pic>
        <p:nvPicPr>
          <p:cNvPr id="3" name="object 2">
            <a:extLst>
              <a:ext uri="{FF2B5EF4-FFF2-40B4-BE49-F238E27FC236}">
                <a16:creationId xmlns:a16="http://schemas.microsoft.com/office/drawing/2014/main" id="{9D57DD17-4476-763B-99BE-007DE89D10E5}"/>
              </a:ext>
            </a:extLst>
          </p:cNvPr>
          <p:cNvPicPr/>
          <p:nvPr/>
        </p:nvPicPr>
        <p:blipFill>
          <a:blip r:embed="rId2" cstate="print"/>
          <a:stretch>
            <a:fillRect/>
          </a:stretch>
        </p:blipFill>
        <p:spPr>
          <a:xfrm>
            <a:off x="3110483" y="1844014"/>
            <a:ext cx="6131941" cy="3993007"/>
          </a:xfrm>
          <a:prstGeom prst="rect">
            <a:avLst/>
          </a:prstGeom>
        </p:spPr>
      </p:pic>
      <p:sp>
        <p:nvSpPr>
          <p:cNvPr id="4" name="object 3">
            <a:extLst>
              <a:ext uri="{FF2B5EF4-FFF2-40B4-BE49-F238E27FC236}">
                <a16:creationId xmlns:a16="http://schemas.microsoft.com/office/drawing/2014/main" id="{CA2B07C4-02EE-9E68-7C22-439A157BA4F3}"/>
              </a:ext>
            </a:extLst>
          </p:cNvPr>
          <p:cNvSpPr txBox="1"/>
          <p:nvPr/>
        </p:nvSpPr>
        <p:spPr>
          <a:xfrm>
            <a:off x="4648200" y="2895091"/>
            <a:ext cx="6537959" cy="1366400"/>
          </a:xfrm>
          <a:prstGeom prst="rect">
            <a:avLst/>
          </a:prstGeom>
        </p:spPr>
        <p:txBody>
          <a:bodyPr vert="horz" wrap="square" lIns="0" tIns="12065" rIns="0" bIns="0" rtlCol="0">
            <a:spAutoFit/>
          </a:bodyPr>
          <a:lstStyle/>
          <a:p>
            <a:pPr marL="12700">
              <a:lnSpc>
                <a:spcPct val="100000"/>
              </a:lnSpc>
              <a:spcBef>
                <a:spcPts val="95"/>
              </a:spcBef>
            </a:pPr>
            <a:r>
              <a:rPr lang="en-US" sz="8800" b="1" spc="-400" dirty="0">
                <a:solidFill>
                  <a:srgbClr val="FFFFFF"/>
                </a:solidFill>
                <a:latin typeface="Arial"/>
                <a:cs typeface="Arial"/>
              </a:rPr>
              <a:t>Loops</a:t>
            </a:r>
            <a:endParaRPr sz="8800" dirty="0">
              <a:latin typeface="Arial"/>
              <a:cs typeface="Arial"/>
            </a:endParaRPr>
          </a:p>
        </p:txBody>
      </p:sp>
      <p:pic>
        <p:nvPicPr>
          <p:cNvPr id="5" name="object 4">
            <a:extLst>
              <a:ext uri="{FF2B5EF4-FFF2-40B4-BE49-F238E27FC236}">
                <a16:creationId xmlns:a16="http://schemas.microsoft.com/office/drawing/2014/main" id="{E0193D64-A7AB-B9A0-D511-D0F11D4BB042}"/>
              </a:ext>
            </a:extLst>
          </p:cNvPr>
          <p:cNvPicPr/>
          <p:nvPr/>
        </p:nvPicPr>
        <p:blipFill>
          <a:blip r:embed="rId3" cstate="print"/>
          <a:stretch>
            <a:fillRect/>
          </a:stretch>
        </p:blipFill>
        <p:spPr>
          <a:xfrm>
            <a:off x="3642359" y="801623"/>
            <a:ext cx="5403215" cy="2828036"/>
          </a:xfrm>
          <a:prstGeom prst="rect">
            <a:avLst/>
          </a:prstGeom>
        </p:spPr>
      </p:pic>
      <p:sp>
        <p:nvSpPr>
          <p:cNvPr id="6" name="object 5">
            <a:extLst>
              <a:ext uri="{FF2B5EF4-FFF2-40B4-BE49-F238E27FC236}">
                <a16:creationId xmlns:a16="http://schemas.microsoft.com/office/drawing/2014/main" id="{0B8A8DA8-8572-EEB4-EEB7-48B3D6B7C0A6}"/>
              </a:ext>
            </a:extLst>
          </p:cNvPr>
          <p:cNvSpPr txBox="1">
            <a:spLocks/>
          </p:cNvSpPr>
          <p:nvPr/>
        </p:nvSpPr>
        <p:spPr>
          <a:xfrm>
            <a:off x="4495800" y="1504406"/>
            <a:ext cx="4425951" cy="936154"/>
          </a:xfrm>
          <a:prstGeom prst="rect">
            <a:avLst/>
          </a:prstGeom>
        </p:spPr>
        <p:txBody>
          <a:bodyPr vert="horz" wrap="square" lIns="0" tIns="12700" rIns="0" bIns="0" rtlCol="0">
            <a:sp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marL="226695">
              <a:lnSpc>
                <a:spcPct val="100000"/>
              </a:lnSpc>
              <a:spcBef>
                <a:spcPts val="100"/>
              </a:spcBef>
            </a:pPr>
            <a:r>
              <a:rPr lang="en-IN" sz="6000" b="1" spc="-210" dirty="0"/>
              <a:t>Ansible</a:t>
            </a:r>
          </a:p>
        </p:txBody>
      </p:sp>
    </p:spTree>
    <p:extLst>
      <p:ext uri="{BB962C8B-B14F-4D97-AF65-F5344CB8AC3E}">
        <p14:creationId xmlns:p14="http://schemas.microsoft.com/office/powerpoint/2010/main" val="2321829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437132" y="1844014"/>
            <a:ext cx="9475724" cy="3993007"/>
          </a:xfrm>
          <a:prstGeom prst="rect">
            <a:avLst/>
          </a:prstGeom>
        </p:spPr>
      </p:pic>
      <p:sp>
        <p:nvSpPr>
          <p:cNvPr id="3" name="object 3"/>
          <p:cNvSpPr txBox="1"/>
          <p:nvPr/>
        </p:nvSpPr>
        <p:spPr>
          <a:xfrm>
            <a:off x="2998723" y="2895091"/>
            <a:ext cx="6398260" cy="1366520"/>
          </a:xfrm>
          <a:prstGeom prst="rect">
            <a:avLst/>
          </a:prstGeom>
        </p:spPr>
        <p:txBody>
          <a:bodyPr vert="horz" wrap="square" lIns="0" tIns="12065" rIns="0" bIns="0" rtlCol="0">
            <a:spAutoFit/>
          </a:bodyPr>
          <a:lstStyle/>
          <a:p>
            <a:pPr marL="12700">
              <a:lnSpc>
                <a:spcPct val="100000"/>
              </a:lnSpc>
              <a:spcBef>
                <a:spcPts val="95"/>
              </a:spcBef>
            </a:pPr>
            <a:r>
              <a:rPr sz="8800" b="1" spc="-100" dirty="0">
                <a:solidFill>
                  <a:srgbClr val="FFFFFF"/>
                </a:solidFill>
                <a:latin typeface="Arial"/>
                <a:cs typeface="Arial"/>
              </a:rPr>
              <a:t>Introduction</a:t>
            </a:r>
            <a:endParaRPr sz="8800">
              <a:latin typeface="Arial"/>
              <a:cs typeface="Arial"/>
            </a:endParaRPr>
          </a:p>
        </p:txBody>
      </p:sp>
      <p:pic>
        <p:nvPicPr>
          <p:cNvPr id="4" name="object 4"/>
          <p:cNvPicPr/>
          <p:nvPr/>
        </p:nvPicPr>
        <p:blipFill>
          <a:blip r:embed="rId3" cstate="print"/>
          <a:stretch>
            <a:fillRect/>
          </a:stretch>
        </p:blipFill>
        <p:spPr>
          <a:xfrm>
            <a:off x="1676400" y="807262"/>
            <a:ext cx="5403215" cy="2828036"/>
          </a:xfrm>
          <a:prstGeom prst="rect">
            <a:avLst/>
          </a:prstGeom>
        </p:spPr>
      </p:pic>
      <p:sp>
        <p:nvSpPr>
          <p:cNvPr id="5" name="object 5"/>
          <p:cNvSpPr txBox="1">
            <a:spLocks noGrp="1"/>
          </p:cNvSpPr>
          <p:nvPr>
            <p:ph type="ctrTitle"/>
          </p:nvPr>
        </p:nvSpPr>
        <p:spPr>
          <a:xfrm>
            <a:off x="2743200" y="1447800"/>
            <a:ext cx="5645149" cy="1031239"/>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1"/>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2"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3" cstate="print"/>
          <a:stretch>
            <a:fillRect/>
          </a:stretch>
        </p:blipFill>
        <p:spPr>
          <a:xfrm>
            <a:off x="189090" y="337820"/>
            <a:ext cx="217563" cy="217550"/>
          </a:xfrm>
          <a:prstGeom prst="rect">
            <a:avLst/>
          </a:prstGeom>
        </p:spPr>
      </p:pic>
      <p:pic>
        <p:nvPicPr>
          <p:cNvPr id="16" name="object 16"/>
          <p:cNvPicPr/>
          <p:nvPr/>
        </p:nvPicPr>
        <p:blipFill>
          <a:blip r:embed="rId4" cstate="print"/>
          <a:stretch>
            <a:fillRect/>
          </a:stretch>
        </p:blipFill>
        <p:spPr>
          <a:xfrm>
            <a:off x="0" y="5302034"/>
            <a:ext cx="1476502" cy="1555965"/>
          </a:xfrm>
          <a:prstGeom prst="rect">
            <a:avLst/>
          </a:prstGeom>
        </p:spPr>
      </p:pic>
      <p:sp>
        <p:nvSpPr>
          <p:cNvPr id="18" name="object 18"/>
          <p:cNvSpPr txBox="1">
            <a:spLocks noGrp="1"/>
          </p:cNvSpPr>
          <p:nvPr>
            <p:ph type="title"/>
          </p:nvPr>
        </p:nvSpPr>
        <p:spPr>
          <a:xfrm>
            <a:off x="916939" y="294894"/>
            <a:ext cx="1515110" cy="696595"/>
          </a:xfrm>
          <a:prstGeom prst="rect">
            <a:avLst/>
          </a:prstGeom>
        </p:spPr>
        <p:txBody>
          <a:bodyPr vert="horz" wrap="square" lIns="0" tIns="12700" rIns="0" bIns="0" rtlCol="0">
            <a:spAutoFit/>
          </a:bodyPr>
          <a:lstStyle/>
          <a:p>
            <a:pPr marL="12700">
              <a:lnSpc>
                <a:spcPct val="100000"/>
              </a:lnSpc>
              <a:spcBef>
                <a:spcPts val="100"/>
              </a:spcBef>
            </a:pPr>
            <a:r>
              <a:rPr sz="4400" b="0" spc="-110" dirty="0">
                <a:solidFill>
                  <a:srgbClr val="FF6600"/>
                </a:solidFill>
                <a:latin typeface="Calibri Light"/>
                <a:cs typeface="Calibri Light"/>
              </a:rPr>
              <a:t>L</a:t>
            </a:r>
            <a:r>
              <a:rPr sz="4400" b="0" spc="-5" dirty="0">
                <a:solidFill>
                  <a:srgbClr val="FF6600"/>
                </a:solidFill>
                <a:latin typeface="Calibri Light"/>
                <a:cs typeface="Calibri Light"/>
              </a:rPr>
              <a:t>OOPS</a:t>
            </a:r>
            <a:endParaRPr sz="4400">
              <a:latin typeface="Calibri Light"/>
              <a:cs typeface="Calibri Light"/>
            </a:endParaRPr>
          </a:p>
        </p:txBody>
      </p:sp>
      <p:pic>
        <p:nvPicPr>
          <p:cNvPr id="26" name="Picture 25">
            <a:extLst>
              <a:ext uri="{FF2B5EF4-FFF2-40B4-BE49-F238E27FC236}">
                <a16:creationId xmlns:a16="http://schemas.microsoft.com/office/drawing/2014/main" id="{24E348C7-893A-B26F-ECE7-C5243D6033D8}"/>
              </a:ext>
            </a:extLst>
          </p:cNvPr>
          <p:cNvPicPr>
            <a:picLocks noChangeAspect="1"/>
          </p:cNvPicPr>
          <p:nvPr/>
        </p:nvPicPr>
        <p:blipFill>
          <a:blip r:embed="rId5"/>
          <a:stretch>
            <a:fillRect/>
          </a:stretch>
        </p:blipFill>
        <p:spPr>
          <a:xfrm>
            <a:off x="916939" y="1228299"/>
            <a:ext cx="5453380" cy="4832224"/>
          </a:xfrm>
          <a:prstGeom prst="rect">
            <a:avLst/>
          </a:prstGeom>
        </p:spPr>
      </p:pic>
      <p:sp>
        <p:nvSpPr>
          <p:cNvPr id="27" name="TextBox 26">
            <a:extLst>
              <a:ext uri="{FF2B5EF4-FFF2-40B4-BE49-F238E27FC236}">
                <a16:creationId xmlns:a16="http://schemas.microsoft.com/office/drawing/2014/main" id="{B4C872C2-46C5-2456-1A8A-F59895D0A6B0}"/>
              </a:ext>
            </a:extLst>
          </p:cNvPr>
          <p:cNvSpPr txBox="1"/>
          <p:nvPr/>
        </p:nvSpPr>
        <p:spPr>
          <a:xfrm>
            <a:off x="7696200" y="2057400"/>
            <a:ext cx="2895600" cy="1200329"/>
          </a:xfrm>
          <a:prstGeom prst="rect">
            <a:avLst/>
          </a:prstGeom>
          <a:noFill/>
        </p:spPr>
        <p:txBody>
          <a:bodyPr wrap="square" rtlCol="0">
            <a:spAutoFit/>
          </a:bodyPr>
          <a:lstStyle/>
          <a:p>
            <a:r>
              <a:rPr lang="en-US" dirty="0"/>
              <a:t>I want to create multiple users. One way to do it is to put all users as shown in the image</a:t>
            </a:r>
          </a:p>
        </p:txBody>
      </p:sp>
    </p:spTree>
    <p:extLst>
      <p:ext uri="{BB962C8B-B14F-4D97-AF65-F5344CB8AC3E}">
        <p14:creationId xmlns:p14="http://schemas.microsoft.com/office/powerpoint/2010/main" val="2943956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7152894"/>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dirty="0"/>
          </a:p>
        </p:txBody>
      </p:sp>
      <p:grpSp>
        <p:nvGrpSpPr>
          <p:cNvPr id="6" name="object 6"/>
          <p:cNvGrpSpPr/>
          <p:nvPr/>
        </p:nvGrpSpPr>
        <p:grpSpPr>
          <a:xfrm>
            <a:off x="0" y="0"/>
            <a:ext cx="1638935" cy="1878964"/>
            <a:chOff x="0" y="0"/>
            <a:chExt cx="1638935" cy="1878964"/>
          </a:xfrm>
        </p:grpSpPr>
        <p:pic>
          <p:nvPicPr>
            <p:cNvPr id="7" name="object 7"/>
            <p:cNvPicPr/>
            <p:nvPr/>
          </p:nvPicPr>
          <p:blipFill>
            <a:blip r:embed="rId2" cstate="print"/>
            <a:stretch>
              <a:fillRect/>
            </a:stretch>
          </p:blipFill>
          <p:spPr>
            <a:xfrm>
              <a:off x="0" y="0"/>
              <a:ext cx="1638427" cy="1878964"/>
            </a:xfrm>
            <a:prstGeom prst="rect">
              <a:avLst/>
            </a:prstGeom>
          </p:spPr>
        </p:pic>
        <p:sp>
          <p:nvSpPr>
            <p:cNvPr id="8" name="object 8"/>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9" name="object 9"/>
          <p:cNvGrpSpPr/>
          <p:nvPr/>
        </p:nvGrpSpPr>
        <p:grpSpPr>
          <a:xfrm>
            <a:off x="10913364" y="0"/>
            <a:ext cx="1278890" cy="1011555"/>
            <a:chOff x="10913364" y="0"/>
            <a:chExt cx="1278890" cy="1011555"/>
          </a:xfrm>
        </p:grpSpPr>
        <p:pic>
          <p:nvPicPr>
            <p:cNvPr id="10" name="object 10"/>
            <p:cNvPicPr/>
            <p:nvPr/>
          </p:nvPicPr>
          <p:blipFill>
            <a:blip r:embed="rId3" cstate="print"/>
            <a:stretch>
              <a:fillRect/>
            </a:stretch>
          </p:blipFill>
          <p:spPr>
            <a:xfrm>
              <a:off x="10913364" y="0"/>
              <a:ext cx="1278635" cy="1011047"/>
            </a:xfrm>
            <a:prstGeom prst="rect">
              <a:avLst/>
            </a:prstGeom>
          </p:spPr>
        </p:pic>
        <p:sp>
          <p:nvSpPr>
            <p:cNvPr id="11" name="object 11"/>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2" name="object 12"/>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3" name="object 13"/>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4" name="object 14"/>
          <p:cNvPicPr/>
          <p:nvPr/>
        </p:nvPicPr>
        <p:blipFill>
          <a:blip r:embed="rId4" cstate="print"/>
          <a:stretch>
            <a:fillRect/>
          </a:stretch>
        </p:blipFill>
        <p:spPr>
          <a:xfrm>
            <a:off x="189090" y="337820"/>
            <a:ext cx="217563" cy="217550"/>
          </a:xfrm>
          <a:prstGeom prst="rect">
            <a:avLst/>
          </a:prstGeom>
        </p:spPr>
      </p:pic>
      <p:pic>
        <p:nvPicPr>
          <p:cNvPr id="15" name="object 15"/>
          <p:cNvPicPr/>
          <p:nvPr/>
        </p:nvPicPr>
        <p:blipFill>
          <a:blip r:embed="rId5" cstate="print"/>
          <a:stretch>
            <a:fillRect/>
          </a:stretch>
        </p:blipFill>
        <p:spPr>
          <a:xfrm>
            <a:off x="0" y="5302034"/>
            <a:ext cx="1476502" cy="1555965"/>
          </a:xfrm>
          <a:prstGeom prst="rect">
            <a:avLst/>
          </a:prstGeom>
        </p:spPr>
      </p:pic>
      <p:sp>
        <p:nvSpPr>
          <p:cNvPr id="17" name="object 17"/>
          <p:cNvSpPr/>
          <p:nvPr/>
        </p:nvSpPr>
        <p:spPr>
          <a:xfrm>
            <a:off x="6754976" y="1447800"/>
            <a:ext cx="5513070" cy="5537199"/>
          </a:xfrm>
          <a:custGeom>
            <a:avLst/>
            <a:gdLst/>
            <a:ahLst/>
            <a:cxnLst/>
            <a:rect l="l" t="t" r="r" b="b"/>
            <a:pathLst>
              <a:path w="5500370" h="5524500">
                <a:moveTo>
                  <a:pt x="5500116" y="0"/>
                </a:moveTo>
                <a:lnTo>
                  <a:pt x="0" y="0"/>
                </a:lnTo>
                <a:lnTo>
                  <a:pt x="0" y="5524496"/>
                </a:lnTo>
                <a:lnTo>
                  <a:pt x="5500116" y="5524496"/>
                </a:lnTo>
                <a:lnTo>
                  <a:pt x="5500116" y="0"/>
                </a:lnTo>
                <a:close/>
              </a:path>
            </a:pathLst>
          </a:custGeom>
          <a:solidFill>
            <a:srgbClr val="0D0D0D">
              <a:alpha val="81959"/>
            </a:srgbClr>
          </a:solidFill>
        </p:spPr>
        <p:txBody>
          <a:bodyPr wrap="square" lIns="0" tIns="0" rIns="0" bIns="0" rtlCol="0"/>
          <a:lstStyle/>
          <a:p>
            <a:endParaRPr dirty="0"/>
          </a:p>
        </p:txBody>
      </p:sp>
      <p:sp>
        <p:nvSpPr>
          <p:cNvPr id="19" name="object 19"/>
          <p:cNvSpPr txBox="1"/>
          <p:nvPr/>
        </p:nvSpPr>
        <p:spPr>
          <a:xfrm>
            <a:off x="6770878" y="1355597"/>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0" name="object 20"/>
          <p:cNvSpPr txBox="1"/>
          <p:nvPr/>
        </p:nvSpPr>
        <p:spPr>
          <a:xfrm>
            <a:off x="6967473" y="1568957"/>
            <a:ext cx="1796414" cy="666750"/>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p:txBody>
      </p:sp>
      <p:sp>
        <p:nvSpPr>
          <p:cNvPr id="21" name="object 21"/>
          <p:cNvSpPr txBox="1"/>
          <p:nvPr/>
        </p:nvSpPr>
        <p:spPr>
          <a:xfrm>
            <a:off x="6975729" y="2527554"/>
            <a:ext cx="1403350"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it</a:t>
            </a:r>
            <a:r>
              <a:rPr sz="1400" spc="10" dirty="0">
                <a:solidFill>
                  <a:srgbClr val="E6DB74"/>
                </a:solidFill>
                <a:latin typeface="Consolas"/>
                <a:cs typeface="Consolas"/>
              </a:rPr>
              <a:t>e</a:t>
            </a:r>
            <a:r>
              <a:rPr sz="1400" dirty="0">
                <a:solidFill>
                  <a:srgbClr val="E6DB74"/>
                </a:solidFill>
                <a:latin typeface="Consolas"/>
                <a:cs typeface="Consolas"/>
              </a:rPr>
              <a:t>m=</a:t>
            </a:r>
            <a:endParaRPr sz="1400" dirty="0">
              <a:latin typeface="Consolas"/>
              <a:cs typeface="Consolas"/>
            </a:endParaRPr>
          </a:p>
        </p:txBody>
      </p:sp>
      <p:sp>
        <p:nvSpPr>
          <p:cNvPr id="22" name="object 22"/>
          <p:cNvSpPr txBox="1"/>
          <p:nvPr/>
        </p:nvSpPr>
        <p:spPr>
          <a:xfrm>
            <a:off x="7270242" y="2739389"/>
            <a:ext cx="238760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3" name="object 23"/>
          <p:cNvSpPr txBox="1"/>
          <p:nvPr/>
        </p:nvSpPr>
        <p:spPr>
          <a:xfrm>
            <a:off x="10124669" y="2739389"/>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4" name="object 24"/>
          <p:cNvSpPr txBox="1"/>
          <p:nvPr/>
        </p:nvSpPr>
        <p:spPr>
          <a:xfrm>
            <a:off x="6975729" y="3050794"/>
            <a:ext cx="1403350"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it</a:t>
            </a:r>
            <a:r>
              <a:rPr sz="1400" spc="10" dirty="0">
                <a:solidFill>
                  <a:srgbClr val="E6DB74"/>
                </a:solidFill>
                <a:latin typeface="Consolas"/>
                <a:cs typeface="Consolas"/>
              </a:rPr>
              <a:t>e</a:t>
            </a:r>
            <a:r>
              <a:rPr sz="1400" dirty="0">
                <a:solidFill>
                  <a:srgbClr val="E6DB74"/>
                </a:solidFill>
                <a:latin typeface="Consolas"/>
                <a:cs typeface="Consolas"/>
              </a:rPr>
              <a:t>m=</a:t>
            </a:r>
            <a:endParaRPr sz="1400">
              <a:latin typeface="Consolas"/>
              <a:cs typeface="Consolas"/>
            </a:endParaRPr>
          </a:p>
        </p:txBody>
      </p:sp>
      <p:sp>
        <p:nvSpPr>
          <p:cNvPr id="25" name="object 25"/>
          <p:cNvSpPr txBox="1"/>
          <p:nvPr/>
        </p:nvSpPr>
        <p:spPr>
          <a:xfrm>
            <a:off x="7270242" y="3262629"/>
            <a:ext cx="238760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6" name="object 26"/>
          <p:cNvSpPr txBox="1"/>
          <p:nvPr/>
        </p:nvSpPr>
        <p:spPr>
          <a:xfrm>
            <a:off x="10124669" y="3262629"/>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7" name="object 27"/>
          <p:cNvSpPr txBox="1"/>
          <p:nvPr/>
        </p:nvSpPr>
        <p:spPr>
          <a:xfrm>
            <a:off x="6953250" y="3556508"/>
            <a:ext cx="1403350"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a:latin typeface="Consolas"/>
              <a:cs typeface="Consolas"/>
            </a:endParaRPr>
          </a:p>
        </p:txBody>
      </p:sp>
      <p:sp>
        <p:nvSpPr>
          <p:cNvPr id="28" name="object 28"/>
          <p:cNvSpPr txBox="1"/>
          <p:nvPr/>
        </p:nvSpPr>
        <p:spPr>
          <a:xfrm>
            <a:off x="7247381" y="3768038"/>
            <a:ext cx="23920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user: </a:t>
            </a:r>
            <a:r>
              <a:rPr sz="1400" dirty="0">
                <a:solidFill>
                  <a:srgbClr val="E6DB74"/>
                </a:solidFill>
                <a:latin typeface="Consolas"/>
                <a:cs typeface="Consolas"/>
              </a:rPr>
              <a:t>name=</a:t>
            </a:r>
            <a:r>
              <a:rPr sz="1400" spc="10"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9" name="object 29"/>
          <p:cNvSpPr txBox="1"/>
          <p:nvPr/>
        </p:nvSpPr>
        <p:spPr>
          <a:xfrm>
            <a:off x="10107503" y="3768038"/>
            <a:ext cx="130746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30" name="object 30"/>
          <p:cNvSpPr txBox="1"/>
          <p:nvPr/>
        </p:nvSpPr>
        <p:spPr>
          <a:xfrm>
            <a:off x="6953250" y="4085082"/>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a:latin typeface="Consolas"/>
              <a:cs typeface="Consolas"/>
            </a:endParaRPr>
          </a:p>
        </p:txBody>
      </p:sp>
      <p:sp>
        <p:nvSpPr>
          <p:cNvPr id="31" name="object 31"/>
          <p:cNvSpPr txBox="1"/>
          <p:nvPr/>
        </p:nvSpPr>
        <p:spPr>
          <a:xfrm>
            <a:off x="7247381" y="4296917"/>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2" name="object 32"/>
          <p:cNvSpPr txBox="1"/>
          <p:nvPr/>
        </p:nvSpPr>
        <p:spPr>
          <a:xfrm>
            <a:off x="10107733" y="4296917"/>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33" name="object 33"/>
          <p:cNvSpPr txBox="1"/>
          <p:nvPr/>
        </p:nvSpPr>
        <p:spPr>
          <a:xfrm>
            <a:off x="6953250" y="4585842"/>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a:latin typeface="Consolas"/>
              <a:cs typeface="Consolas"/>
            </a:endParaRPr>
          </a:p>
        </p:txBody>
      </p:sp>
      <p:sp>
        <p:nvSpPr>
          <p:cNvPr id="34" name="object 34"/>
          <p:cNvSpPr txBox="1"/>
          <p:nvPr/>
        </p:nvSpPr>
        <p:spPr>
          <a:xfrm>
            <a:off x="7247381" y="4797678"/>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5" name="object 35"/>
          <p:cNvSpPr txBox="1"/>
          <p:nvPr/>
        </p:nvSpPr>
        <p:spPr>
          <a:xfrm>
            <a:off x="10107733" y="4797678"/>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36" name="object 36"/>
          <p:cNvSpPr txBox="1"/>
          <p:nvPr/>
        </p:nvSpPr>
        <p:spPr>
          <a:xfrm>
            <a:off x="6953250" y="5082032"/>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a:latin typeface="Consolas"/>
              <a:cs typeface="Consolas"/>
            </a:endParaRPr>
          </a:p>
        </p:txBody>
      </p:sp>
      <p:sp>
        <p:nvSpPr>
          <p:cNvPr id="37" name="object 37"/>
          <p:cNvSpPr txBox="1"/>
          <p:nvPr/>
        </p:nvSpPr>
        <p:spPr>
          <a:xfrm>
            <a:off x="7247381" y="5293867"/>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8" name="object 38"/>
          <p:cNvSpPr txBox="1"/>
          <p:nvPr/>
        </p:nvSpPr>
        <p:spPr>
          <a:xfrm>
            <a:off x="10107733" y="5293867"/>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39" name="object 39"/>
          <p:cNvSpPr txBox="1"/>
          <p:nvPr/>
        </p:nvSpPr>
        <p:spPr>
          <a:xfrm>
            <a:off x="6953250" y="5565749"/>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dirty="0">
              <a:latin typeface="Consolas"/>
              <a:cs typeface="Consolas"/>
            </a:endParaRPr>
          </a:p>
        </p:txBody>
      </p:sp>
      <p:sp>
        <p:nvSpPr>
          <p:cNvPr id="40" name="object 40"/>
          <p:cNvSpPr txBox="1"/>
          <p:nvPr/>
        </p:nvSpPr>
        <p:spPr>
          <a:xfrm>
            <a:off x="7247381" y="5777585"/>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41" name="object 41"/>
          <p:cNvSpPr txBox="1"/>
          <p:nvPr/>
        </p:nvSpPr>
        <p:spPr>
          <a:xfrm>
            <a:off x="10107733" y="5777585"/>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42" name="object 42"/>
          <p:cNvSpPr txBox="1"/>
          <p:nvPr/>
        </p:nvSpPr>
        <p:spPr>
          <a:xfrm>
            <a:off x="6953250" y="6022340"/>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dirty="0">
              <a:latin typeface="Consolas"/>
              <a:cs typeface="Consolas"/>
            </a:endParaRPr>
          </a:p>
        </p:txBody>
      </p:sp>
      <p:sp>
        <p:nvSpPr>
          <p:cNvPr id="43" name="object 43"/>
          <p:cNvSpPr txBox="1"/>
          <p:nvPr/>
        </p:nvSpPr>
        <p:spPr>
          <a:xfrm>
            <a:off x="7247381" y="6234176"/>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p:txBody>
      </p:sp>
      <p:sp>
        <p:nvSpPr>
          <p:cNvPr id="44" name="object 44"/>
          <p:cNvSpPr txBox="1"/>
          <p:nvPr/>
        </p:nvSpPr>
        <p:spPr>
          <a:xfrm>
            <a:off x="10107733" y="6234176"/>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dirty="0">
              <a:latin typeface="Consolas"/>
              <a:cs typeface="Consolas"/>
            </a:endParaRPr>
          </a:p>
        </p:txBody>
      </p:sp>
      <p:sp>
        <p:nvSpPr>
          <p:cNvPr id="45" name="object 45"/>
          <p:cNvSpPr txBox="1"/>
          <p:nvPr/>
        </p:nvSpPr>
        <p:spPr>
          <a:xfrm>
            <a:off x="6953250" y="6439306"/>
            <a:ext cx="140335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endParaRPr sz="1400">
              <a:latin typeface="Consolas"/>
              <a:cs typeface="Consolas"/>
            </a:endParaRPr>
          </a:p>
        </p:txBody>
      </p:sp>
      <p:sp>
        <p:nvSpPr>
          <p:cNvPr id="46" name="object 46"/>
          <p:cNvSpPr txBox="1"/>
          <p:nvPr/>
        </p:nvSpPr>
        <p:spPr>
          <a:xfrm>
            <a:off x="7247381" y="6651142"/>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p:txBody>
      </p:sp>
      <p:sp>
        <p:nvSpPr>
          <p:cNvPr id="47" name="object 47"/>
          <p:cNvSpPr txBox="1"/>
          <p:nvPr/>
        </p:nvSpPr>
        <p:spPr>
          <a:xfrm>
            <a:off x="10107733" y="6651142"/>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48" name="object 48"/>
          <p:cNvSpPr txBox="1">
            <a:spLocks noGrp="1"/>
          </p:cNvSpPr>
          <p:nvPr>
            <p:ph type="title"/>
          </p:nvPr>
        </p:nvSpPr>
        <p:spPr>
          <a:xfrm>
            <a:off x="916939" y="294894"/>
            <a:ext cx="4506088"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49" name="object 49"/>
          <p:cNvSpPr/>
          <p:nvPr/>
        </p:nvSpPr>
        <p:spPr>
          <a:xfrm>
            <a:off x="78739" y="1556380"/>
            <a:ext cx="5407788" cy="5334157"/>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50" name="object 50"/>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51" name="object 51"/>
          <p:cNvSpPr txBox="1"/>
          <p:nvPr/>
        </p:nvSpPr>
        <p:spPr>
          <a:xfrm>
            <a:off x="3129461" y="2226691"/>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3" name="object 33">
            <a:extLst>
              <a:ext uri="{FF2B5EF4-FFF2-40B4-BE49-F238E27FC236}">
                <a16:creationId xmlns:a16="http://schemas.microsoft.com/office/drawing/2014/main" id="{B6A85236-3F9E-5BEF-7CC1-AD6C39B048F2}"/>
              </a:ext>
            </a:extLst>
          </p:cNvPr>
          <p:cNvSpPr txBox="1"/>
          <p:nvPr/>
        </p:nvSpPr>
        <p:spPr>
          <a:xfrm>
            <a:off x="506276" y="1594992"/>
            <a:ext cx="2583815" cy="3923665"/>
          </a:xfrm>
          <a:prstGeom prst="rect">
            <a:avLst/>
          </a:prstGeom>
        </p:spPr>
        <p:txBody>
          <a:bodyPr vert="horz" wrap="square" lIns="0" tIns="13335" rIns="0" bIns="0" rtlCol="0">
            <a:spAutoFit/>
          </a:bodyPr>
          <a:lstStyle/>
          <a:p>
            <a:pPr marL="12700" marR="7924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306705" indent="-197485">
              <a:lnSpc>
                <a:spcPct val="100000"/>
              </a:lnSpc>
              <a:buChar char="-"/>
              <a:tabLst>
                <a:tab pos="307340" algn="l"/>
              </a:tabLst>
            </a:pPr>
            <a:r>
              <a:rPr sz="1400" dirty="0">
                <a:solidFill>
                  <a:srgbClr val="F82571"/>
                </a:solidFill>
                <a:latin typeface="Consolas"/>
                <a:cs typeface="Consolas"/>
              </a:rPr>
              <a:t>user: </a:t>
            </a:r>
            <a:r>
              <a:rPr sz="1400" dirty="0">
                <a:solidFill>
                  <a:srgbClr val="E6DB74"/>
                </a:solidFill>
                <a:latin typeface="Consolas"/>
                <a:cs typeface="Consolas"/>
              </a:rPr>
              <a:t>name=</a:t>
            </a:r>
            <a:r>
              <a:rPr sz="2100" baseline="1984" dirty="0">
                <a:solidFill>
                  <a:srgbClr val="E6DB74"/>
                </a:solidFill>
                <a:latin typeface="Consolas"/>
                <a:cs typeface="Consolas"/>
              </a:rPr>
              <a:t>‘{{ item</a:t>
            </a:r>
            <a:r>
              <a:rPr sz="2100" spc="-7" baseline="1984" dirty="0">
                <a:solidFill>
                  <a:srgbClr val="E6DB74"/>
                </a:solidFill>
                <a:latin typeface="Consolas"/>
                <a:cs typeface="Consolas"/>
              </a:rPr>
              <a:t> </a:t>
            </a:r>
            <a:r>
              <a:rPr sz="2100" baseline="1984" dirty="0">
                <a:solidFill>
                  <a:srgbClr val="E6DB74"/>
                </a:solidFill>
                <a:latin typeface="Consolas"/>
                <a:cs typeface="Consolas"/>
              </a:rPr>
              <a:t>}}’</a:t>
            </a:r>
            <a:endParaRPr sz="2100" baseline="1984" dirty="0">
              <a:latin typeface="Consolas"/>
              <a:cs typeface="Consolas"/>
            </a:endParaRPr>
          </a:p>
          <a:p>
            <a:pPr marL="285115">
              <a:lnSpc>
                <a:spcPct val="100000"/>
              </a:lnSpc>
              <a:spcBef>
                <a:spcPts val="439"/>
              </a:spcBef>
            </a:pPr>
            <a:r>
              <a:rPr sz="1400" dirty="0">
                <a:solidFill>
                  <a:srgbClr val="F82571"/>
                </a:solidFill>
                <a:latin typeface="Consolas"/>
                <a:cs typeface="Consolas"/>
              </a:rPr>
              <a:t>loop:</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joe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george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ravi</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mani</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kiran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jazlan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emaan</a:t>
            </a:r>
            <a:endParaRPr sz="1400" dirty="0">
              <a:latin typeface="Consolas"/>
              <a:cs typeface="Consolas"/>
            </a:endParaRPr>
          </a:p>
          <a:p>
            <a:pPr marL="678180" lvl="1" indent="-196850">
              <a:lnSpc>
                <a:spcPct val="100000"/>
              </a:lnSpc>
              <a:spcBef>
                <a:spcPts val="5"/>
              </a:spcBef>
              <a:buClr>
                <a:srgbClr val="F82571"/>
              </a:buClr>
              <a:buChar char="-"/>
              <a:tabLst>
                <a:tab pos="678815" algn="l"/>
              </a:tabLst>
            </a:pPr>
            <a:r>
              <a:rPr sz="1400" dirty="0">
                <a:solidFill>
                  <a:srgbClr val="E6DB74"/>
                </a:solidFill>
                <a:latin typeface="Consolas"/>
                <a:cs typeface="Consolas"/>
              </a:rPr>
              <a:t>mazin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izaan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mike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menaal</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shoeb</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rani</a:t>
            </a:r>
            <a:endParaRPr sz="1400" dirty="0">
              <a:latin typeface="Consolas"/>
              <a:cs typeface="Consolas"/>
            </a:endParaRPr>
          </a:p>
        </p:txBody>
      </p:sp>
    </p:spTree>
    <p:extLst>
      <p:ext uri="{BB962C8B-B14F-4D97-AF65-F5344CB8AC3E}">
        <p14:creationId xmlns:p14="http://schemas.microsoft.com/office/powerpoint/2010/main" val="10141642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6" name="object 6"/>
          <p:cNvGrpSpPr/>
          <p:nvPr/>
        </p:nvGrpSpPr>
        <p:grpSpPr>
          <a:xfrm>
            <a:off x="0" y="0"/>
            <a:ext cx="1638935" cy="1878964"/>
            <a:chOff x="0" y="0"/>
            <a:chExt cx="1638935" cy="1878964"/>
          </a:xfrm>
        </p:grpSpPr>
        <p:pic>
          <p:nvPicPr>
            <p:cNvPr id="7" name="object 7"/>
            <p:cNvPicPr/>
            <p:nvPr/>
          </p:nvPicPr>
          <p:blipFill>
            <a:blip r:embed="rId3" cstate="print"/>
            <a:stretch>
              <a:fillRect/>
            </a:stretch>
          </p:blipFill>
          <p:spPr>
            <a:xfrm>
              <a:off x="0" y="0"/>
              <a:ext cx="1638427" cy="1878964"/>
            </a:xfrm>
            <a:prstGeom prst="rect">
              <a:avLst/>
            </a:prstGeom>
          </p:spPr>
        </p:pic>
        <p:sp>
          <p:nvSpPr>
            <p:cNvPr id="8" name="object 8"/>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9" name="object 9"/>
          <p:cNvGrpSpPr/>
          <p:nvPr/>
        </p:nvGrpSpPr>
        <p:grpSpPr>
          <a:xfrm>
            <a:off x="10913364" y="0"/>
            <a:ext cx="1278890" cy="1011555"/>
            <a:chOff x="10913364" y="0"/>
            <a:chExt cx="1278890" cy="1011555"/>
          </a:xfrm>
        </p:grpSpPr>
        <p:pic>
          <p:nvPicPr>
            <p:cNvPr id="10" name="object 10"/>
            <p:cNvPicPr/>
            <p:nvPr/>
          </p:nvPicPr>
          <p:blipFill>
            <a:blip r:embed="rId4" cstate="print"/>
            <a:stretch>
              <a:fillRect/>
            </a:stretch>
          </p:blipFill>
          <p:spPr>
            <a:xfrm>
              <a:off x="10913364" y="0"/>
              <a:ext cx="1278635" cy="1011047"/>
            </a:xfrm>
            <a:prstGeom prst="rect">
              <a:avLst/>
            </a:prstGeom>
          </p:spPr>
        </p:pic>
        <p:sp>
          <p:nvSpPr>
            <p:cNvPr id="11" name="object 11"/>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2" name="object 12"/>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3" name="object 13"/>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4" name="object 14"/>
          <p:cNvPicPr/>
          <p:nvPr/>
        </p:nvPicPr>
        <p:blipFill>
          <a:blip r:embed="rId5" cstate="print"/>
          <a:stretch>
            <a:fillRect/>
          </a:stretch>
        </p:blipFill>
        <p:spPr>
          <a:xfrm>
            <a:off x="189090" y="337820"/>
            <a:ext cx="217563" cy="217550"/>
          </a:xfrm>
          <a:prstGeom prst="rect">
            <a:avLst/>
          </a:prstGeom>
        </p:spPr>
      </p:pic>
      <p:pic>
        <p:nvPicPr>
          <p:cNvPr id="15" name="object 15"/>
          <p:cNvPicPr/>
          <p:nvPr/>
        </p:nvPicPr>
        <p:blipFill>
          <a:blip r:embed="rId6" cstate="print"/>
          <a:stretch>
            <a:fillRect/>
          </a:stretch>
        </p:blipFill>
        <p:spPr>
          <a:xfrm>
            <a:off x="0" y="5302034"/>
            <a:ext cx="1476502" cy="1555965"/>
          </a:xfrm>
          <a:prstGeom prst="rect">
            <a:avLst/>
          </a:prstGeom>
        </p:spPr>
      </p:pic>
      <p:grpSp>
        <p:nvGrpSpPr>
          <p:cNvPr id="16" name="object 16"/>
          <p:cNvGrpSpPr/>
          <p:nvPr/>
        </p:nvGrpSpPr>
        <p:grpSpPr>
          <a:xfrm>
            <a:off x="6678929" y="1282867"/>
            <a:ext cx="5513070" cy="5537200"/>
            <a:chOff x="6685533" y="1327150"/>
            <a:chExt cx="5513070" cy="5537200"/>
          </a:xfrm>
        </p:grpSpPr>
        <p:sp>
          <p:nvSpPr>
            <p:cNvPr id="17" name="object 17"/>
            <p:cNvSpPr/>
            <p:nvPr/>
          </p:nvSpPr>
          <p:spPr>
            <a:xfrm>
              <a:off x="6691883" y="1333500"/>
              <a:ext cx="5500370" cy="5524500"/>
            </a:xfrm>
            <a:custGeom>
              <a:avLst/>
              <a:gdLst/>
              <a:ahLst/>
              <a:cxnLst/>
              <a:rect l="l" t="t" r="r" b="b"/>
              <a:pathLst>
                <a:path w="5500370" h="5524500">
                  <a:moveTo>
                    <a:pt x="5500116" y="0"/>
                  </a:moveTo>
                  <a:lnTo>
                    <a:pt x="0" y="0"/>
                  </a:lnTo>
                  <a:lnTo>
                    <a:pt x="0" y="5524496"/>
                  </a:lnTo>
                  <a:lnTo>
                    <a:pt x="5500116" y="5524496"/>
                  </a:lnTo>
                  <a:lnTo>
                    <a:pt x="5500116" y="0"/>
                  </a:lnTo>
                  <a:close/>
                </a:path>
              </a:pathLst>
            </a:custGeom>
            <a:solidFill>
              <a:srgbClr val="0D0D0D">
                <a:alpha val="81959"/>
              </a:srgbClr>
            </a:solidFill>
          </p:spPr>
          <p:txBody>
            <a:bodyPr wrap="square" lIns="0" tIns="0" rIns="0" bIns="0" rtlCol="0"/>
            <a:lstStyle/>
            <a:p>
              <a:endParaRPr/>
            </a:p>
          </p:txBody>
        </p:sp>
        <p:sp>
          <p:nvSpPr>
            <p:cNvPr id="18" name="object 18"/>
            <p:cNvSpPr/>
            <p:nvPr/>
          </p:nvSpPr>
          <p:spPr>
            <a:xfrm>
              <a:off x="6691883" y="1333500"/>
              <a:ext cx="5500370" cy="5524500"/>
            </a:xfrm>
            <a:custGeom>
              <a:avLst/>
              <a:gdLst/>
              <a:ahLst/>
              <a:cxnLst/>
              <a:rect l="l" t="t" r="r" b="b"/>
              <a:pathLst>
                <a:path w="5500370" h="5524500">
                  <a:moveTo>
                    <a:pt x="5500116" y="5524496"/>
                  </a:moveTo>
                  <a:lnTo>
                    <a:pt x="5500116" y="0"/>
                  </a:lnTo>
                  <a:lnTo>
                    <a:pt x="0" y="0"/>
                  </a:lnTo>
                  <a:lnTo>
                    <a:pt x="0" y="5524496"/>
                  </a:lnTo>
                </a:path>
              </a:pathLst>
            </a:custGeom>
            <a:ln w="12700">
              <a:solidFill>
                <a:srgbClr val="C00000"/>
              </a:solidFill>
              <a:prstDash val="sysDashDot"/>
            </a:ln>
          </p:spPr>
          <p:txBody>
            <a:bodyPr wrap="square" lIns="0" tIns="0" rIns="0" bIns="0" rtlCol="0"/>
            <a:lstStyle/>
            <a:p>
              <a:endParaRPr/>
            </a:p>
          </p:txBody>
        </p:sp>
      </p:grpSp>
      <p:sp>
        <p:nvSpPr>
          <p:cNvPr id="19" name="object 19"/>
          <p:cNvSpPr txBox="1"/>
          <p:nvPr/>
        </p:nvSpPr>
        <p:spPr>
          <a:xfrm>
            <a:off x="6783578" y="1355597"/>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0" name="object 20"/>
          <p:cNvSpPr txBox="1"/>
          <p:nvPr/>
        </p:nvSpPr>
        <p:spPr>
          <a:xfrm>
            <a:off x="6980173" y="1568957"/>
            <a:ext cx="1783714" cy="666750"/>
          </a:xfrm>
          <a:prstGeom prst="rect">
            <a:avLst/>
          </a:prstGeom>
        </p:spPr>
        <p:txBody>
          <a:bodyPr vert="horz" wrap="square" lIns="0" tIns="13335" rIns="0" bIns="0" rtlCol="0">
            <a:spAutoFit/>
          </a:bodyPr>
          <a:lstStyle/>
          <a:p>
            <a:pPr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p:txBody>
      </p:sp>
      <p:sp>
        <p:nvSpPr>
          <p:cNvPr id="21" name="object 21"/>
          <p:cNvSpPr txBox="1"/>
          <p:nvPr/>
        </p:nvSpPr>
        <p:spPr>
          <a:xfrm>
            <a:off x="10137369" y="2739389"/>
            <a:ext cx="1291590"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2" name="object 22"/>
          <p:cNvSpPr txBox="1"/>
          <p:nvPr/>
        </p:nvSpPr>
        <p:spPr>
          <a:xfrm>
            <a:off x="10137369" y="3262629"/>
            <a:ext cx="1291590"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3" name="object 23"/>
          <p:cNvSpPr txBox="1"/>
          <p:nvPr/>
        </p:nvSpPr>
        <p:spPr>
          <a:xfrm>
            <a:off x="10120203" y="3768038"/>
            <a:ext cx="1294765" cy="240029"/>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4" name="object 24"/>
          <p:cNvSpPr txBox="1"/>
          <p:nvPr/>
        </p:nvSpPr>
        <p:spPr>
          <a:xfrm>
            <a:off x="10120433" y="4296917"/>
            <a:ext cx="129476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25" name="object 25"/>
          <p:cNvSpPr txBox="1"/>
          <p:nvPr/>
        </p:nvSpPr>
        <p:spPr>
          <a:xfrm>
            <a:off x="10120433" y="4797678"/>
            <a:ext cx="129476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26" name="object 26"/>
          <p:cNvSpPr txBox="1"/>
          <p:nvPr/>
        </p:nvSpPr>
        <p:spPr>
          <a:xfrm>
            <a:off x="6965950" y="5082032"/>
            <a:ext cx="700405" cy="239395"/>
          </a:xfrm>
          <a:prstGeom prst="rect">
            <a:avLst/>
          </a:prstGeom>
        </p:spPr>
        <p:txBody>
          <a:bodyPr vert="horz" wrap="square" lIns="0" tIns="12700" rIns="0" bIns="0" rtlCol="0">
            <a:spAutoFit/>
          </a:bodyPr>
          <a:lstStyle/>
          <a:p>
            <a:pPr>
              <a:lnSpc>
                <a:spcPct val="100000"/>
              </a:lnSpc>
              <a:spcBef>
                <a:spcPts val="100"/>
              </a:spcBef>
              <a:tabLst>
                <a:tab pos="294005"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a:t>
            </a:r>
            <a:endParaRPr sz="1400">
              <a:latin typeface="Consolas"/>
              <a:cs typeface="Consolas"/>
            </a:endParaRPr>
          </a:p>
        </p:txBody>
      </p:sp>
      <p:sp>
        <p:nvSpPr>
          <p:cNvPr id="27" name="object 27"/>
          <p:cNvSpPr txBox="1"/>
          <p:nvPr/>
        </p:nvSpPr>
        <p:spPr>
          <a:xfrm>
            <a:off x="7260081" y="5293867"/>
            <a:ext cx="4154804" cy="239395"/>
          </a:xfrm>
          <a:prstGeom prst="rect">
            <a:avLst/>
          </a:prstGeom>
        </p:spPr>
        <p:txBody>
          <a:bodyPr vert="horz" wrap="square" lIns="0" tIns="12700" rIns="0" bIns="0" rtlCol="0">
            <a:spAutoFit/>
          </a:bodyPr>
          <a:lstStyle/>
          <a:p>
            <a:pPr>
              <a:lnSpc>
                <a:spcPct val="100000"/>
              </a:lnSpc>
              <a:spcBef>
                <a:spcPts val="100"/>
              </a:spcBef>
              <a:tabLst>
                <a:tab pos="2860040" algn="l"/>
              </a:tabLst>
            </a:pPr>
            <a:r>
              <a:rPr sz="1400" spc="5" dirty="0">
                <a:solidFill>
                  <a:srgbClr val="F82571"/>
                </a:solidFill>
                <a:latin typeface="Consolas"/>
                <a:cs typeface="Consolas"/>
              </a:rPr>
              <a:t>user:</a:t>
            </a:r>
            <a:r>
              <a:rPr sz="1400" spc="15" dirty="0">
                <a:solidFill>
                  <a:srgbClr val="F82571"/>
                </a:solidFill>
                <a:latin typeface="Consolas"/>
                <a:cs typeface="Consolas"/>
              </a:rPr>
              <a:t> </a:t>
            </a:r>
            <a:r>
              <a:rPr sz="1400" dirty="0">
                <a:solidFill>
                  <a:srgbClr val="E6DB74"/>
                </a:solidFill>
                <a:latin typeface="Consolas"/>
                <a:cs typeface="Consolas"/>
              </a:rPr>
              <a:t>name=</a:t>
            </a:r>
            <a:r>
              <a:rPr sz="1400" spc="30"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item</a:t>
            </a:r>
            <a:r>
              <a:rPr sz="1400" spc="25" dirty="0">
                <a:solidFill>
                  <a:srgbClr val="E6DB74"/>
                </a:solidFill>
                <a:latin typeface="Consolas"/>
                <a:cs typeface="Consolas"/>
              </a:rPr>
              <a:t> </a:t>
            </a:r>
            <a:r>
              <a:rPr sz="1400" dirty="0">
                <a:solidFill>
                  <a:srgbClr val="E6DB74"/>
                </a:solidFill>
                <a:latin typeface="Consolas"/>
                <a:cs typeface="Consolas"/>
              </a:rPr>
              <a:t>}}”	state=present</a:t>
            </a:r>
            <a:endParaRPr sz="1400">
              <a:latin typeface="Consolas"/>
              <a:cs typeface="Consolas"/>
            </a:endParaRPr>
          </a:p>
        </p:txBody>
      </p:sp>
      <p:sp>
        <p:nvSpPr>
          <p:cNvPr id="28" name="object 28"/>
          <p:cNvSpPr txBox="1"/>
          <p:nvPr/>
        </p:nvSpPr>
        <p:spPr>
          <a:xfrm>
            <a:off x="6965950" y="6022340"/>
            <a:ext cx="700405" cy="239395"/>
          </a:xfrm>
          <a:prstGeom prst="rect">
            <a:avLst/>
          </a:prstGeom>
        </p:spPr>
        <p:txBody>
          <a:bodyPr vert="horz" wrap="square" lIns="0" tIns="12700" rIns="0" bIns="0" rtlCol="0">
            <a:spAutoFit/>
          </a:bodyPr>
          <a:lstStyle/>
          <a:p>
            <a:pPr>
              <a:lnSpc>
                <a:spcPct val="100000"/>
              </a:lnSpc>
              <a:spcBef>
                <a:spcPts val="100"/>
              </a:spcBef>
              <a:tabLst>
                <a:tab pos="294005"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a:t>
            </a:r>
            <a:endParaRPr sz="1400">
              <a:latin typeface="Consolas"/>
              <a:cs typeface="Consolas"/>
            </a:endParaRPr>
          </a:p>
        </p:txBody>
      </p:sp>
      <p:sp>
        <p:nvSpPr>
          <p:cNvPr id="29" name="object 29"/>
          <p:cNvSpPr txBox="1">
            <a:spLocks noGrp="1"/>
          </p:cNvSpPr>
          <p:nvPr>
            <p:ph type="title"/>
          </p:nvPr>
        </p:nvSpPr>
        <p:spPr>
          <a:xfrm>
            <a:off x="916938" y="294894"/>
            <a:ext cx="5140961"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30" name="object 30"/>
          <p:cNvSpPr/>
          <p:nvPr/>
        </p:nvSpPr>
        <p:spPr>
          <a:xfrm>
            <a:off x="0" y="1350263"/>
            <a:ext cx="6057900" cy="5507990"/>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31" name="object 31"/>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32" name="object 32"/>
          <p:cNvSpPr txBox="1"/>
          <p:nvPr/>
        </p:nvSpPr>
        <p:spPr>
          <a:xfrm>
            <a:off x="3129461" y="2226691"/>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33" name="object 33"/>
          <p:cNvSpPr txBox="1"/>
          <p:nvPr/>
        </p:nvSpPr>
        <p:spPr>
          <a:xfrm>
            <a:off x="275336" y="1586611"/>
            <a:ext cx="2583815" cy="3923665"/>
          </a:xfrm>
          <a:prstGeom prst="rect">
            <a:avLst/>
          </a:prstGeom>
        </p:spPr>
        <p:txBody>
          <a:bodyPr vert="horz" wrap="square" lIns="0" tIns="13335" rIns="0" bIns="0" rtlCol="0">
            <a:spAutoFit/>
          </a:bodyPr>
          <a:lstStyle/>
          <a:p>
            <a:pPr marL="12700" marR="7924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306705" indent="-197485">
              <a:lnSpc>
                <a:spcPct val="100000"/>
              </a:lnSpc>
              <a:buChar char="-"/>
              <a:tabLst>
                <a:tab pos="307340" algn="l"/>
              </a:tabLst>
            </a:pPr>
            <a:r>
              <a:rPr sz="1400" dirty="0">
                <a:solidFill>
                  <a:srgbClr val="F82571"/>
                </a:solidFill>
                <a:latin typeface="Consolas"/>
                <a:cs typeface="Consolas"/>
              </a:rPr>
              <a:t>user: </a:t>
            </a:r>
            <a:r>
              <a:rPr sz="1400" dirty="0">
                <a:solidFill>
                  <a:srgbClr val="E6DB74"/>
                </a:solidFill>
                <a:latin typeface="Consolas"/>
                <a:cs typeface="Consolas"/>
              </a:rPr>
              <a:t>name=</a:t>
            </a:r>
            <a:r>
              <a:rPr sz="2100" baseline="1984" dirty="0">
                <a:solidFill>
                  <a:srgbClr val="E6DB74"/>
                </a:solidFill>
                <a:latin typeface="Consolas"/>
                <a:cs typeface="Consolas"/>
              </a:rPr>
              <a:t>‘{{ item</a:t>
            </a:r>
            <a:r>
              <a:rPr sz="2100" spc="-7" baseline="1984" dirty="0">
                <a:solidFill>
                  <a:srgbClr val="E6DB74"/>
                </a:solidFill>
                <a:latin typeface="Consolas"/>
                <a:cs typeface="Consolas"/>
              </a:rPr>
              <a:t> </a:t>
            </a:r>
            <a:r>
              <a:rPr sz="2100" baseline="1984" dirty="0">
                <a:solidFill>
                  <a:srgbClr val="E6DB74"/>
                </a:solidFill>
                <a:latin typeface="Consolas"/>
                <a:cs typeface="Consolas"/>
              </a:rPr>
              <a:t>}}’</a:t>
            </a:r>
            <a:endParaRPr sz="2100" baseline="1984" dirty="0">
              <a:latin typeface="Consolas"/>
              <a:cs typeface="Consolas"/>
            </a:endParaRPr>
          </a:p>
          <a:p>
            <a:pPr marL="285115">
              <a:lnSpc>
                <a:spcPct val="100000"/>
              </a:lnSpc>
              <a:spcBef>
                <a:spcPts val="439"/>
              </a:spcBef>
            </a:pPr>
            <a:r>
              <a:rPr sz="1400" dirty="0">
                <a:solidFill>
                  <a:srgbClr val="F82571"/>
                </a:solidFill>
                <a:latin typeface="Consolas"/>
                <a:cs typeface="Consolas"/>
              </a:rPr>
              <a:t>loop:</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joe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george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ravi</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mani</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kiran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jazlan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emaan</a:t>
            </a:r>
            <a:endParaRPr sz="1400" dirty="0">
              <a:latin typeface="Consolas"/>
              <a:cs typeface="Consolas"/>
            </a:endParaRPr>
          </a:p>
          <a:p>
            <a:pPr marL="678180" lvl="1" indent="-196850">
              <a:lnSpc>
                <a:spcPct val="100000"/>
              </a:lnSpc>
              <a:spcBef>
                <a:spcPts val="5"/>
              </a:spcBef>
              <a:buClr>
                <a:srgbClr val="F82571"/>
              </a:buClr>
              <a:buChar char="-"/>
              <a:tabLst>
                <a:tab pos="678815" algn="l"/>
              </a:tabLst>
            </a:pPr>
            <a:r>
              <a:rPr sz="1400" dirty="0">
                <a:solidFill>
                  <a:srgbClr val="E6DB74"/>
                </a:solidFill>
                <a:latin typeface="Consolas"/>
                <a:cs typeface="Consolas"/>
              </a:rPr>
              <a:t>mazin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izaan</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mike</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menaal</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shoeb</a:t>
            </a:r>
            <a:endParaRPr sz="1400" dirty="0">
              <a:latin typeface="Consolas"/>
              <a:cs typeface="Consolas"/>
            </a:endParaRPr>
          </a:p>
          <a:p>
            <a:pPr marL="678180" lvl="1" indent="-196850">
              <a:lnSpc>
                <a:spcPct val="100000"/>
              </a:lnSpc>
              <a:buClr>
                <a:srgbClr val="F82571"/>
              </a:buClr>
              <a:buChar char="-"/>
              <a:tabLst>
                <a:tab pos="678815" algn="l"/>
              </a:tabLst>
            </a:pPr>
            <a:r>
              <a:rPr sz="1400" dirty="0">
                <a:solidFill>
                  <a:srgbClr val="E6DB74"/>
                </a:solidFill>
                <a:latin typeface="Consolas"/>
                <a:cs typeface="Consolas"/>
              </a:rPr>
              <a:t>rani</a:t>
            </a:r>
            <a:endParaRPr sz="1400" dirty="0">
              <a:latin typeface="Consolas"/>
              <a:cs typeface="Consolas"/>
            </a:endParaRPr>
          </a:p>
        </p:txBody>
      </p:sp>
      <p:sp>
        <p:nvSpPr>
          <p:cNvPr id="34" name="object 34"/>
          <p:cNvSpPr txBox="1"/>
          <p:nvPr/>
        </p:nvSpPr>
        <p:spPr>
          <a:xfrm>
            <a:off x="6902450" y="2527554"/>
            <a:ext cx="2844165" cy="2509520"/>
          </a:xfrm>
          <a:prstGeom prst="rect">
            <a:avLst/>
          </a:prstGeom>
        </p:spPr>
        <p:txBody>
          <a:bodyPr vert="horz" wrap="square" lIns="0" tIns="13335" rIns="0" bIns="0" rtlCol="0">
            <a:spAutoFit/>
          </a:bodyPr>
          <a:lstStyle/>
          <a:p>
            <a:pPr marL="380365" indent="-295275">
              <a:lnSpc>
                <a:spcPts val="1675"/>
              </a:lnSpc>
              <a:spcBef>
                <a:spcPts val="105"/>
              </a:spcBef>
              <a:buChar char="-"/>
              <a:tabLst>
                <a:tab pos="380365" algn="l"/>
                <a:tab pos="381000" algn="l"/>
                <a:tab pos="971550" algn="l"/>
              </a:tabLst>
            </a:pPr>
            <a:r>
              <a:rPr sz="1400" dirty="0">
                <a:solidFill>
                  <a:srgbClr val="F82571"/>
                </a:solidFill>
                <a:latin typeface="Consolas"/>
                <a:cs typeface="Consolas"/>
              </a:rPr>
              <a:t>var:	</a:t>
            </a:r>
            <a:r>
              <a:rPr sz="1400" spc="5" dirty="0">
                <a:solidFill>
                  <a:srgbClr val="E6DB74"/>
                </a:solidFill>
                <a:latin typeface="Consolas"/>
                <a:cs typeface="Consolas"/>
              </a:rPr>
              <a:t>item=</a:t>
            </a:r>
            <a:r>
              <a:rPr sz="2100" spc="7" baseline="1984" dirty="0">
                <a:solidFill>
                  <a:srgbClr val="E6DB74"/>
                </a:solidFill>
                <a:latin typeface="Consolas"/>
                <a:cs typeface="Consolas"/>
              </a:rPr>
              <a:t>joe</a:t>
            </a:r>
            <a:endParaRPr sz="2100" baseline="1984">
              <a:latin typeface="Consolas"/>
              <a:cs typeface="Consolas"/>
            </a:endParaRPr>
          </a:p>
          <a:p>
            <a:pPr marL="380365">
              <a:lnSpc>
                <a:spcPts val="1675"/>
              </a:lnSpc>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a:p>
            <a:pPr marL="380365" indent="-295275">
              <a:lnSpc>
                <a:spcPts val="1675"/>
              </a:lnSpc>
              <a:spcBef>
                <a:spcPts val="770"/>
              </a:spcBef>
              <a:buChar char="-"/>
              <a:tabLst>
                <a:tab pos="380365" algn="l"/>
                <a:tab pos="381000" algn="l"/>
                <a:tab pos="971550" algn="l"/>
              </a:tabLst>
            </a:pPr>
            <a:r>
              <a:rPr sz="1400" dirty="0">
                <a:solidFill>
                  <a:srgbClr val="F82571"/>
                </a:solidFill>
                <a:latin typeface="Consolas"/>
                <a:cs typeface="Consolas"/>
              </a:rPr>
              <a:t>var:	</a:t>
            </a:r>
            <a:r>
              <a:rPr sz="1400" spc="5" dirty="0">
                <a:solidFill>
                  <a:srgbClr val="E6DB74"/>
                </a:solidFill>
                <a:latin typeface="Consolas"/>
                <a:cs typeface="Consolas"/>
              </a:rPr>
              <a:t>item=</a:t>
            </a:r>
            <a:r>
              <a:rPr sz="2100" spc="7" baseline="3968" dirty="0">
                <a:solidFill>
                  <a:srgbClr val="E6DB74"/>
                </a:solidFill>
                <a:latin typeface="Consolas"/>
                <a:cs typeface="Consolas"/>
              </a:rPr>
              <a:t>george</a:t>
            </a:r>
            <a:endParaRPr sz="2100" baseline="3968">
              <a:latin typeface="Consolas"/>
              <a:cs typeface="Consolas"/>
            </a:endParaRPr>
          </a:p>
          <a:p>
            <a:pPr marL="380365">
              <a:lnSpc>
                <a:spcPts val="1675"/>
              </a:lnSpc>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a:p>
            <a:pPr marL="357505" indent="-294640">
              <a:lnSpc>
                <a:spcPts val="1675"/>
              </a:lnSpc>
              <a:spcBef>
                <a:spcPts val="635"/>
              </a:spcBef>
              <a:buChar char="-"/>
              <a:tabLst>
                <a:tab pos="357505" algn="l"/>
                <a:tab pos="358140" algn="l"/>
                <a:tab pos="948690" algn="l"/>
              </a:tabLst>
            </a:pP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r>
              <a:rPr sz="1400" spc="-565" dirty="0">
                <a:solidFill>
                  <a:srgbClr val="E6DB74"/>
                </a:solidFill>
                <a:latin typeface="Consolas"/>
                <a:cs typeface="Consolas"/>
              </a:rPr>
              <a:t> </a:t>
            </a:r>
            <a:r>
              <a:rPr sz="2100" baseline="1984" dirty="0">
                <a:solidFill>
                  <a:srgbClr val="E6DB74"/>
                </a:solidFill>
                <a:latin typeface="Consolas"/>
                <a:cs typeface="Consolas"/>
              </a:rPr>
              <a:t>ravi</a:t>
            </a:r>
            <a:endParaRPr sz="2100" baseline="1984">
              <a:latin typeface="Consolas"/>
              <a:cs typeface="Consolas"/>
            </a:endParaRPr>
          </a:p>
          <a:p>
            <a:pPr marL="357505">
              <a:lnSpc>
                <a:spcPts val="1675"/>
              </a:lnSpc>
            </a:pPr>
            <a:r>
              <a:rPr sz="1400" dirty="0">
                <a:solidFill>
                  <a:srgbClr val="F82571"/>
                </a:solidFill>
                <a:latin typeface="Consolas"/>
                <a:cs typeface="Consolas"/>
              </a:rPr>
              <a:t>user: </a:t>
            </a:r>
            <a:r>
              <a:rPr sz="1400" dirty="0">
                <a:solidFill>
                  <a:srgbClr val="E6DB74"/>
                </a:solidFill>
                <a:latin typeface="Consolas"/>
                <a:cs typeface="Consolas"/>
              </a:rPr>
              <a:t>name=</a:t>
            </a:r>
            <a:r>
              <a:rPr sz="1400" spc="10" dirty="0">
                <a:solidFill>
                  <a:srgbClr val="E6DB74"/>
                </a:solidFill>
                <a:latin typeface="Consolas"/>
                <a:cs typeface="Consolas"/>
              </a:rPr>
              <a:t> </a:t>
            </a:r>
            <a:r>
              <a:rPr sz="1400" dirty="0">
                <a:solidFill>
                  <a:srgbClr val="E6DB74"/>
                </a:solidFill>
                <a:latin typeface="Consolas"/>
                <a:cs typeface="Consolas"/>
              </a:rPr>
              <a:t>“{{</a:t>
            </a:r>
            <a:r>
              <a:rPr sz="1400" spc="5" dirty="0">
                <a:solidFill>
                  <a:srgbClr val="E6DB74"/>
                </a:solidFill>
                <a:latin typeface="Consolas"/>
                <a:cs typeface="Consolas"/>
              </a:rPr>
              <a:t> </a:t>
            </a:r>
            <a:r>
              <a:rPr sz="1400" dirty="0">
                <a:solidFill>
                  <a:srgbClr val="E6DB74"/>
                </a:solidFill>
                <a:latin typeface="Consolas"/>
                <a:cs typeface="Consolas"/>
              </a:rPr>
              <a:t>item }}”</a:t>
            </a:r>
            <a:endParaRPr sz="1400">
              <a:latin typeface="Consolas"/>
              <a:cs typeface="Consolas"/>
            </a:endParaRPr>
          </a:p>
          <a:p>
            <a:pPr marL="357505" indent="-294640">
              <a:lnSpc>
                <a:spcPts val="1675"/>
              </a:lnSpc>
              <a:spcBef>
                <a:spcPts val="815"/>
              </a:spcBef>
              <a:buChar char="-"/>
              <a:tabLst>
                <a:tab pos="357505" algn="l"/>
                <a:tab pos="358140" algn="l"/>
                <a:tab pos="948690" algn="l"/>
              </a:tabLst>
            </a:pP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r>
              <a:rPr sz="1400" spc="-565" dirty="0">
                <a:solidFill>
                  <a:srgbClr val="E6DB74"/>
                </a:solidFill>
                <a:latin typeface="Consolas"/>
                <a:cs typeface="Consolas"/>
              </a:rPr>
              <a:t> </a:t>
            </a:r>
            <a:r>
              <a:rPr sz="2100" baseline="5952" dirty="0">
                <a:solidFill>
                  <a:srgbClr val="E6DB74"/>
                </a:solidFill>
                <a:latin typeface="Consolas"/>
                <a:cs typeface="Consolas"/>
              </a:rPr>
              <a:t>mani</a:t>
            </a:r>
            <a:endParaRPr sz="2100" baseline="5952">
              <a:latin typeface="Consolas"/>
              <a:cs typeface="Consolas"/>
            </a:endParaRPr>
          </a:p>
          <a:p>
            <a:pPr marL="357505">
              <a:lnSpc>
                <a:spcPts val="1675"/>
              </a:lnSpc>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a:t>
            </a:r>
            <a:r>
              <a:rPr sz="1400" spc="5" dirty="0">
                <a:solidFill>
                  <a:srgbClr val="E6DB74"/>
                </a:solidFill>
                <a:latin typeface="Consolas"/>
                <a:cs typeface="Consolas"/>
              </a:rPr>
              <a:t> </a:t>
            </a:r>
            <a:r>
              <a:rPr sz="1400" dirty="0">
                <a:solidFill>
                  <a:srgbClr val="E6DB74"/>
                </a:solidFill>
                <a:latin typeface="Consolas"/>
                <a:cs typeface="Consolas"/>
              </a:rPr>
              <a:t>item }}”</a:t>
            </a:r>
            <a:endParaRPr sz="1400">
              <a:latin typeface="Consolas"/>
              <a:cs typeface="Consolas"/>
            </a:endParaRPr>
          </a:p>
          <a:p>
            <a:pPr marL="357505" indent="-294640">
              <a:lnSpc>
                <a:spcPts val="1675"/>
              </a:lnSpc>
              <a:spcBef>
                <a:spcPts val="595"/>
              </a:spcBef>
              <a:buChar char="-"/>
              <a:tabLst>
                <a:tab pos="357505" algn="l"/>
                <a:tab pos="358140" algn="l"/>
                <a:tab pos="948690" algn="l"/>
              </a:tabLst>
            </a:pP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r>
              <a:rPr sz="1400" spc="-565" dirty="0">
                <a:solidFill>
                  <a:srgbClr val="E6DB74"/>
                </a:solidFill>
                <a:latin typeface="Consolas"/>
                <a:cs typeface="Consolas"/>
              </a:rPr>
              <a:t> </a:t>
            </a:r>
            <a:r>
              <a:rPr sz="2100" baseline="1984" dirty="0">
                <a:solidFill>
                  <a:srgbClr val="E6DB74"/>
                </a:solidFill>
                <a:latin typeface="Consolas"/>
                <a:cs typeface="Consolas"/>
              </a:rPr>
              <a:t>kir</a:t>
            </a:r>
            <a:r>
              <a:rPr sz="2100" spc="7" baseline="1984" dirty="0">
                <a:solidFill>
                  <a:srgbClr val="E6DB74"/>
                </a:solidFill>
                <a:latin typeface="Consolas"/>
                <a:cs typeface="Consolas"/>
              </a:rPr>
              <a:t>a</a:t>
            </a:r>
            <a:r>
              <a:rPr sz="2100" baseline="1984" dirty="0">
                <a:solidFill>
                  <a:srgbClr val="E6DB74"/>
                </a:solidFill>
                <a:latin typeface="Consolas"/>
                <a:cs typeface="Consolas"/>
              </a:rPr>
              <a:t>n</a:t>
            </a:r>
            <a:endParaRPr sz="2100" baseline="1984">
              <a:latin typeface="Consolas"/>
              <a:cs typeface="Consolas"/>
            </a:endParaRPr>
          </a:p>
          <a:p>
            <a:pPr marL="357505">
              <a:lnSpc>
                <a:spcPts val="1675"/>
              </a:lnSpc>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a:t>
            </a:r>
            <a:r>
              <a:rPr sz="1400" spc="5" dirty="0">
                <a:solidFill>
                  <a:srgbClr val="E6DB74"/>
                </a:solidFill>
                <a:latin typeface="Consolas"/>
                <a:cs typeface="Consolas"/>
              </a:rPr>
              <a:t> </a:t>
            </a:r>
            <a:r>
              <a:rPr sz="1400" dirty="0">
                <a:solidFill>
                  <a:srgbClr val="E6DB74"/>
                </a:solidFill>
                <a:latin typeface="Consolas"/>
                <a:cs typeface="Consolas"/>
              </a:rPr>
              <a:t>item }}”</a:t>
            </a:r>
            <a:endParaRPr sz="1400">
              <a:latin typeface="Consolas"/>
              <a:cs typeface="Consolas"/>
            </a:endParaRPr>
          </a:p>
        </p:txBody>
      </p:sp>
      <p:sp>
        <p:nvSpPr>
          <p:cNvPr id="35" name="object 35"/>
          <p:cNvSpPr txBox="1"/>
          <p:nvPr/>
        </p:nvSpPr>
        <p:spPr>
          <a:xfrm>
            <a:off x="7825993" y="5052822"/>
            <a:ext cx="1173480" cy="239395"/>
          </a:xfrm>
          <a:prstGeom prst="rect">
            <a:avLst/>
          </a:prstGeom>
        </p:spPr>
        <p:txBody>
          <a:bodyPr vert="horz" wrap="square" lIns="0" tIns="12700" rIns="0" bIns="0" rtlCol="0">
            <a:spAutoFit/>
          </a:bodyPr>
          <a:lstStyle/>
          <a:p>
            <a:pPr marL="25400">
              <a:lnSpc>
                <a:spcPct val="100000"/>
              </a:lnSpc>
              <a:spcBef>
                <a:spcPts val="100"/>
              </a:spcBef>
            </a:pPr>
            <a:r>
              <a:rPr sz="2100" baseline="-9920" dirty="0">
                <a:solidFill>
                  <a:srgbClr val="E6DB74"/>
                </a:solidFill>
                <a:latin typeface="Consolas"/>
                <a:cs typeface="Consolas"/>
              </a:rPr>
              <a:t>i</a:t>
            </a:r>
            <a:r>
              <a:rPr sz="2100" spc="7" baseline="-9920" dirty="0">
                <a:solidFill>
                  <a:srgbClr val="E6DB74"/>
                </a:solidFill>
                <a:latin typeface="Consolas"/>
                <a:cs typeface="Consolas"/>
              </a:rPr>
              <a:t>te</a:t>
            </a:r>
            <a:r>
              <a:rPr sz="2100" baseline="-9920" dirty="0">
                <a:solidFill>
                  <a:srgbClr val="E6DB74"/>
                </a:solidFill>
                <a:latin typeface="Consolas"/>
                <a:cs typeface="Consolas"/>
              </a:rPr>
              <a:t>m=</a:t>
            </a:r>
            <a:r>
              <a:rPr sz="2100" spc="-817" baseline="-9920" dirty="0">
                <a:solidFill>
                  <a:srgbClr val="E6DB74"/>
                </a:solidFill>
                <a:latin typeface="Consolas"/>
                <a:cs typeface="Consolas"/>
              </a:rPr>
              <a:t> </a:t>
            </a:r>
            <a:r>
              <a:rPr sz="1400" dirty="0">
                <a:solidFill>
                  <a:srgbClr val="E6DB74"/>
                </a:solidFill>
                <a:latin typeface="Consolas"/>
                <a:cs typeface="Consolas"/>
              </a:rPr>
              <a:t>jaz</a:t>
            </a:r>
            <a:r>
              <a:rPr sz="1400" spc="5" dirty="0">
                <a:solidFill>
                  <a:srgbClr val="E6DB74"/>
                </a:solidFill>
                <a:latin typeface="Consolas"/>
                <a:cs typeface="Consolas"/>
              </a:rPr>
              <a:t>l</a:t>
            </a:r>
            <a:r>
              <a:rPr sz="1400" dirty="0">
                <a:solidFill>
                  <a:srgbClr val="E6DB74"/>
                </a:solidFill>
                <a:latin typeface="Consolas"/>
                <a:cs typeface="Consolas"/>
              </a:rPr>
              <a:t>an</a:t>
            </a:r>
            <a:endParaRPr sz="1400">
              <a:latin typeface="Consolas"/>
              <a:cs typeface="Consolas"/>
            </a:endParaRPr>
          </a:p>
        </p:txBody>
      </p:sp>
      <p:sp>
        <p:nvSpPr>
          <p:cNvPr id="36" name="object 36"/>
          <p:cNvSpPr txBox="1"/>
          <p:nvPr/>
        </p:nvSpPr>
        <p:spPr>
          <a:xfrm>
            <a:off x="6940550" y="5565749"/>
            <a:ext cx="4499610" cy="451484"/>
          </a:xfrm>
          <a:prstGeom prst="rect">
            <a:avLst/>
          </a:prstGeom>
        </p:spPr>
        <p:txBody>
          <a:bodyPr vert="horz" wrap="square" lIns="0" tIns="12700" rIns="0" bIns="0" rtlCol="0">
            <a:spAutoFit/>
          </a:bodyPr>
          <a:lstStyle/>
          <a:p>
            <a:pPr marL="25400">
              <a:lnSpc>
                <a:spcPts val="1675"/>
              </a:lnSpc>
              <a:spcBef>
                <a:spcPts val="100"/>
              </a:spcBef>
              <a:tabLst>
                <a:tab pos="319405" algn="l"/>
                <a:tab pos="910590" algn="l"/>
              </a:tabLst>
            </a:pPr>
            <a:r>
              <a:rPr sz="1400" dirty="0">
                <a:solidFill>
                  <a:srgbClr val="F82571"/>
                </a:solidFill>
                <a:latin typeface="Consolas"/>
                <a:cs typeface="Consolas"/>
              </a:rPr>
              <a:t>-	</a:t>
            </a:r>
            <a:r>
              <a:rPr sz="1400" spc="5" dirty="0">
                <a:solidFill>
                  <a:srgbClr val="F82571"/>
                </a:solidFill>
                <a:latin typeface="Consolas"/>
                <a:cs typeface="Consolas"/>
              </a:rPr>
              <a:t>v</a:t>
            </a:r>
            <a:r>
              <a:rPr sz="1400" dirty="0">
                <a:solidFill>
                  <a:srgbClr val="F82571"/>
                </a:solidFill>
                <a:latin typeface="Consolas"/>
                <a:cs typeface="Consolas"/>
              </a:rPr>
              <a:t>ar:	</a:t>
            </a:r>
            <a:r>
              <a:rPr sz="1400" dirty="0">
                <a:solidFill>
                  <a:srgbClr val="E6DB74"/>
                </a:solidFill>
                <a:latin typeface="Consolas"/>
                <a:cs typeface="Consolas"/>
              </a:rPr>
              <a:t>i</a:t>
            </a:r>
            <a:r>
              <a:rPr sz="1400" spc="5" dirty="0">
                <a:solidFill>
                  <a:srgbClr val="E6DB74"/>
                </a:solidFill>
                <a:latin typeface="Consolas"/>
                <a:cs typeface="Consolas"/>
              </a:rPr>
              <a:t>te</a:t>
            </a:r>
            <a:r>
              <a:rPr sz="1400" dirty="0">
                <a:solidFill>
                  <a:srgbClr val="E6DB74"/>
                </a:solidFill>
                <a:latin typeface="Consolas"/>
                <a:cs typeface="Consolas"/>
              </a:rPr>
              <a:t>m=</a:t>
            </a:r>
            <a:r>
              <a:rPr sz="1400" spc="-565" dirty="0">
                <a:solidFill>
                  <a:srgbClr val="E6DB74"/>
                </a:solidFill>
                <a:latin typeface="Consolas"/>
                <a:cs typeface="Consolas"/>
              </a:rPr>
              <a:t> </a:t>
            </a:r>
            <a:r>
              <a:rPr sz="2100" baseline="5952" dirty="0">
                <a:solidFill>
                  <a:srgbClr val="E6DB74"/>
                </a:solidFill>
                <a:latin typeface="Consolas"/>
                <a:cs typeface="Consolas"/>
              </a:rPr>
              <a:t>ema</a:t>
            </a:r>
            <a:r>
              <a:rPr sz="2100" spc="7" baseline="5952" dirty="0">
                <a:solidFill>
                  <a:srgbClr val="E6DB74"/>
                </a:solidFill>
                <a:latin typeface="Consolas"/>
                <a:cs typeface="Consolas"/>
              </a:rPr>
              <a:t>a</a:t>
            </a:r>
            <a:r>
              <a:rPr sz="2100" baseline="5952" dirty="0">
                <a:solidFill>
                  <a:srgbClr val="E6DB74"/>
                </a:solidFill>
                <a:latin typeface="Consolas"/>
                <a:cs typeface="Consolas"/>
              </a:rPr>
              <a:t>n</a:t>
            </a:r>
            <a:endParaRPr sz="2100" baseline="5952">
              <a:latin typeface="Consolas"/>
              <a:cs typeface="Consolas"/>
            </a:endParaRPr>
          </a:p>
          <a:p>
            <a:pPr marL="319405">
              <a:lnSpc>
                <a:spcPts val="1675"/>
              </a:lnSpc>
              <a:tabLst>
                <a:tab pos="3179445" algn="l"/>
              </a:tabLst>
            </a:pPr>
            <a:r>
              <a:rPr sz="1400" spc="5" dirty="0">
                <a:solidFill>
                  <a:srgbClr val="F82571"/>
                </a:solidFill>
                <a:latin typeface="Consolas"/>
                <a:cs typeface="Consolas"/>
              </a:rPr>
              <a:t>user:</a:t>
            </a:r>
            <a:r>
              <a:rPr sz="1400" spc="15" dirty="0">
                <a:solidFill>
                  <a:srgbClr val="F82571"/>
                </a:solidFill>
                <a:latin typeface="Consolas"/>
                <a:cs typeface="Consolas"/>
              </a:rPr>
              <a:t> </a:t>
            </a:r>
            <a:r>
              <a:rPr sz="1400" dirty="0">
                <a:solidFill>
                  <a:srgbClr val="E6DB74"/>
                </a:solidFill>
                <a:latin typeface="Consolas"/>
                <a:cs typeface="Consolas"/>
              </a:rPr>
              <a:t>name=</a:t>
            </a:r>
            <a:r>
              <a:rPr sz="1400" spc="30"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item</a:t>
            </a:r>
            <a:r>
              <a:rPr sz="1400" spc="25" dirty="0">
                <a:solidFill>
                  <a:srgbClr val="E6DB74"/>
                </a:solidFill>
                <a:latin typeface="Consolas"/>
                <a:cs typeface="Consolas"/>
              </a:rPr>
              <a:t> </a:t>
            </a:r>
            <a:r>
              <a:rPr sz="1400" dirty="0">
                <a:solidFill>
                  <a:srgbClr val="E6DB74"/>
                </a:solidFill>
                <a:latin typeface="Consolas"/>
                <a:cs typeface="Consolas"/>
              </a:rPr>
              <a:t>}}”	state=present</a:t>
            </a:r>
            <a:endParaRPr sz="1400">
              <a:latin typeface="Consolas"/>
              <a:cs typeface="Consolas"/>
            </a:endParaRPr>
          </a:p>
        </p:txBody>
      </p:sp>
      <p:sp>
        <p:nvSpPr>
          <p:cNvPr id="37" name="object 37"/>
          <p:cNvSpPr txBox="1"/>
          <p:nvPr/>
        </p:nvSpPr>
        <p:spPr>
          <a:xfrm>
            <a:off x="7825993" y="6000089"/>
            <a:ext cx="1073150" cy="239395"/>
          </a:xfrm>
          <a:prstGeom prst="rect">
            <a:avLst/>
          </a:prstGeom>
        </p:spPr>
        <p:txBody>
          <a:bodyPr vert="horz" wrap="square" lIns="0" tIns="12700" rIns="0" bIns="0" rtlCol="0">
            <a:spAutoFit/>
          </a:bodyPr>
          <a:lstStyle/>
          <a:p>
            <a:pPr marL="25400">
              <a:lnSpc>
                <a:spcPct val="100000"/>
              </a:lnSpc>
              <a:spcBef>
                <a:spcPts val="100"/>
              </a:spcBef>
            </a:pPr>
            <a:r>
              <a:rPr sz="2100" baseline="-7936" dirty="0">
                <a:solidFill>
                  <a:srgbClr val="E6DB74"/>
                </a:solidFill>
                <a:latin typeface="Consolas"/>
                <a:cs typeface="Consolas"/>
              </a:rPr>
              <a:t>i</a:t>
            </a:r>
            <a:r>
              <a:rPr sz="2100" spc="7" baseline="-7936" dirty="0">
                <a:solidFill>
                  <a:srgbClr val="E6DB74"/>
                </a:solidFill>
                <a:latin typeface="Consolas"/>
                <a:cs typeface="Consolas"/>
              </a:rPr>
              <a:t>te</a:t>
            </a:r>
            <a:r>
              <a:rPr sz="2100" baseline="-7936" dirty="0">
                <a:solidFill>
                  <a:srgbClr val="E6DB74"/>
                </a:solidFill>
                <a:latin typeface="Consolas"/>
                <a:cs typeface="Consolas"/>
              </a:rPr>
              <a:t>m=</a:t>
            </a:r>
            <a:r>
              <a:rPr sz="2100" spc="-847" baseline="-7936" dirty="0">
                <a:solidFill>
                  <a:srgbClr val="E6DB74"/>
                </a:solidFill>
                <a:latin typeface="Consolas"/>
                <a:cs typeface="Consolas"/>
              </a:rPr>
              <a:t> </a:t>
            </a:r>
            <a:r>
              <a:rPr sz="1400" dirty="0">
                <a:solidFill>
                  <a:srgbClr val="E6DB74"/>
                </a:solidFill>
                <a:latin typeface="Consolas"/>
                <a:cs typeface="Consolas"/>
              </a:rPr>
              <a:t>maz</a:t>
            </a:r>
            <a:r>
              <a:rPr sz="1400" spc="5" dirty="0">
                <a:solidFill>
                  <a:srgbClr val="E6DB74"/>
                </a:solidFill>
                <a:latin typeface="Consolas"/>
                <a:cs typeface="Consolas"/>
              </a:rPr>
              <a:t>i</a:t>
            </a:r>
            <a:r>
              <a:rPr sz="1400" dirty="0">
                <a:solidFill>
                  <a:srgbClr val="E6DB74"/>
                </a:solidFill>
                <a:latin typeface="Consolas"/>
                <a:cs typeface="Consolas"/>
              </a:rPr>
              <a:t>n</a:t>
            </a:r>
            <a:endParaRPr sz="1400">
              <a:latin typeface="Consolas"/>
              <a:cs typeface="Consolas"/>
            </a:endParaRPr>
          </a:p>
        </p:txBody>
      </p:sp>
      <p:sp>
        <p:nvSpPr>
          <p:cNvPr id="38" name="object 38"/>
          <p:cNvSpPr txBox="1"/>
          <p:nvPr/>
        </p:nvSpPr>
        <p:spPr>
          <a:xfrm>
            <a:off x="6965950" y="6234176"/>
            <a:ext cx="4448810" cy="656590"/>
          </a:xfrm>
          <a:prstGeom prst="rect">
            <a:avLst/>
          </a:prstGeom>
        </p:spPr>
        <p:txBody>
          <a:bodyPr vert="horz" wrap="square" lIns="0" tIns="12700" rIns="0" bIns="0" rtlCol="0">
            <a:spAutoFit/>
          </a:bodyPr>
          <a:lstStyle/>
          <a:p>
            <a:pPr marL="294005">
              <a:lnSpc>
                <a:spcPts val="1670"/>
              </a:lnSpc>
              <a:spcBef>
                <a:spcPts val="100"/>
              </a:spcBef>
              <a:tabLst>
                <a:tab pos="3154045" algn="l"/>
              </a:tabLst>
            </a:pPr>
            <a:r>
              <a:rPr sz="1400" spc="5" dirty="0">
                <a:solidFill>
                  <a:srgbClr val="F82571"/>
                </a:solidFill>
                <a:latin typeface="Consolas"/>
                <a:cs typeface="Consolas"/>
              </a:rPr>
              <a:t>user:</a:t>
            </a:r>
            <a:r>
              <a:rPr sz="1400" spc="15" dirty="0">
                <a:solidFill>
                  <a:srgbClr val="F82571"/>
                </a:solidFill>
                <a:latin typeface="Consolas"/>
                <a:cs typeface="Consolas"/>
              </a:rPr>
              <a:t> </a:t>
            </a:r>
            <a:r>
              <a:rPr sz="1400" dirty="0">
                <a:solidFill>
                  <a:srgbClr val="E6DB74"/>
                </a:solidFill>
                <a:latin typeface="Consolas"/>
                <a:cs typeface="Consolas"/>
              </a:rPr>
              <a:t>name=</a:t>
            </a:r>
            <a:r>
              <a:rPr sz="1400" spc="30"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item</a:t>
            </a:r>
            <a:r>
              <a:rPr sz="1400" spc="25" dirty="0">
                <a:solidFill>
                  <a:srgbClr val="E6DB74"/>
                </a:solidFill>
                <a:latin typeface="Consolas"/>
                <a:cs typeface="Consolas"/>
              </a:rPr>
              <a:t> </a:t>
            </a:r>
            <a:r>
              <a:rPr sz="1400" dirty="0">
                <a:solidFill>
                  <a:srgbClr val="E6DB74"/>
                </a:solidFill>
                <a:latin typeface="Consolas"/>
                <a:cs typeface="Consolas"/>
              </a:rPr>
              <a:t>}}”	state=present</a:t>
            </a:r>
            <a:endParaRPr sz="1400" dirty="0">
              <a:latin typeface="Consolas"/>
              <a:cs typeface="Consolas"/>
            </a:endParaRPr>
          </a:p>
          <a:p>
            <a:pPr>
              <a:lnSpc>
                <a:spcPts val="1639"/>
              </a:lnSpc>
              <a:tabLst>
                <a:tab pos="294005" algn="l"/>
                <a:tab pos="885190" algn="l"/>
              </a:tabLst>
            </a:pPr>
            <a:r>
              <a:rPr sz="2100" baseline="1984" dirty="0">
                <a:solidFill>
                  <a:srgbClr val="F82571"/>
                </a:solidFill>
                <a:latin typeface="Consolas"/>
                <a:cs typeface="Consolas"/>
              </a:rPr>
              <a:t>-	</a:t>
            </a:r>
            <a:r>
              <a:rPr sz="2100" spc="7" baseline="1984" dirty="0">
                <a:solidFill>
                  <a:srgbClr val="F82571"/>
                </a:solidFill>
                <a:latin typeface="Consolas"/>
                <a:cs typeface="Consolas"/>
              </a:rPr>
              <a:t>v</a:t>
            </a:r>
            <a:r>
              <a:rPr sz="2100" baseline="1984" dirty="0">
                <a:solidFill>
                  <a:srgbClr val="F82571"/>
                </a:solidFill>
                <a:latin typeface="Consolas"/>
                <a:cs typeface="Consolas"/>
              </a:rPr>
              <a:t>ar:	</a:t>
            </a:r>
            <a:r>
              <a:rPr sz="2100" baseline="1984" dirty="0">
                <a:solidFill>
                  <a:srgbClr val="E6DB74"/>
                </a:solidFill>
                <a:latin typeface="Consolas"/>
                <a:cs typeface="Consolas"/>
              </a:rPr>
              <a:t>i</a:t>
            </a:r>
            <a:r>
              <a:rPr sz="2100" spc="7" baseline="1984" dirty="0">
                <a:solidFill>
                  <a:srgbClr val="E6DB74"/>
                </a:solidFill>
                <a:latin typeface="Consolas"/>
                <a:cs typeface="Consolas"/>
              </a:rPr>
              <a:t>te</a:t>
            </a:r>
            <a:r>
              <a:rPr sz="2100" baseline="1984" dirty="0">
                <a:solidFill>
                  <a:srgbClr val="E6DB74"/>
                </a:solidFill>
                <a:latin typeface="Consolas"/>
                <a:cs typeface="Consolas"/>
              </a:rPr>
              <a:t>m=</a:t>
            </a:r>
            <a:r>
              <a:rPr sz="2100" spc="-847" baseline="1984" dirty="0">
                <a:solidFill>
                  <a:srgbClr val="E6DB74"/>
                </a:solidFill>
                <a:latin typeface="Consolas"/>
                <a:cs typeface="Consolas"/>
              </a:rPr>
              <a:t> </a:t>
            </a:r>
            <a:r>
              <a:rPr sz="1400" dirty="0">
                <a:solidFill>
                  <a:srgbClr val="E6DB74"/>
                </a:solidFill>
                <a:latin typeface="Consolas"/>
                <a:cs typeface="Consolas"/>
              </a:rPr>
              <a:t>iza</a:t>
            </a:r>
            <a:r>
              <a:rPr sz="1400" spc="5" dirty="0">
                <a:solidFill>
                  <a:srgbClr val="E6DB74"/>
                </a:solidFill>
                <a:latin typeface="Consolas"/>
                <a:cs typeface="Consolas"/>
              </a:rPr>
              <a:t>a</a:t>
            </a:r>
            <a:r>
              <a:rPr sz="1400" dirty="0">
                <a:solidFill>
                  <a:srgbClr val="E6DB74"/>
                </a:solidFill>
                <a:latin typeface="Consolas"/>
                <a:cs typeface="Consolas"/>
              </a:rPr>
              <a:t>n</a:t>
            </a:r>
            <a:endParaRPr sz="1400" dirty="0">
              <a:latin typeface="Consolas"/>
              <a:cs typeface="Consolas"/>
            </a:endParaRPr>
          </a:p>
          <a:p>
            <a:pPr marL="294005">
              <a:lnSpc>
                <a:spcPts val="1650"/>
              </a:lnSpc>
              <a:tabLst>
                <a:tab pos="3154045" algn="l"/>
              </a:tabLst>
            </a:pPr>
            <a:r>
              <a:rPr sz="1400" spc="5" dirty="0">
                <a:solidFill>
                  <a:srgbClr val="F82571"/>
                </a:solidFill>
                <a:latin typeface="Consolas"/>
                <a:cs typeface="Consolas"/>
              </a:rPr>
              <a:t>user:</a:t>
            </a:r>
            <a:r>
              <a:rPr sz="1400" spc="15" dirty="0">
                <a:solidFill>
                  <a:srgbClr val="F82571"/>
                </a:solidFill>
                <a:latin typeface="Consolas"/>
                <a:cs typeface="Consolas"/>
              </a:rPr>
              <a:t> </a:t>
            </a:r>
            <a:r>
              <a:rPr sz="1400" dirty="0">
                <a:solidFill>
                  <a:srgbClr val="E6DB74"/>
                </a:solidFill>
                <a:latin typeface="Consolas"/>
                <a:cs typeface="Consolas"/>
              </a:rPr>
              <a:t>name=</a:t>
            </a:r>
            <a:r>
              <a:rPr sz="1400" spc="30"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item</a:t>
            </a:r>
            <a:r>
              <a:rPr sz="1400" spc="25" dirty="0">
                <a:solidFill>
                  <a:srgbClr val="E6DB74"/>
                </a:solidFill>
                <a:latin typeface="Consolas"/>
                <a:cs typeface="Consolas"/>
              </a:rPr>
              <a:t> </a:t>
            </a:r>
            <a:r>
              <a:rPr sz="1400" dirty="0">
                <a:solidFill>
                  <a:srgbClr val="E6DB74"/>
                </a:solidFill>
                <a:latin typeface="Consolas"/>
                <a:cs typeface="Consolas"/>
              </a:rPr>
              <a:t>}}”	state=present</a:t>
            </a:r>
            <a:endParaRPr sz="1400" dirty="0">
              <a:latin typeface="Consolas"/>
              <a:cs typeface="Consolas"/>
            </a:endParaRPr>
          </a:p>
        </p:txBody>
      </p:sp>
    </p:spTree>
    <p:extLst>
      <p:ext uri="{BB962C8B-B14F-4D97-AF65-F5344CB8AC3E}">
        <p14:creationId xmlns:p14="http://schemas.microsoft.com/office/powerpoint/2010/main" val="3532084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6" name="object 6"/>
          <p:cNvGrpSpPr/>
          <p:nvPr/>
        </p:nvGrpSpPr>
        <p:grpSpPr>
          <a:xfrm>
            <a:off x="0" y="0"/>
            <a:ext cx="1638935" cy="1878964"/>
            <a:chOff x="0" y="0"/>
            <a:chExt cx="1638935" cy="1878964"/>
          </a:xfrm>
        </p:grpSpPr>
        <p:pic>
          <p:nvPicPr>
            <p:cNvPr id="7" name="object 7"/>
            <p:cNvPicPr/>
            <p:nvPr/>
          </p:nvPicPr>
          <p:blipFill>
            <a:blip r:embed="rId3" cstate="print"/>
            <a:stretch>
              <a:fillRect/>
            </a:stretch>
          </p:blipFill>
          <p:spPr>
            <a:xfrm>
              <a:off x="0" y="0"/>
              <a:ext cx="1638427" cy="1878964"/>
            </a:xfrm>
            <a:prstGeom prst="rect">
              <a:avLst/>
            </a:prstGeom>
          </p:spPr>
        </p:pic>
        <p:sp>
          <p:nvSpPr>
            <p:cNvPr id="8" name="object 8"/>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9" name="object 9"/>
          <p:cNvGrpSpPr/>
          <p:nvPr/>
        </p:nvGrpSpPr>
        <p:grpSpPr>
          <a:xfrm>
            <a:off x="10913364" y="0"/>
            <a:ext cx="1278890" cy="1011555"/>
            <a:chOff x="10913364" y="0"/>
            <a:chExt cx="1278890" cy="1011555"/>
          </a:xfrm>
        </p:grpSpPr>
        <p:pic>
          <p:nvPicPr>
            <p:cNvPr id="10" name="object 10"/>
            <p:cNvPicPr/>
            <p:nvPr/>
          </p:nvPicPr>
          <p:blipFill>
            <a:blip r:embed="rId4" cstate="print"/>
            <a:stretch>
              <a:fillRect/>
            </a:stretch>
          </p:blipFill>
          <p:spPr>
            <a:xfrm>
              <a:off x="10913364" y="0"/>
              <a:ext cx="1278635" cy="1011047"/>
            </a:xfrm>
            <a:prstGeom prst="rect">
              <a:avLst/>
            </a:prstGeom>
          </p:spPr>
        </p:pic>
        <p:sp>
          <p:nvSpPr>
            <p:cNvPr id="11" name="object 11"/>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2" name="object 12"/>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3" name="object 13"/>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4" name="object 14"/>
          <p:cNvPicPr/>
          <p:nvPr/>
        </p:nvPicPr>
        <p:blipFill>
          <a:blip r:embed="rId5" cstate="print"/>
          <a:stretch>
            <a:fillRect/>
          </a:stretch>
        </p:blipFill>
        <p:spPr>
          <a:xfrm>
            <a:off x="189090" y="337820"/>
            <a:ext cx="217563" cy="217550"/>
          </a:xfrm>
          <a:prstGeom prst="rect">
            <a:avLst/>
          </a:prstGeom>
        </p:spPr>
      </p:pic>
      <p:pic>
        <p:nvPicPr>
          <p:cNvPr id="15" name="object 15"/>
          <p:cNvPicPr/>
          <p:nvPr/>
        </p:nvPicPr>
        <p:blipFill>
          <a:blip r:embed="rId6" cstate="print"/>
          <a:stretch>
            <a:fillRect/>
          </a:stretch>
        </p:blipFill>
        <p:spPr>
          <a:xfrm>
            <a:off x="0" y="5302034"/>
            <a:ext cx="1476502" cy="1555965"/>
          </a:xfrm>
          <a:prstGeom prst="rect">
            <a:avLst/>
          </a:prstGeom>
        </p:spPr>
      </p:pic>
      <p:grpSp>
        <p:nvGrpSpPr>
          <p:cNvPr id="16" name="object 16"/>
          <p:cNvGrpSpPr/>
          <p:nvPr/>
        </p:nvGrpSpPr>
        <p:grpSpPr>
          <a:xfrm>
            <a:off x="6685533" y="1327149"/>
            <a:ext cx="5427728" cy="5507989"/>
            <a:chOff x="6685533" y="1327150"/>
            <a:chExt cx="5513070" cy="5537200"/>
          </a:xfrm>
        </p:grpSpPr>
        <p:sp>
          <p:nvSpPr>
            <p:cNvPr id="17" name="object 17"/>
            <p:cNvSpPr/>
            <p:nvPr/>
          </p:nvSpPr>
          <p:spPr>
            <a:xfrm>
              <a:off x="6691883" y="1333500"/>
              <a:ext cx="5500370" cy="5524500"/>
            </a:xfrm>
            <a:custGeom>
              <a:avLst/>
              <a:gdLst/>
              <a:ahLst/>
              <a:cxnLst/>
              <a:rect l="l" t="t" r="r" b="b"/>
              <a:pathLst>
                <a:path w="5500370" h="5524500">
                  <a:moveTo>
                    <a:pt x="5500116" y="0"/>
                  </a:moveTo>
                  <a:lnTo>
                    <a:pt x="0" y="0"/>
                  </a:lnTo>
                  <a:lnTo>
                    <a:pt x="0" y="5524496"/>
                  </a:lnTo>
                  <a:lnTo>
                    <a:pt x="5500116" y="5524496"/>
                  </a:lnTo>
                  <a:lnTo>
                    <a:pt x="5500116" y="0"/>
                  </a:lnTo>
                  <a:close/>
                </a:path>
              </a:pathLst>
            </a:custGeom>
            <a:solidFill>
              <a:srgbClr val="0D0D0D">
                <a:alpha val="81959"/>
              </a:srgbClr>
            </a:solidFill>
          </p:spPr>
          <p:txBody>
            <a:bodyPr wrap="square" lIns="0" tIns="0" rIns="0" bIns="0" rtlCol="0"/>
            <a:lstStyle/>
            <a:p>
              <a:endParaRPr/>
            </a:p>
          </p:txBody>
        </p:sp>
        <p:sp>
          <p:nvSpPr>
            <p:cNvPr id="18" name="object 18"/>
            <p:cNvSpPr/>
            <p:nvPr/>
          </p:nvSpPr>
          <p:spPr>
            <a:xfrm>
              <a:off x="6691883" y="1333500"/>
              <a:ext cx="5500370" cy="5524500"/>
            </a:xfrm>
            <a:custGeom>
              <a:avLst/>
              <a:gdLst/>
              <a:ahLst/>
              <a:cxnLst/>
              <a:rect l="l" t="t" r="r" b="b"/>
              <a:pathLst>
                <a:path w="5500370" h="5524500">
                  <a:moveTo>
                    <a:pt x="5500116" y="5524496"/>
                  </a:moveTo>
                  <a:lnTo>
                    <a:pt x="5500116" y="0"/>
                  </a:lnTo>
                  <a:lnTo>
                    <a:pt x="0" y="0"/>
                  </a:lnTo>
                  <a:lnTo>
                    <a:pt x="0" y="5524496"/>
                  </a:lnTo>
                </a:path>
              </a:pathLst>
            </a:custGeom>
            <a:ln w="12700">
              <a:solidFill>
                <a:srgbClr val="C00000"/>
              </a:solidFill>
              <a:prstDash val="sysDashDot"/>
            </a:ln>
          </p:spPr>
          <p:txBody>
            <a:bodyPr wrap="square" lIns="0" tIns="0" rIns="0" bIns="0" rtlCol="0"/>
            <a:lstStyle/>
            <a:p>
              <a:endParaRPr/>
            </a:p>
          </p:txBody>
        </p:sp>
      </p:grpSp>
      <p:sp>
        <p:nvSpPr>
          <p:cNvPr id="19" name="object 19"/>
          <p:cNvSpPr txBox="1"/>
          <p:nvPr/>
        </p:nvSpPr>
        <p:spPr>
          <a:xfrm>
            <a:off x="6770878" y="1355597"/>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0" name="object 20"/>
          <p:cNvSpPr txBox="1"/>
          <p:nvPr/>
        </p:nvSpPr>
        <p:spPr>
          <a:xfrm>
            <a:off x="6967473" y="1568957"/>
            <a:ext cx="1796414" cy="666750"/>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p:txBody>
      </p:sp>
      <p:sp>
        <p:nvSpPr>
          <p:cNvPr id="21" name="object 21"/>
          <p:cNvSpPr txBox="1"/>
          <p:nvPr/>
        </p:nvSpPr>
        <p:spPr>
          <a:xfrm>
            <a:off x="6975729" y="2527554"/>
            <a:ext cx="1698625"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item=joe</a:t>
            </a:r>
            <a:endParaRPr sz="1400">
              <a:latin typeface="Consolas"/>
              <a:cs typeface="Consolas"/>
            </a:endParaRPr>
          </a:p>
        </p:txBody>
      </p:sp>
      <p:sp>
        <p:nvSpPr>
          <p:cNvPr id="22" name="object 22"/>
          <p:cNvSpPr txBox="1"/>
          <p:nvPr/>
        </p:nvSpPr>
        <p:spPr>
          <a:xfrm>
            <a:off x="7270242" y="2739389"/>
            <a:ext cx="238760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3" name="object 23"/>
          <p:cNvSpPr txBox="1"/>
          <p:nvPr/>
        </p:nvSpPr>
        <p:spPr>
          <a:xfrm>
            <a:off x="10124669" y="2739389"/>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4" name="object 24"/>
          <p:cNvSpPr txBox="1"/>
          <p:nvPr/>
        </p:nvSpPr>
        <p:spPr>
          <a:xfrm>
            <a:off x="6975729" y="3050794"/>
            <a:ext cx="1993900"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item=george</a:t>
            </a:r>
            <a:endParaRPr sz="1400">
              <a:latin typeface="Consolas"/>
              <a:cs typeface="Consolas"/>
            </a:endParaRPr>
          </a:p>
        </p:txBody>
      </p:sp>
      <p:sp>
        <p:nvSpPr>
          <p:cNvPr id="25" name="object 25"/>
          <p:cNvSpPr txBox="1"/>
          <p:nvPr/>
        </p:nvSpPr>
        <p:spPr>
          <a:xfrm>
            <a:off x="7270242" y="3262629"/>
            <a:ext cx="2387600" cy="239395"/>
          </a:xfrm>
          <a:prstGeom prst="rect">
            <a:avLst/>
          </a:prstGeom>
        </p:spPr>
        <p:txBody>
          <a:bodyPr vert="horz" wrap="square" lIns="0" tIns="13335" rIns="0" bIns="0" rtlCol="0">
            <a:spAutoFit/>
          </a:bodyPr>
          <a:lstStyle/>
          <a:p>
            <a:pPr marL="12700">
              <a:lnSpc>
                <a:spcPct val="100000"/>
              </a:lnSpc>
              <a:spcBef>
                <a:spcPts val="105"/>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 “{{</a:t>
            </a:r>
            <a:r>
              <a:rPr sz="1400" spc="-5" dirty="0">
                <a:solidFill>
                  <a:srgbClr val="E6DB74"/>
                </a:solidFill>
                <a:latin typeface="Consolas"/>
                <a:cs typeface="Consolas"/>
              </a:rPr>
              <a:t> </a:t>
            </a:r>
            <a:r>
              <a:rPr sz="1400" dirty="0">
                <a:solidFill>
                  <a:srgbClr val="E6DB74"/>
                </a:solidFill>
                <a:latin typeface="Consolas"/>
                <a:cs typeface="Consolas"/>
              </a:rPr>
              <a:t>item</a:t>
            </a:r>
            <a:r>
              <a:rPr sz="1400" spc="-10"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6" name="object 26"/>
          <p:cNvSpPr txBox="1"/>
          <p:nvPr/>
        </p:nvSpPr>
        <p:spPr>
          <a:xfrm>
            <a:off x="10124669" y="3262629"/>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27" name="object 27"/>
          <p:cNvSpPr txBox="1"/>
          <p:nvPr/>
        </p:nvSpPr>
        <p:spPr>
          <a:xfrm>
            <a:off x="6953250" y="3556508"/>
            <a:ext cx="1797050" cy="239395"/>
          </a:xfrm>
          <a:prstGeom prst="rect">
            <a:avLst/>
          </a:prstGeom>
        </p:spPr>
        <p:txBody>
          <a:bodyPr vert="horz" wrap="square" lIns="0" tIns="13335" rIns="0" bIns="0" rtlCol="0">
            <a:spAutoFit/>
          </a:bodyPr>
          <a:lstStyle/>
          <a:p>
            <a:pPr marL="12700">
              <a:lnSpc>
                <a:spcPct val="100000"/>
              </a:lnSpc>
              <a:spcBef>
                <a:spcPts val="105"/>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item=ravi</a:t>
            </a:r>
            <a:endParaRPr sz="1400">
              <a:latin typeface="Consolas"/>
              <a:cs typeface="Consolas"/>
            </a:endParaRPr>
          </a:p>
        </p:txBody>
      </p:sp>
      <p:sp>
        <p:nvSpPr>
          <p:cNvPr id="28" name="object 28"/>
          <p:cNvSpPr txBox="1"/>
          <p:nvPr/>
        </p:nvSpPr>
        <p:spPr>
          <a:xfrm>
            <a:off x="7247381" y="3768038"/>
            <a:ext cx="239204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user: </a:t>
            </a:r>
            <a:r>
              <a:rPr sz="1400" dirty="0">
                <a:solidFill>
                  <a:srgbClr val="E6DB74"/>
                </a:solidFill>
                <a:latin typeface="Consolas"/>
                <a:cs typeface="Consolas"/>
              </a:rPr>
              <a:t>name=</a:t>
            </a:r>
            <a:r>
              <a:rPr sz="1400" spc="10"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9" name="object 29"/>
          <p:cNvSpPr txBox="1"/>
          <p:nvPr/>
        </p:nvSpPr>
        <p:spPr>
          <a:xfrm>
            <a:off x="10107503" y="3768038"/>
            <a:ext cx="1307465" cy="240029"/>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33" name="object 33"/>
          <p:cNvSpPr txBox="1"/>
          <p:nvPr/>
        </p:nvSpPr>
        <p:spPr>
          <a:xfrm>
            <a:off x="6953250" y="4585842"/>
            <a:ext cx="1894839"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item=kiran</a:t>
            </a:r>
            <a:endParaRPr sz="1400">
              <a:latin typeface="Consolas"/>
              <a:cs typeface="Consolas"/>
            </a:endParaRPr>
          </a:p>
        </p:txBody>
      </p:sp>
      <p:sp>
        <p:nvSpPr>
          <p:cNvPr id="34" name="object 34"/>
          <p:cNvSpPr txBox="1"/>
          <p:nvPr/>
        </p:nvSpPr>
        <p:spPr>
          <a:xfrm>
            <a:off x="7247381" y="4797678"/>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5" name="object 35"/>
          <p:cNvSpPr txBox="1"/>
          <p:nvPr/>
        </p:nvSpPr>
        <p:spPr>
          <a:xfrm>
            <a:off x="10107733" y="4797678"/>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36" name="object 36"/>
          <p:cNvSpPr txBox="1"/>
          <p:nvPr/>
        </p:nvSpPr>
        <p:spPr>
          <a:xfrm>
            <a:off x="6953250" y="5082032"/>
            <a:ext cx="1993900"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item=jazlan</a:t>
            </a:r>
            <a:endParaRPr sz="1400">
              <a:latin typeface="Consolas"/>
              <a:cs typeface="Consolas"/>
            </a:endParaRPr>
          </a:p>
        </p:txBody>
      </p:sp>
      <p:sp>
        <p:nvSpPr>
          <p:cNvPr id="37" name="object 37"/>
          <p:cNvSpPr txBox="1"/>
          <p:nvPr/>
        </p:nvSpPr>
        <p:spPr>
          <a:xfrm>
            <a:off x="7247381" y="5293867"/>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8" name="object 38"/>
          <p:cNvSpPr txBox="1"/>
          <p:nvPr/>
        </p:nvSpPr>
        <p:spPr>
          <a:xfrm>
            <a:off x="10107733" y="5293867"/>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39" name="object 39"/>
          <p:cNvSpPr txBox="1"/>
          <p:nvPr/>
        </p:nvSpPr>
        <p:spPr>
          <a:xfrm>
            <a:off x="6953250" y="5565749"/>
            <a:ext cx="1894839"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item=emaan</a:t>
            </a:r>
            <a:endParaRPr sz="1400">
              <a:latin typeface="Consolas"/>
              <a:cs typeface="Consolas"/>
            </a:endParaRPr>
          </a:p>
        </p:txBody>
      </p:sp>
      <p:sp>
        <p:nvSpPr>
          <p:cNvPr id="40" name="object 40"/>
          <p:cNvSpPr txBox="1"/>
          <p:nvPr/>
        </p:nvSpPr>
        <p:spPr>
          <a:xfrm>
            <a:off x="7247381" y="5777585"/>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41" name="object 41"/>
          <p:cNvSpPr txBox="1"/>
          <p:nvPr/>
        </p:nvSpPr>
        <p:spPr>
          <a:xfrm>
            <a:off x="10107733" y="5777585"/>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a:latin typeface="Consolas"/>
              <a:cs typeface="Consolas"/>
            </a:endParaRPr>
          </a:p>
        </p:txBody>
      </p:sp>
      <p:sp>
        <p:nvSpPr>
          <p:cNvPr id="45" name="object 45"/>
          <p:cNvSpPr txBox="1"/>
          <p:nvPr/>
        </p:nvSpPr>
        <p:spPr>
          <a:xfrm>
            <a:off x="6953250" y="4105036"/>
            <a:ext cx="1894839" cy="239395"/>
          </a:xfrm>
          <a:prstGeom prst="rect">
            <a:avLst/>
          </a:prstGeom>
        </p:spPr>
        <p:txBody>
          <a:bodyPr vert="horz" wrap="square" lIns="0" tIns="12700" rIns="0" bIns="0" rtlCol="0">
            <a:spAutoFit/>
          </a:bodyPr>
          <a:lstStyle/>
          <a:p>
            <a:pPr marL="12700">
              <a:lnSpc>
                <a:spcPct val="100000"/>
              </a:lnSpc>
              <a:spcBef>
                <a:spcPts val="100"/>
              </a:spcBef>
              <a:tabLst>
                <a:tab pos="306705" algn="l"/>
                <a:tab pos="897890" algn="l"/>
              </a:tabLst>
            </a:pPr>
            <a:r>
              <a:rPr sz="1400" dirty="0">
                <a:solidFill>
                  <a:srgbClr val="F82571"/>
                </a:solidFill>
                <a:latin typeface="Consolas"/>
                <a:cs typeface="Consolas"/>
              </a:rPr>
              <a:t>-	var:	</a:t>
            </a:r>
            <a:r>
              <a:rPr sz="1400" dirty="0">
                <a:solidFill>
                  <a:srgbClr val="E6DB74"/>
                </a:solidFill>
                <a:latin typeface="Consolas"/>
                <a:cs typeface="Consolas"/>
              </a:rPr>
              <a:t>item=izaan</a:t>
            </a:r>
            <a:endParaRPr sz="1400" dirty="0">
              <a:latin typeface="Consolas"/>
              <a:cs typeface="Consolas"/>
            </a:endParaRPr>
          </a:p>
        </p:txBody>
      </p:sp>
      <p:sp>
        <p:nvSpPr>
          <p:cNvPr id="46" name="object 46"/>
          <p:cNvSpPr txBox="1"/>
          <p:nvPr/>
        </p:nvSpPr>
        <p:spPr>
          <a:xfrm>
            <a:off x="7247381" y="4308272"/>
            <a:ext cx="2392045"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5" dirty="0">
                <a:solidFill>
                  <a:srgbClr val="E6DB74"/>
                </a:solidFill>
                <a:latin typeface="Consolas"/>
                <a:cs typeface="Consolas"/>
              </a:rPr>
              <a:t> </a:t>
            </a:r>
            <a:r>
              <a:rPr sz="1400" dirty="0">
                <a:solidFill>
                  <a:srgbClr val="E6DB74"/>
                </a:solidFill>
                <a:latin typeface="Consolas"/>
                <a:cs typeface="Consolas"/>
              </a:rPr>
              <a:t>“{{ item</a:t>
            </a:r>
            <a:r>
              <a:rPr sz="1400" spc="5"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p:txBody>
      </p:sp>
      <p:sp>
        <p:nvSpPr>
          <p:cNvPr id="47" name="object 47"/>
          <p:cNvSpPr txBox="1"/>
          <p:nvPr/>
        </p:nvSpPr>
        <p:spPr>
          <a:xfrm>
            <a:off x="10107502" y="4121503"/>
            <a:ext cx="1307465"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a:t>
            </a:r>
            <a:endParaRPr sz="1400" dirty="0">
              <a:latin typeface="Consolas"/>
              <a:cs typeface="Consolas"/>
            </a:endParaRPr>
          </a:p>
        </p:txBody>
      </p:sp>
      <p:sp>
        <p:nvSpPr>
          <p:cNvPr id="48" name="object 48"/>
          <p:cNvSpPr txBox="1">
            <a:spLocks noGrp="1"/>
          </p:cNvSpPr>
          <p:nvPr>
            <p:ph type="title"/>
          </p:nvPr>
        </p:nvSpPr>
        <p:spPr>
          <a:xfrm>
            <a:off x="916938" y="294894"/>
            <a:ext cx="4645661"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49" name="object 49"/>
          <p:cNvSpPr/>
          <p:nvPr/>
        </p:nvSpPr>
        <p:spPr>
          <a:xfrm>
            <a:off x="0" y="1350263"/>
            <a:ext cx="6057900" cy="5507990"/>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50" name="object 50"/>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51" name="object 51"/>
          <p:cNvSpPr txBox="1"/>
          <p:nvPr/>
        </p:nvSpPr>
        <p:spPr>
          <a:xfrm>
            <a:off x="3126056" y="2007866"/>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dirty="0">
              <a:latin typeface="Consolas"/>
              <a:cs typeface="Consolas"/>
            </a:endParaRPr>
          </a:p>
        </p:txBody>
      </p:sp>
      <p:sp>
        <p:nvSpPr>
          <p:cNvPr id="52" name="object 52"/>
          <p:cNvSpPr txBox="1"/>
          <p:nvPr/>
        </p:nvSpPr>
        <p:spPr>
          <a:xfrm>
            <a:off x="1568202" y="2278289"/>
            <a:ext cx="1278255" cy="185420"/>
          </a:xfrm>
          <a:prstGeom prst="rect">
            <a:avLst/>
          </a:prstGeom>
        </p:spPr>
        <p:txBody>
          <a:bodyPr vert="horz" wrap="square" lIns="0" tIns="0" rIns="0" bIns="0" rtlCol="0">
            <a:spAutoFit/>
          </a:bodyPr>
          <a:lstStyle/>
          <a:p>
            <a:pPr>
              <a:lnSpc>
                <a:spcPts val="1380"/>
              </a:lnSpc>
            </a:pPr>
            <a:r>
              <a:rPr sz="1400" dirty="0">
                <a:solidFill>
                  <a:srgbClr val="E6DB74"/>
                </a:solidFill>
                <a:latin typeface="Consolas"/>
                <a:cs typeface="Consolas"/>
              </a:rPr>
              <a:t>=</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item</a:t>
            </a:r>
            <a:r>
              <a:rPr sz="2100" spc="-37" baseline="1984" dirty="0">
                <a:solidFill>
                  <a:srgbClr val="E6DB74"/>
                </a:solidFill>
                <a:latin typeface="Consolas"/>
                <a:cs typeface="Consolas"/>
              </a:rPr>
              <a:t> </a:t>
            </a:r>
            <a:r>
              <a:rPr sz="2100" baseline="1984" dirty="0">
                <a:solidFill>
                  <a:srgbClr val="E6DB74"/>
                </a:solidFill>
                <a:latin typeface="Consolas"/>
                <a:cs typeface="Consolas"/>
              </a:rPr>
              <a:t>}}’</a:t>
            </a:r>
            <a:endParaRPr sz="2100" baseline="1984">
              <a:latin typeface="Consolas"/>
              <a:cs typeface="Consolas"/>
            </a:endParaRPr>
          </a:p>
        </p:txBody>
      </p:sp>
      <p:sp>
        <p:nvSpPr>
          <p:cNvPr id="53" name="object 53"/>
          <p:cNvSpPr txBox="1"/>
          <p:nvPr/>
        </p:nvSpPr>
        <p:spPr>
          <a:xfrm>
            <a:off x="765657" y="2746411"/>
            <a:ext cx="1176020" cy="2750185"/>
          </a:xfrm>
          <a:prstGeom prst="rect">
            <a:avLst/>
          </a:prstGeom>
        </p:spPr>
        <p:txBody>
          <a:bodyPr vert="horz" wrap="square" lIns="0" tIns="0" rIns="0" bIns="0" rtlCol="0">
            <a:spAutoFit/>
          </a:bodyPr>
          <a:lstStyle/>
          <a:p>
            <a:pPr>
              <a:lnSpc>
                <a:spcPts val="1410"/>
              </a:lnSpc>
              <a:tabLst>
                <a:tab pos="781685"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joe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10</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142" baseline="3968" dirty="0">
                <a:solidFill>
                  <a:srgbClr val="F82571"/>
                </a:solidFill>
                <a:latin typeface="Consolas"/>
                <a:cs typeface="Consolas"/>
              </a:rPr>
              <a:t> </a:t>
            </a:r>
            <a:r>
              <a:rPr sz="2100" baseline="3968" dirty="0">
                <a:solidFill>
                  <a:srgbClr val="E6DB74"/>
                </a:solidFill>
                <a:latin typeface="Consolas"/>
                <a:cs typeface="Consolas"/>
              </a:rPr>
              <a:t>george</a:t>
            </a:r>
            <a:r>
              <a:rPr sz="1400" dirty="0">
                <a:solidFill>
                  <a:srgbClr val="E6DB74"/>
                </a:solidFill>
                <a:latin typeface="Consolas"/>
                <a:cs typeface="Consolas"/>
              </a:rPr>
              <a:t>1011</a:t>
            </a:r>
            <a:endParaRPr sz="1400" dirty="0">
              <a:latin typeface="Consolas"/>
              <a:cs typeface="Consolas"/>
            </a:endParaRPr>
          </a:p>
          <a:p>
            <a:pPr>
              <a:lnSpc>
                <a:spcPct val="100000"/>
              </a:lnSpc>
              <a:tabLst>
                <a:tab pos="781685"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ra</a:t>
            </a:r>
            <a:r>
              <a:rPr sz="2100" spc="15" baseline="3968" dirty="0">
                <a:solidFill>
                  <a:srgbClr val="E6DB74"/>
                </a:solidFill>
                <a:latin typeface="Consolas"/>
                <a:cs typeface="Consolas"/>
              </a:rPr>
              <a:t>v</a:t>
            </a:r>
            <a:r>
              <a:rPr sz="2100" baseline="3968" dirty="0">
                <a:solidFill>
                  <a:srgbClr val="E6DB74"/>
                </a:solidFill>
                <a:latin typeface="Consolas"/>
                <a:cs typeface="Consolas"/>
              </a:rPr>
              <a:t>i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12</a:t>
            </a:r>
            <a:endParaRPr sz="1400" dirty="0">
              <a:latin typeface="Consolas"/>
              <a:cs typeface="Consolas"/>
            </a:endParaRPr>
          </a:p>
          <a:p>
            <a:pPr>
              <a:lnSpc>
                <a:spcPct val="100000"/>
              </a:lnSpc>
              <a:tabLst>
                <a:tab pos="781685"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ma</a:t>
            </a:r>
            <a:r>
              <a:rPr sz="2100" spc="15" baseline="3968" dirty="0">
                <a:solidFill>
                  <a:srgbClr val="E6DB74"/>
                </a:solidFill>
                <a:latin typeface="Consolas"/>
                <a:cs typeface="Consolas"/>
              </a:rPr>
              <a:t>n</a:t>
            </a:r>
            <a:r>
              <a:rPr sz="2100" baseline="3968" dirty="0">
                <a:solidFill>
                  <a:srgbClr val="E6DB74"/>
                </a:solidFill>
                <a:latin typeface="Consolas"/>
                <a:cs typeface="Consolas"/>
              </a:rPr>
              <a:t>i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13</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44" baseline="3968" dirty="0">
                <a:solidFill>
                  <a:srgbClr val="F82571"/>
                </a:solidFill>
                <a:latin typeface="Consolas"/>
                <a:cs typeface="Consolas"/>
              </a:rPr>
              <a:t> </a:t>
            </a:r>
            <a:r>
              <a:rPr sz="2100" baseline="3968" dirty="0">
                <a:solidFill>
                  <a:srgbClr val="E6DB74"/>
                </a:solidFill>
                <a:latin typeface="Consolas"/>
                <a:cs typeface="Consolas"/>
              </a:rPr>
              <a:t>kiran</a:t>
            </a:r>
            <a:r>
              <a:rPr sz="2100" spc="-97" baseline="3968" dirty="0">
                <a:solidFill>
                  <a:srgbClr val="E6DB74"/>
                </a:solidFill>
                <a:latin typeface="Consolas"/>
                <a:cs typeface="Consolas"/>
              </a:rPr>
              <a:t> </a:t>
            </a:r>
            <a:r>
              <a:rPr sz="1400" dirty="0">
                <a:solidFill>
                  <a:srgbClr val="E6DB74"/>
                </a:solidFill>
                <a:latin typeface="Consolas"/>
                <a:cs typeface="Consolas"/>
              </a:rPr>
              <a:t>1014</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142" baseline="3968" dirty="0">
                <a:solidFill>
                  <a:srgbClr val="F82571"/>
                </a:solidFill>
                <a:latin typeface="Consolas"/>
                <a:cs typeface="Consolas"/>
              </a:rPr>
              <a:t> </a:t>
            </a:r>
            <a:r>
              <a:rPr sz="2100" baseline="3968" dirty="0">
                <a:solidFill>
                  <a:srgbClr val="E6DB74"/>
                </a:solidFill>
                <a:latin typeface="Consolas"/>
                <a:cs typeface="Consolas"/>
              </a:rPr>
              <a:t>jazlan</a:t>
            </a:r>
            <a:r>
              <a:rPr sz="1400" dirty="0">
                <a:solidFill>
                  <a:srgbClr val="E6DB74"/>
                </a:solidFill>
                <a:latin typeface="Consolas"/>
                <a:cs typeface="Consolas"/>
              </a:rPr>
              <a:t>1015</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52" baseline="3968" dirty="0">
                <a:solidFill>
                  <a:srgbClr val="F82571"/>
                </a:solidFill>
                <a:latin typeface="Consolas"/>
                <a:cs typeface="Consolas"/>
              </a:rPr>
              <a:t> </a:t>
            </a:r>
            <a:r>
              <a:rPr sz="2100" baseline="3968" dirty="0">
                <a:solidFill>
                  <a:srgbClr val="E6DB74"/>
                </a:solidFill>
                <a:latin typeface="Consolas"/>
                <a:cs typeface="Consolas"/>
              </a:rPr>
              <a:t>emaan</a:t>
            </a:r>
            <a:r>
              <a:rPr sz="2100" spc="-97" baseline="3968" dirty="0">
                <a:solidFill>
                  <a:srgbClr val="E6DB74"/>
                </a:solidFill>
                <a:latin typeface="Consolas"/>
                <a:cs typeface="Consolas"/>
              </a:rPr>
              <a:t> </a:t>
            </a:r>
            <a:r>
              <a:rPr sz="1400" dirty="0">
                <a:solidFill>
                  <a:srgbClr val="E6DB74"/>
                </a:solidFill>
                <a:latin typeface="Consolas"/>
                <a:cs typeface="Consolas"/>
              </a:rPr>
              <a:t>1016</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44" baseline="3968" dirty="0">
                <a:solidFill>
                  <a:srgbClr val="F82571"/>
                </a:solidFill>
                <a:latin typeface="Consolas"/>
                <a:cs typeface="Consolas"/>
              </a:rPr>
              <a:t> </a:t>
            </a:r>
            <a:r>
              <a:rPr sz="2100" baseline="3968" dirty="0">
                <a:solidFill>
                  <a:srgbClr val="E6DB74"/>
                </a:solidFill>
                <a:latin typeface="Consolas"/>
                <a:cs typeface="Consolas"/>
              </a:rPr>
              <a:t>mazin</a:t>
            </a:r>
            <a:r>
              <a:rPr sz="2100" spc="-97" baseline="3968" dirty="0">
                <a:solidFill>
                  <a:srgbClr val="E6DB74"/>
                </a:solidFill>
                <a:latin typeface="Consolas"/>
                <a:cs typeface="Consolas"/>
              </a:rPr>
              <a:t> </a:t>
            </a:r>
            <a:r>
              <a:rPr sz="1400" dirty="0">
                <a:solidFill>
                  <a:srgbClr val="E6DB74"/>
                </a:solidFill>
                <a:latin typeface="Consolas"/>
                <a:cs typeface="Consolas"/>
              </a:rPr>
              <a:t>1017</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44" baseline="3968" dirty="0">
                <a:solidFill>
                  <a:srgbClr val="F82571"/>
                </a:solidFill>
                <a:latin typeface="Consolas"/>
                <a:cs typeface="Consolas"/>
              </a:rPr>
              <a:t> </a:t>
            </a:r>
            <a:r>
              <a:rPr sz="2100" baseline="3968" dirty="0">
                <a:solidFill>
                  <a:srgbClr val="E6DB74"/>
                </a:solidFill>
                <a:latin typeface="Consolas"/>
                <a:cs typeface="Consolas"/>
              </a:rPr>
              <a:t>izaan</a:t>
            </a:r>
            <a:r>
              <a:rPr sz="2100" spc="-97" baseline="3968" dirty="0">
                <a:solidFill>
                  <a:srgbClr val="E6DB74"/>
                </a:solidFill>
                <a:latin typeface="Consolas"/>
                <a:cs typeface="Consolas"/>
              </a:rPr>
              <a:t> </a:t>
            </a:r>
            <a:r>
              <a:rPr sz="1400" dirty="0">
                <a:solidFill>
                  <a:srgbClr val="E6DB74"/>
                </a:solidFill>
                <a:latin typeface="Consolas"/>
                <a:cs typeface="Consolas"/>
              </a:rPr>
              <a:t>1018</a:t>
            </a:r>
            <a:endParaRPr sz="1400" dirty="0">
              <a:latin typeface="Consolas"/>
              <a:cs typeface="Consolas"/>
            </a:endParaRPr>
          </a:p>
          <a:p>
            <a:pPr>
              <a:lnSpc>
                <a:spcPct val="100000"/>
              </a:lnSpc>
              <a:spcBef>
                <a:spcPts val="5"/>
              </a:spcBef>
              <a:tabLst>
                <a:tab pos="781685"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mi</a:t>
            </a:r>
            <a:r>
              <a:rPr sz="2100" spc="15" baseline="3968" dirty="0">
                <a:solidFill>
                  <a:srgbClr val="E6DB74"/>
                </a:solidFill>
                <a:latin typeface="Consolas"/>
                <a:cs typeface="Consolas"/>
              </a:rPr>
              <a:t>k</a:t>
            </a:r>
            <a:r>
              <a:rPr sz="2100" baseline="3968" dirty="0">
                <a:solidFill>
                  <a:srgbClr val="E6DB74"/>
                </a:solidFill>
                <a:latin typeface="Consolas"/>
                <a:cs typeface="Consolas"/>
              </a:rPr>
              <a:t>e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19</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142" baseline="3968" dirty="0">
                <a:solidFill>
                  <a:srgbClr val="F82571"/>
                </a:solidFill>
                <a:latin typeface="Consolas"/>
                <a:cs typeface="Consolas"/>
              </a:rPr>
              <a:t> </a:t>
            </a:r>
            <a:r>
              <a:rPr sz="2100" baseline="3968" dirty="0">
                <a:solidFill>
                  <a:srgbClr val="E6DB74"/>
                </a:solidFill>
                <a:latin typeface="Consolas"/>
                <a:cs typeface="Consolas"/>
              </a:rPr>
              <a:t>menaal</a:t>
            </a:r>
            <a:r>
              <a:rPr sz="1400" dirty="0">
                <a:solidFill>
                  <a:srgbClr val="E6DB74"/>
                </a:solidFill>
                <a:latin typeface="Consolas"/>
                <a:cs typeface="Consolas"/>
              </a:rPr>
              <a:t>1020</a:t>
            </a:r>
            <a:endParaRPr sz="1400" dirty="0">
              <a:latin typeface="Consolas"/>
              <a:cs typeface="Consolas"/>
            </a:endParaRPr>
          </a:p>
          <a:p>
            <a:pPr>
              <a:lnSpc>
                <a:spcPct val="100000"/>
              </a:lnSpc>
            </a:pPr>
            <a:r>
              <a:rPr sz="2100" baseline="3968" dirty="0">
                <a:solidFill>
                  <a:srgbClr val="F82571"/>
                </a:solidFill>
                <a:latin typeface="Consolas"/>
                <a:cs typeface="Consolas"/>
              </a:rPr>
              <a:t>-</a:t>
            </a:r>
            <a:r>
              <a:rPr sz="2100" spc="-44" baseline="3968" dirty="0">
                <a:solidFill>
                  <a:srgbClr val="F82571"/>
                </a:solidFill>
                <a:latin typeface="Consolas"/>
                <a:cs typeface="Consolas"/>
              </a:rPr>
              <a:t> </a:t>
            </a:r>
            <a:r>
              <a:rPr sz="2100" baseline="3968" dirty="0">
                <a:solidFill>
                  <a:srgbClr val="E6DB74"/>
                </a:solidFill>
                <a:latin typeface="Consolas"/>
                <a:cs typeface="Consolas"/>
              </a:rPr>
              <a:t>shoeb</a:t>
            </a:r>
            <a:r>
              <a:rPr sz="2100" spc="-97" baseline="3968" dirty="0">
                <a:solidFill>
                  <a:srgbClr val="E6DB74"/>
                </a:solidFill>
                <a:latin typeface="Consolas"/>
                <a:cs typeface="Consolas"/>
              </a:rPr>
              <a:t> </a:t>
            </a:r>
            <a:r>
              <a:rPr sz="1400" dirty="0">
                <a:solidFill>
                  <a:srgbClr val="E6DB74"/>
                </a:solidFill>
                <a:latin typeface="Consolas"/>
                <a:cs typeface="Consolas"/>
              </a:rPr>
              <a:t>1021</a:t>
            </a:r>
            <a:endParaRPr sz="1400" dirty="0">
              <a:latin typeface="Consolas"/>
              <a:cs typeface="Consolas"/>
            </a:endParaRPr>
          </a:p>
          <a:p>
            <a:pPr>
              <a:lnSpc>
                <a:spcPct val="100000"/>
              </a:lnSpc>
              <a:tabLst>
                <a:tab pos="781685"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ra</a:t>
            </a:r>
            <a:r>
              <a:rPr sz="2100" spc="15" baseline="3968" dirty="0">
                <a:solidFill>
                  <a:srgbClr val="E6DB74"/>
                </a:solidFill>
                <a:latin typeface="Consolas"/>
                <a:cs typeface="Consolas"/>
              </a:rPr>
              <a:t>n</a:t>
            </a:r>
            <a:r>
              <a:rPr sz="2100" baseline="3968" dirty="0">
                <a:solidFill>
                  <a:srgbClr val="E6DB74"/>
                </a:solidFill>
                <a:latin typeface="Consolas"/>
                <a:cs typeface="Consolas"/>
              </a:rPr>
              <a:t>i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22</a:t>
            </a:r>
            <a:endParaRPr sz="1400" dirty="0">
              <a:latin typeface="Consolas"/>
              <a:cs typeface="Consolas"/>
            </a:endParaRPr>
          </a:p>
        </p:txBody>
      </p:sp>
      <p:sp>
        <p:nvSpPr>
          <p:cNvPr id="54" name="object 54"/>
          <p:cNvSpPr/>
          <p:nvPr/>
        </p:nvSpPr>
        <p:spPr>
          <a:xfrm>
            <a:off x="661416" y="2715767"/>
            <a:ext cx="2379345" cy="4142740"/>
          </a:xfrm>
          <a:custGeom>
            <a:avLst/>
            <a:gdLst/>
            <a:ahLst/>
            <a:cxnLst/>
            <a:rect l="l" t="t" r="r" b="b"/>
            <a:pathLst>
              <a:path w="2379345" h="4142740">
                <a:moveTo>
                  <a:pt x="2378964" y="0"/>
                </a:moveTo>
                <a:lnTo>
                  <a:pt x="0" y="0"/>
                </a:lnTo>
                <a:lnTo>
                  <a:pt x="0" y="4142228"/>
                </a:lnTo>
                <a:lnTo>
                  <a:pt x="2378964" y="4142228"/>
                </a:lnTo>
                <a:lnTo>
                  <a:pt x="2378964" y="0"/>
                </a:lnTo>
                <a:close/>
              </a:path>
            </a:pathLst>
          </a:custGeom>
          <a:solidFill>
            <a:srgbClr val="0D0D0D"/>
          </a:solidFill>
        </p:spPr>
        <p:txBody>
          <a:bodyPr wrap="square" lIns="0" tIns="0" rIns="0" bIns="0" rtlCol="0"/>
          <a:lstStyle/>
          <a:p>
            <a:endParaRPr/>
          </a:p>
        </p:txBody>
      </p:sp>
      <p:sp>
        <p:nvSpPr>
          <p:cNvPr id="55" name="object 55"/>
          <p:cNvSpPr txBox="1"/>
          <p:nvPr/>
        </p:nvSpPr>
        <p:spPr>
          <a:xfrm>
            <a:off x="4973982" y="2285273"/>
            <a:ext cx="393700" cy="171201"/>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100</a:t>
            </a:r>
            <a:endParaRPr sz="1400" dirty="0">
              <a:latin typeface="Consolas"/>
              <a:cs typeface="Consolas"/>
            </a:endParaRPr>
          </a:p>
        </p:txBody>
      </p:sp>
      <p:sp>
        <p:nvSpPr>
          <p:cNvPr id="56" name="object 56"/>
          <p:cNvSpPr/>
          <p:nvPr/>
        </p:nvSpPr>
        <p:spPr>
          <a:xfrm>
            <a:off x="1559052" y="2205227"/>
            <a:ext cx="1377950" cy="307975"/>
          </a:xfrm>
          <a:custGeom>
            <a:avLst/>
            <a:gdLst/>
            <a:ahLst/>
            <a:cxnLst/>
            <a:rect l="l" t="t" r="r" b="b"/>
            <a:pathLst>
              <a:path w="1377950" h="307975">
                <a:moveTo>
                  <a:pt x="1377696" y="0"/>
                </a:moveTo>
                <a:lnTo>
                  <a:pt x="0" y="0"/>
                </a:lnTo>
                <a:lnTo>
                  <a:pt x="0" y="307848"/>
                </a:lnTo>
                <a:lnTo>
                  <a:pt x="1377696" y="307848"/>
                </a:lnTo>
                <a:lnTo>
                  <a:pt x="1377696" y="0"/>
                </a:lnTo>
                <a:close/>
              </a:path>
            </a:pathLst>
          </a:custGeom>
          <a:solidFill>
            <a:srgbClr val="0D0D0D"/>
          </a:solidFill>
        </p:spPr>
        <p:txBody>
          <a:bodyPr wrap="square" lIns="0" tIns="0" rIns="0" bIns="0" rtlCol="0"/>
          <a:lstStyle/>
          <a:p>
            <a:endParaRPr/>
          </a:p>
        </p:txBody>
      </p:sp>
      <p:sp>
        <p:nvSpPr>
          <p:cNvPr id="57" name="object 57"/>
          <p:cNvSpPr txBox="1"/>
          <p:nvPr/>
        </p:nvSpPr>
        <p:spPr>
          <a:xfrm>
            <a:off x="275335" y="1586611"/>
            <a:ext cx="3614803" cy="2473113"/>
          </a:xfrm>
          <a:prstGeom prst="rect">
            <a:avLst/>
          </a:prstGeom>
        </p:spPr>
        <p:txBody>
          <a:bodyPr vert="horz" wrap="square" lIns="0" tIns="13335" rIns="0" bIns="0" rtlCol="0">
            <a:spAutoFit/>
          </a:bodyPr>
          <a:lstStyle/>
          <a:p>
            <a:pPr marL="12700" marR="776605">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109855">
              <a:lnSpc>
                <a:spcPct val="100000"/>
              </a:lnSpc>
              <a:spcBef>
                <a:spcPts val="10"/>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110" dirty="0">
                <a:solidFill>
                  <a:srgbClr val="E6DB74"/>
                </a:solidFill>
                <a:latin typeface="Consolas"/>
                <a:cs typeface="Consolas"/>
              </a:rPr>
              <a:t> </a:t>
            </a:r>
            <a:r>
              <a:rPr sz="1400" dirty="0">
                <a:solidFill>
                  <a:srgbClr val="E6DB74"/>
                </a:solidFill>
                <a:latin typeface="Consolas"/>
                <a:cs typeface="Consolas"/>
              </a:rPr>
              <a:t>‘{{ ????</a:t>
            </a:r>
            <a:r>
              <a:rPr sz="1400" spc="-10"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a:p>
            <a:pPr marL="293370">
              <a:lnSpc>
                <a:spcPct val="100000"/>
              </a:lnSpc>
              <a:spcBef>
                <a:spcPts val="254"/>
              </a:spcBef>
            </a:pPr>
            <a:r>
              <a:rPr sz="1400" dirty="0">
                <a:solidFill>
                  <a:srgbClr val="F82571"/>
                </a:solidFill>
                <a:latin typeface="Consolas"/>
                <a:cs typeface="Consolas"/>
              </a:rPr>
              <a:t>loop:</a:t>
            </a:r>
            <a:endParaRPr sz="1400" dirty="0">
              <a:latin typeface="Consolas"/>
              <a:cs typeface="Consolas"/>
            </a:endParaRPr>
          </a:p>
          <a:p>
            <a:pPr marL="673735" marR="1000760" indent="-196850">
              <a:lnSpc>
                <a:spcPct val="100000"/>
              </a:lnSpc>
              <a:spcBef>
                <a:spcPts val="400"/>
              </a:spcBef>
              <a:buChar char="-"/>
              <a:tabLst>
                <a:tab pos="674370" algn="l"/>
              </a:tabLst>
            </a:pPr>
            <a:r>
              <a:rPr sz="1400" dirty="0">
                <a:solidFill>
                  <a:srgbClr val="F82571"/>
                </a:solidFill>
                <a:latin typeface="Consolas"/>
                <a:cs typeface="Consolas"/>
              </a:rPr>
              <a:t>name:</a:t>
            </a:r>
            <a:r>
              <a:rPr sz="1400" spc="-70" dirty="0">
                <a:solidFill>
                  <a:srgbClr val="F82571"/>
                </a:solidFill>
                <a:latin typeface="Consolas"/>
                <a:cs typeface="Consolas"/>
              </a:rPr>
              <a:t> </a:t>
            </a:r>
            <a:r>
              <a:rPr sz="1400" dirty="0">
                <a:solidFill>
                  <a:srgbClr val="E6DB74"/>
                </a:solidFill>
                <a:latin typeface="Consolas"/>
                <a:cs typeface="Consolas"/>
              </a:rPr>
              <a:t>joe </a:t>
            </a:r>
            <a:r>
              <a:rPr sz="1400" spc="-750" dirty="0">
                <a:solidFill>
                  <a:srgbClr val="E6DB74"/>
                </a:solidFill>
                <a:latin typeface="Consolas"/>
                <a:cs typeface="Consolas"/>
              </a:rPr>
              <a:t> </a:t>
            </a:r>
            <a:r>
              <a:rPr sz="1400" dirty="0">
                <a:solidFill>
                  <a:srgbClr val="F82571"/>
                </a:solidFill>
                <a:latin typeface="Consolas"/>
                <a:cs typeface="Consolas"/>
              </a:rPr>
              <a:t>uid:</a:t>
            </a:r>
            <a:r>
              <a:rPr sz="1400" spc="-65" dirty="0">
                <a:solidFill>
                  <a:srgbClr val="F82571"/>
                </a:solidFill>
                <a:latin typeface="Consolas"/>
                <a:cs typeface="Consolas"/>
              </a:rPr>
              <a:t> </a:t>
            </a:r>
            <a:r>
              <a:rPr sz="1400" dirty="0">
                <a:solidFill>
                  <a:srgbClr val="E6DB74"/>
                </a:solidFill>
                <a:latin typeface="Consolas"/>
                <a:cs typeface="Consolas"/>
              </a:rPr>
              <a:t>1010</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1011</a:t>
            </a:r>
            <a:endParaRPr sz="1400" dirty="0">
              <a:latin typeface="Consolas"/>
              <a:cs typeface="Consolas"/>
            </a:endParaRPr>
          </a:p>
          <a:p>
            <a:pPr marL="673735" marR="902335" indent="-196850">
              <a:lnSpc>
                <a:spcPct val="100000"/>
              </a:lnSpc>
              <a:buChar char="-"/>
              <a:tabLst>
                <a:tab pos="674370" algn="l"/>
              </a:tabLst>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ravi </a:t>
            </a:r>
            <a:r>
              <a:rPr sz="1400" spc="-755" dirty="0">
                <a:solidFill>
                  <a:srgbClr val="E6DB74"/>
                </a:solidFill>
                <a:latin typeface="Consolas"/>
                <a:cs typeface="Consolas"/>
              </a:rPr>
              <a:t> </a:t>
            </a:r>
            <a:r>
              <a:rPr sz="1400" dirty="0">
                <a:solidFill>
                  <a:srgbClr val="F82571"/>
                </a:solidFill>
                <a:latin typeface="Consolas"/>
                <a:cs typeface="Consolas"/>
              </a:rPr>
              <a:t>uid:</a:t>
            </a:r>
            <a:r>
              <a:rPr sz="1400" spc="-25" dirty="0">
                <a:solidFill>
                  <a:srgbClr val="F82571"/>
                </a:solidFill>
                <a:latin typeface="Consolas"/>
                <a:cs typeface="Consolas"/>
              </a:rPr>
              <a:t> </a:t>
            </a:r>
            <a:r>
              <a:rPr sz="1400" dirty="0">
                <a:solidFill>
                  <a:srgbClr val="E6DB74"/>
                </a:solidFill>
                <a:latin typeface="Consolas"/>
                <a:cs typeface="Consolas"/>
              </a:rPr>
              <a:t>1012</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kiran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1014</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jazlan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1015</a:t>
            </a:r>
            <a:endParaRPr sz="1400" dirty="0">
              <a:latin typeface="Consolas"/>
              <a:cs typeface="Consolas"/>
            </a:endParaRPr>
          </a:p>
          <a:p>
            <a:pPr marL="673735" marR="803275" indent="-196850">
              <a:lnSpc>
                <a:spcPct val="100000"/>
              </a:lnSpc>
              <a:buChar char="-"/>
              <a:tabLst>
                <a:tab pos="67437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emaan </a:t>
            </a:r>
            <a:r>
              <a:rPr sz="1400" spc="-750" dirty="0">
                <a:solidFill>
                  <a:srgbClr val="E6DB74"/>
                </a:solidFill>
                <a:latin typeface="Consolas"/>
                <a:cs typeface="Consolas"/>
              </a:rPr>
              <a:t> </a:t>
            </a:r>
            <a:r>
              <a:rPr sz="1400" dirty="0">
                <a:solidFill>
                  <a:srgbClr val="F82571"/>
                </a:solidFill>
                <a:latin typeface="Consolas"/>
                <a:cs typeface="Consolas"/>
              </a:rPr>
              <a:t>uid:</a:t>
            </a:r>
            <a:r>
              <a:rPr sz="1400" spc="-10" dirty="0">
                <a:solidFill>
                  <a:srgbClr val="F82571"/>
                </a:solidFill>
                <a:latin typeface="Consolas"/>
                <a:cs typeface="Consolas"/>
              </a:rPr>
              <a:t> </a:t>
            </a:r>
            <a:r>
              <a:rPr sz="1400" dirty="0">
                <a:solidFill>
                  <a:srgbClr val="E6DB74"/>
                </a:solidFill>
                <a:latin typeface="Consolas"/>
                <a:cs typeface="Consolas"/>
              </a:rPr>
              <a:t>1016</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izaan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1018</a:t>
            </a:r>
            <a:endParaRPr sz="1400" dirty="0">
              <a:latin typeface="Consolas"/>
              <a:cs typeface="Consolas"/>
            </a:endParaRPr>
          </a:p>
        </p:txBody>
      </p:sp>
      <p:sp>
        <p:nvSpPr>
          <p:cNvPr id="58" name="object 58"/>
          <p:cNvSpPr/>
          <p:nvPr/>
        </p:nvSpPr>
        <p:spPr>
          <a:xfrm>
            <a:off x="4978908" y="2196083"/>
            <a:ext cx="1079500" cy="307975"/>
          </a:xfrm>
          <a:custGeom>
            <a:avLst/>
            <a:gdLst/>
            <a:ahLst/>
            <a:cxnLst/>
            <a:rect l="l" t="t" r="r" b="b"/>
            <a:pathLst>
              <a:path w="1079500" h="307975">
                <a:moveTo>
                  <a:pt x="1078991" y="0"/>
                </a:moveTo>
                <a:lnTo>
                  <a:pt x="0" y="0"/>
                </a:lnTo>
                <a:lnTo>
                  <a:pt x="0" y="307848"/>
                </a:lnTo>
                <a:lnTo>
                  <a:pt x="1078991" y="307848"/>
                </a:lnTo>
                <a:lnTo>
                  <a:pt x="1078991" y="0"/>
                </a:lnTo>
                <a:close/>
              </a:path>
            </a:pathLst>
          </a:custGeom>
          <a:solidFill>
            <a:srgbClr val="0D0D0D"/>
          </a:solidFill>
        </p:spPr>
        <p:txBody>
          <a:bodyPr wrap="square" lIns="0" tIns="0" rIns="0" bIns="0" rtlCol="0"/>
          <a:lstStyle/>
          <a:p>
            <a:endParaRPr/>
          </a:p>
        </p:txBody>
      </p:sp>
      <p:sp>
        <p:nvSpPr>
          <p:cNvPr id="59" name="object 59"/>
          <p:cNvSpPr txBox="1"/>
          <p:nvPr/>
        </p:nvSpPr>
        <p:spPr>
          <a:xfrm>
            <a:off x="4523515" y="2038894"/>
            <a:ext cx="140017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uid=</a:t>
            </a:r>
            <a:r>
              <a:rPr sz="1400" spc="-35" dirty="0">
                <a:solidFill>
                  <a:srgbClr val="E6DB74"/>
                </a:solidFill>
                <a:latin typeface="Consolas"/>
                <a:cs typeface="Consolas"/>
              </a:rPr>
              <a:t> </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a:t>
            </a:r>
            <a:r>
              <a:rPr sz="2100" spc="-44" baseline="1984" dirty="0">
                <a:solidFill>
                  <a:srgbClr val="E6DB74"/>
                </a:solidFill>
                <a:latin typeface="Consolas"/>
                <a:cs typeface="Consolas"/>
              </a:rPr>
              <a:t> </a:t>
            </a:r>
            <a:r>
              <a:rPr sz="2100" spc="7" baseline="1984" dirty="0">
                <a:solidFill>
                  <a:srgbClr val="E6DB74"/>
                </a:solidFill>
                <a:latin typeface="Consolas"/>
                <a:cs typeface="Consolas"/>
              </a:rPr>
              <a:t>}}’</a:t>
            </a:r>
            <a:endParaRPr sz="2100" baseline="1984" dirty="0">
              <a:latin typeface="Consolas"/>
              <a:cs typeface="Consolas"/>
            </a:endParaRPr>
          </a:p>
        </p:txBody>
      </p:sp>
    </p:spTree>
    <p:extLst>
      <p:ext uri="{BB962C8B-B14F-4D97-AF65-F5344CB8AC3E}">
        <p14:creationId xmlns:p14="http://schemas.microsoft.com/office/powerpoint/2010/main" val="18761253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7" name="object 7"/>
          <p:cNvGrpSpPr/>
          <p:nvPr/>
        </p:nvGrpSpPr>
        <p:grpSpPr>
          <a:xfrm>
            <a:off x="0" y="0"/>
            <a:ext cx="1638935" cy="1878964"/>
            <a:chOff x="0" y="0"/>
            <a:chExt cx="1638935" cy="1878964"/>
          </a:xfrm>
        </p:grpSpPr>
        <p:pic>
          <p:nvPicPr>
            <p:cNvPr id="8" name="object 8"/>
            <p:cNvPicPr/>
            <p:nvPr/>
          </p:nvPicPr>
          <p:blipFill>
            <a:blip r:embed="rId2" cstate="print"/>
            <a:stretch>
              <a:fillRect/>
            </a:stretch>
          </p:blipFill>
          <p:spPr>
            <a:xfrm>
              <a:off x="0" y="0"/>
              <a:ext cx="1638427" cy="1878964"/>
            </a:xfrm>
            <a:prstGeom prst="rect">
              <a:avLst/>
            </a:prstGeom>
          </p:spPr>
        </p:pic>
        <p:sp>
          <p:nvSpPr>
            <p:cNvPr id="9" name="object 9"/>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3"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4" cstate="print"/>
          <a:stretch>
            <a:fillRect/>
          </a:stretch>
        </p:blipFill>
        <p:spPr>
          <a:xfrm>
            <a:off x="189090" y="337820"/>
            <a:ext cx="217563" cy="217550"/>
          </a:xfrm>
          <a:prstGeom prst="rect">
            <a:avLst/>
          </a:prstGeom>
        </p:spPr>
      </p:pic>
      <p:pic>
        <p:nvPicPr>
          <p:cNvPr id="16" name="object 16"/>
          <p:cNvPicPr/>
          <p:nvPr/>
        </p:nvPicPr>
        <p:blipFill>
          <a:blip r:embed="rId5" cstate="print"/>
          <a:stretch>
            <a:fillRect/>
          </a:stretch>
        </p:blipFill>
        <p:spPr>
          <a:xfrm>
            <a:off x="0" y="5302034"/>
            <a:ext cx="1476502" cy="1555965"/>
          </a:xfrm>
          <a:prstGeom prst="rect">
            <a:avLst/>
          </a:prstGeom>
        </p:spPr>
      </p:pic>
      <p:grpSp>
        <p:nvGrpSpPr>
          <p:cNvPr id="17" name="object 17"/>
          <p:cNvGrpSpPr/>
          <p:nvPr/>
        </p:nvGrpSpPr>
        <p:grpSpPr>
          <a:xfrm>
            <a:off x="6660832" y="1234820"/>
            <a:ext cx="5531168" cy="5623179"/>
            <a:chOff x="6685533" y="1327150"/>
            <a:chExt cx="5474970" cy="5537200"/>
          </a:xfrm>
        </p:grpSpPr>
        <p:sp>
          <p:nvSpPr>
            <p:cNvPr id="18" name="object 18"/>
            <p:cNvSpPr/>
            <p:nvPr/>
          </p:nvSpPr>
          <p:spPr>
            <a:xfrm>
              <a:off x="6691883" y="1333500"/>
              <a:ext cx="5462270" cy="5524500"/>
            </a:xfrm>
            <a:custGeom>
              <a:avLst/>
              <a:gdLst/>
              <a:ahLst/>
              <a:cxnLst/>
              <a:rect l="l" t="t" r="r" b="b"/>
              <a:pathLst>
                <a:path w="5462270" h="5524500">
                  <a:moveTo>
                    <a:pt x="5462016" y="0"/>
                  </a:moveTo>
                  <a:lnTo>
                    <a:pt x="0" y="0"/>
                  </a:lnTo>
                  <a:lnTo>
                    <a:pt x="0" y="5524496"/>
                  </a:lnTo>
                  <a:lnTo>
                    <a:pt x="5462016" y="5524496"/>
                  </a:lnTo>
                  <a:lnTo>
                    <a:pt x="5462016" y="0"/>
                  </a:lnTo>
                  <a:close/>
                </a:path>
              </a:pathLst>
            </a:custGeom>
            <a:solidFill>
              <a:srgbClr val="0D0D0D">
                <a:alpha val="81959"/>
              </a:srgbClr>
            </a:solidFill>
          </p:spPr>
          <p:txBody>
            <a:bodyPr wrap="square" lIns="0" tIns="0" rIns="0" bIns="0" rtlCol="0"/>
            <a:lstStyle/>
            <a:p>
              <a:endParaRPr/>
            </a:p>
          </p:txBody>
        </p:sp>
        <p:sp>
          <p:nvSpPr>
            <p:cNvPr id="19" name="object 19"/>
            <p:cNvSpPr/>
            <p:nvPr/>
          </p:nvSpPr>
          <p:spPr>
            <a:xfrm>
              <a:off x="6691883" y="1333500"/>
              <a:ext cx="5462270" cy="5524500"/>
            </a:xfrm>
            <a:custGeom>
              <a:avLst/>
              <a:gdLst/>
              <a:ahLst/>
              <a:cxnLst/>
              <a:rect l="l" t="t" r="r" b="b"/>
              <a:pathLst>
                <a:path w="5462270" h="5524500">
                  <a:moveTo>
                    <a:pt x="5462016" y="5524496"/>
                  </a:moveTo>
                  <a:lnTo>
                    <a:pt x="5462016" y="0"/>
                  </a:lnTo>
                  <a:lnTo>
                    <a:pt x="0" y="0"/>
                  </a:lnTo>
                  <a:lnTo>
                    <a:pt x="0" y="5524496"/>
                  </a:lnTo>
                </a:path>
              </a:pathLst>
            </a:custGeom>
            <a:ln w="12700">
              <a:solidFill>
                <a:srgbClr val="C00000"/>
              </a:solidFill>
              <a:prstDash val="sysDashDot"/>
            </a:ln>
          </p:spPr>
          <p:txBody>
            <a:bodyPr wrap="square" lIns="0" tIns="0" rIns="0" bIns="0" rtlCol="0"/>
            <a:lstStyle/>
            <a:p>
              <a:endParaRPr/>
            </a:p>
          </p:txBody>
        </p:sp>
      </p:grpSp>
      <p:sp>
        <p:nvSpPr>
          <p:cNvPr id="20" name="object 20"/>
          <p:cNvSpPr txBox="1"/>
          <p:nvPr/>
        </p:nvSpPr>
        <p:spPr>
          <a:xfrm>
            <a:off x="6783578" y="1355597"/>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1" name="object 21"/>
          <p:cNvSpPr txBox="1"/>
          <p:nvPr/>
        </p:nvSpPr>
        <p:spPr>
          <a:xfrm>
            <a:off x="6980173" y="1568957"/>
            <a:ext cx="1783714" cy="1166495"/>
          </a:xfrm>
          <a:prstGeom prst="rect">
            <a:avLst/>
          </a:prstGeom>
        </p:spPr>
        <p:txBody>
          <a:bodyPr vert="horz" wrap="square" lIns="0" tIns="13335" rIns="0" bIns="0" rtlCol="0">
            <a:spAutoFit/>
          </a:bodyPr>
          <a:lstStyle/>
          <a:p>
            <a:pPr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436880" marR="847090" indent="-393700">
              <a:lnSpc>
                <a:spcPct val="100000"/>
              </a:lnSpc>
              <a:spcBef>
                <a:spcPts val="575"/>
              </a:spcBef>
              <a:tabLst>
                <a:tab pos="330200"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22" name="object 22"/>
          <p:cNvSpPr txBox="1"/>
          <p:nvPr/>
        </p:nvSpPr>
        <p:spPr>
          <a:xfrm>
            <a:off x="11159363" y="3134360"/>
            <a:ext cx="897890"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uid=“{?}”</a:t>
            </a:r>
            <a:endParaRPr sz="1400">
              <a:latin typeface="Consolas"/>
              <a:cs typeface="Consolas"/>
            </a:endParaRPr>
          </a:p>
        </p:txBody>
      </p:sp>
      <p:sp>
        <p:nvSpPr>
          <p:cNvPr id="23" name="object 23"/>
          <p:cNvSpPr txBox="1"/>
          <p:nvPr/>
        </p:nvSpPr>
        <p:spPr>
          <a:xfrm>
            <a:off x="7046341" y="3019399"/>
            <a:ext cx="4024629" cy="896619"/>
          </a:xfrm>
          <a:prstGeom prst="rect">
            <a:avLst/>
          </a:prstGeom>
        </p:spPr>
        <p:txBody>
          <a:bodyPr vert="horz" wrap="square" lIns="0" tIns="128270" rIns="0" bIns="0" rtlCol="0">
            <a:spAutoFit/>
          </a:bodyPr>
          <a:lstStyle/>
          <a:p>
            <a:pPr marL="271780">
              <a:lnSpc>
                <a:spcPct val="100000"/>
              </a:lnSpc>
              <a:spcBef>
                <a:spcPts val="1010"/>
              </a:spcBef>
            </a:pPr>
            <a:r>
              <a:rPr sz="1400" spc="5" dirty="0">
                <a:solidFill>
                  <a:srgbClr val="F82571"/>
                </a:solidFill>
                <a:latin typeface="Consolas"/>
                <a:cs typeface="Consolas"/>
              </a:rPr>
              <a:t>user: </a:t>
            </a:r>
            <a:r>
              <a:rPr sz="1400" dirty="0">
                <a:solidFill>
                  <a:srgbClr val="E6DB74"/>
                </a:solidFill>
                <a:latin typeface="Consolas"/>
                <a:cs typeface="Consolas"/>
              </a:rPr>
              <a:t>name=</a:t>
            </a:r>
            <a:r>
              <a:rPr sz="1400" spc="10" dirty="0">
                <a:solidFill>
                  <a:srgbClr val="E6DB74"/>
                </a:solidFill>
                <a:latin typeface="Consolas"/>
                <a:cs typeface="Consolas"/>
              </a:rPr>
              <a:t> </a:t>
            </a: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state=present</a:t>
            </a:r>
            <a:endParaRPr sz="1400">
              <a:latin typeface="Consolas"/>
              <a:cs typeface="Consolas"/>
            </a:endParaRPr>
          </a:p>
          <a:p>
            <a:pPr marL="393065" marR="3131820" indent="-393700">
              <a:lnSpc>
                <a:spcPct val="100000"/>
              </a:lnSpc>
              <a:spcBef>
                <a:spcPts val="910"/>
              </a:spcBef>
              <a:tabLst>
                <a:tab pos="2863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24" name="object 24"/>
          <p:cNvSpPr txBox="1"/>
          <p:nvPr/>
        </p:nvSpPr>
        <p:spPr>
          <a:xfrm>
            <a:off x="7024116" y="4315205"/>
            <a:ext cx="5055235" cy="835660"/>
          </a:xfrm>
          <a:prstGeom prst="rect">
            <a:avLst/>
          </a:prstGeom>
        </p:spPr>
        <p:txBody>
          <a:bodyPr vert="horz" wrap="square" lIns="0" tIns="12700" rIns="0" bIns="0" rtlCol="0">
            <a:spAutoFit/>
          </a:bodyPr>
          <a:lstStyle/>
          <a:p>
            <a:pPr marL="316230">
              <a:lnSpc>
                <a:spcPct val="100000"/>
              </a:lnSpc>
              <a:spcBef>
                <a:spcPts val="100"/>
              </a:spcBef>
            </a:pPr>
            <a:r>
              <a:rPr sz="1400" spc="5" dirty="0">
                <a:solidFill>
                  <a:srgbClr val="F82571"/>
                </a:solidFill>
                <a:latin typeface="Consolas"/>
                <a:cs typeface="Consolas"/>
              </a:rPr>
              <a:t>user:</a:t>
            </a:r>
            <a:r>
              <a:rPr sz="1400" spc="10" dirty="0">
                <a:solidFill>
                  <a:srgbClr val="F82571"/>
                </a:solidFill>
                <a:latin typeface="Consolas"/>
                <a:cs typeface="Consolas"/>
              </a:rPr>
              <a:t> </a:t>
            </a:r>
            <a:r>
              <a:rPr sz="1400" dirty="0">
                <a:solidFill>
                  <a:srgbClr val="E6DB74"/>
                </a:solidFill>
                <a:latin typeface="Consolas"/>
                <a:cs typeface="Consolas"/>
              </a:rPr>
              <a:t>name=</a:t>
            </a:r>
            <a:r>
              <a:rPr sz="1400" spc="15"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dirty="0">
                <a:solidFill>
                  <a:srgbClr val="E6DB74"/>
                </a:solidFill>
                <a:latin typeface="Consolas"/>
                <a:cs typeface="Consolas"/>
              </a:rPr>
              <a:t>state=present</a:t>
            </a:r>
            <a:r>
              <a:rPr sz="1400" spc="30" dirty="0">
                <a:solidFill>
                  <a:srgbClr val="E6DB74"/>
                </a:solidFill>
                <a:latin typeface="Consolas"/>
                <a:cs typeface="Consolas"/>
              </a:rPr>
              <a:t> </a:t>
            </a:r>
            <a:r>
              <a:rPr sz="1400" dirty="0">
                <a:solidFill>
                  <a:srgbClr val="E6DB74"/>
                </a:solidFill>
                <a:latin typeface="Consolas"/>
                <a:cs typeface="Consolas"/>
              </a:rPr>
              <a:t>uid=“{?}”</a:t>
            </a:r>
            <a:endParaRPr sz="1400" dirty="0">
              <a:latin typeface="Consolas"/>
              <a:cs typeface="Consolas"/>
            </a:endParaRPr>
          </a:p>
          <a:p>
            <a:pPr>
              <a:lnSpc>
                <a:spcPct val="100000"/>
              </a:lnSpc>
              <a:spcBef>
                <a:spcPts val="45"/>
              </a:spcBef>
            </a:pPr>
            <a:endParaRPr sz="1100" dirty="0">
              <a:latin typeface="Consolas"/>
              <a:cs typeface="Consolas"/>
            </a:endParaRPr>
          </a:p>
          <a:p>
            <a:pPr marL="393065" marR="4161790" indent="-393700">
              <a:lnSpc>
                <a:spcPct val="100000"/>
              </a:lnSpc>
              <a:tabLst>
                <a:tab pos="2863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dirty="0">
              <a:latin typeface="Consolas"/>
              <a:cs typeface="Consolas"/>
            </a:endParaRPr>
          </a:p>
        </p:txBody>
      </p:sp>
      <p:sp>
        <p:nvSpPr>
          <p:cNvPr id="25" name="object 25"/>
          <p:cNvSpPr txBox="1"/>
          <p:nvPr/>
        </p:nvSpPr>
        <p:spPr>
          <a:xfrm>
            <a:off x="7046341" y="5527040"/>
            <a:ext cx="5010785" cy="467435"/>
          </a:xfrm>
          <a:prstGeom prst="rect">
            <a:avLst/>
          </a:prstGeom>
        </p:spPr>
        <p:txBody>
          <a:bodyPr vert="horz" wrap="square" lIns="0" tIns="36194" rIns="0" bIns="0" rtlCol="0">
            <a:spAutoFit/>
          </a:bodyPr>
          <a:lstStyle/>
          <a:p>
            <a:pPr marL="271780">
              <a:lnSpc>
                <a:spcPct val="100000"/>
              </a:lnSpc>
              <a:spcBef>
                <a:spcPts val="284"/>
              </a:spcBef>
            </a:pPr>
            <a:r>
              <a:rPr sz="1400" spc="5" dirty="0">
                <a:solidFill>
                  <a:srgbClr val="F82571"/>
                </a:solidFill>
                <a:latin typeface="Consolas"/>
                <a:cs typeface="Consolas"/>
              </a:rPr>
              <a:t>user:</a:t>
            </a:r>
            <a:r>
              <a:rPr sz="1400" spc="10" dirty="0">
                <a:solidFill>
                  <a:srgbClr val="F82571"/>
                </a:solidFill>
                <a:latin typeface="Consolas"/>
                <a:cs typeface="Consolas"/>
              </a:rPr>
              <a:t> </a:t>
            </a:r>
            <a:r>
              <a:rPr sz="1400" dirty="0">
                <a:solidFill>
                  <a:srgbClr val="E6DB74"/>
                </a:solidFill>
                <a:latin typeface="Consolas"/>
                <a:cs typeface="Consolas"/>
              </a:rPr>
              <a:t>name=</a:t>
            </a:r>
            <a:r>
              <a:rPr sz="1400" spc="15" dirty="0">
                <a:solidFill>
                  <a:srgbClr val="E6DB74"/>
                </a:solidFill>
                <a:latin typeface="Consolas"/>
                <a:cs typeface="Consolas"/>
              </a:rPr>
              <a:t> </a:t>
            </a: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dirty="0">
                <a:solidFill>
                  <a:srgbClr val="E6DB74"/>
                </a:solidFill>
                <a:latin typeface="Consolas"/>
                <a:cs typeface="Consolas"/>
              </a:rPr>
              <a:t>state=present</a:t>
            </a:r>
            <a:r>
              <a:rPr sz="1400" spc="35" dirty="0">
                <a:solidFill>
                  <a:srgbClr val="E6DB74"/>
                </a:solidFill>
                <a:latin typeface="Consolas"/>
                <a:cs typeface="Consolas"/>
              </a:rPr>
              <a:t> </a:t>
            </a:r>
            <a:r>
              <a:rPr sz="1400" dirty="0" err="1">
                <a:solidFill>
                  <a:srgbClr val="E6DB74"/>
                </a:solidFill>
                <a:latin typeface="Consolas"/>
                <a:cs typeface="Consolas"/>
              </a:rPr>
              <a:t>uid</a:t>
            </a:r>
            <a:r>
              <a:rPr sz="1400" dirty="0">
                <a:solidFill>
                  <a:srgbClr val="E6DB74"/>
                </a:solidFill>
                <a:latin typeface="Consolas"/>
                <a:cs typeface="Consolas"/>
              </a:rPr>
              <a:t>=“{?}”</a:t>
            </a:r>
            <a:endParaRPr sz="1400" dirty="0">
              <a:latin typeface="Consolas"/>
              <a:cs typeface="Consolas"/>
            </a:endParaRPr>
          </a:p>
        </p:txBody>
      </p:sp>
      <p:sp>
        <p:nvSpPr>
          <p:cNvPr id="27" name="object 27"/>
          <p:cNvSpPr txBox="1">
            <a:spLocks noGrp="1"/>
          </p:cNvSpPr>
          <p:nvPr>
            <p:ph type="title"/>
          </p:nvPr>
        </p:nvSpPr>
        <p:spPr>
          <a:xfrm>
            <a:off x="916938" y="294894"/>
            <a:ext cx="5179061"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28" name="object 28"/>
          <p:cNvSpPr/>
          <p:nvPr/>
        </p:nvSpPr>
        <p:spPr>
          <a:xfrm>
            <a:off x="0" y="1350263"/>
            <a:ext cx="6057900" cy="5507990"/>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29" name="object 29"/>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30" name="object 30"/>
          <p:cNvSpPr txBox="1"/>
          <p:nvPr/>
        </p:nvSpPr>
        <p:spPr>
          <a:xfrm>
            <a:off x="1568202" y="2278289"/>
            <a:ext cx="1278255" cy="185420"/>
          </a:xfrm>
          <a:prstGeom prst="rect">
            <a:avLst/>
          </a:prstGeom>
        </p:spPr>
        <p:txBody>
          <a:bodyPr vert="horz" wrap="square" lIns="0" tIns="0" rIns="0" bIns="0" rtlCol="0">
            <a:spAutoFit/>
          </a:bodyPr>
          <a:lstStyle/>
          <a:p>
            <a:pPr>
              <a:lnSpc>
                <a:spcPts val="1380"/>
              </a:lnSpc>
            </a:pPr>
            <a:r>
              <a:rPr sz="1400" dirty="0">
                <a:solidFill>
                  <a:srgbClr val="E6DB74"/>
                </a:solidFill>
                <a:latin typeface="Consolas"/>
                <a:cs typeface="Consolas"/>
              </a:rPr>
              <a:t>=</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item</a:t>
            </a:r>
            <a:r>
              <a:rPr sz="2100" spc="-37" baseline="1984" dirty="0">
                <a:solidFill>
                  <a:srgbClr val="E6DB74"/>
                </a:solidFill>
                <a:latin typeface="Consolas"/>
                <a:cs typeface="Consolas"/>
              </a:rPr>
              <a:t> </a:t>
            </a:r>
            <a:r>
              <a:rPr sz="2100" baseline="1984" dirty="0">
                <a:solidFill>
                  <a:srgbClr val="E6DB74"/>
                </a:solidFill>
                <a:latin typeface="Consolas"/>
                <a:cs typeface="Consolas"/>
              </a:rPr>
              <a:t>}}’</a:t>
            </a:r>
            <a:endParaRPr sz="2100" baseline="1984">
              <a:latin typeface="Consolas"/>
              <a:cs typeface="Consolas"/>
            </a:endParaRPr>
          </a:p>
        </p:txBody>
      </p:sp>
      <p:sp>
        <p:nvSpPr>
          <p:cNvPr id="31" name="object 31"/>
          <p:cNvSpPr txBox="1"/>
          <p:nvPr/>
        </p:nvSpPr>
        <p:spPr>
          <a:xfrm>
            <a:off x="711098" y="2798861"/>
            <a:ext cx="1450975" cy="2750185"/>
          </a:xfrm>
          <a:prstGeom prst="rect">
            <a:avLst/>
          </a:prstGeom>
        </p:spPr>
        <p:txBody>
          <a:bodyPr vert="horz" wrap="square" lIns="0" tIns="0" rIns="0" bIns="0" rtlCol="0">
            <a:spAutoFit/>
          </a:bodyPr>
          <a:lstStyle/>
          <a:p>
            <a:pPr>
              <a:lnSpc>
                <a:spcPts val="1405"/>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joe	</a:t>
            </a:r>
            <a:r>
              <a:rPr sz="1400" spc="-10" dirty="0">
                <a:solidFill>
                  <a:srgbClr val="E6DB74"/>
                </a:solidFill>
                <a:latin typeface="Consolas"/>
                <a:cs typeface="Consolas"/>
              </a:rPr>
              <a:t>1</a:t>
            </a:r>
            <a:r>
              <a:rPr sz="1400" spc="5" dirty="0">
                <a:solidFill>
                  <a:srgbClr val="E6DB74"/>
                </a:solidFill>
                <a:latin typeface="Consolas"/>
                <a:cs typeface="Consolas"/>
              </a:rPr>
              <a:t>0</a:t>
            </a:r>
            <a:r>
              <a:rPr sz="1400" spc="-10" dirty="0">
                <a:solidFill>
                  <a:srgbClr val="E6DB74"/>
                </a:solidFill>
                <a:latin typeface="Consolas"/>
                <a:cs typeface="Consolas"/>
              </a:rPr>
              <a:t>1</a:t>
            </a:r>
            <a:r>
              <a:rPr sz="1400" dirty="0">
                <a:solidFill>
                  <a:srgbClr val="E6DB74"/>
                </a:solidFill>
                <a:latin typeface="Consolas"/>
                <a:cs typeface="Consolas"/>
              </a:rPr>
              <a:t>0</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ge</a:t>
            </a:r>
            <a:r>
              <a:rPr sz="2100" spc="15" baseline="3968" dirty="0">
                <a:solidFill>
                  <a:srgbClr val="E6DB74"/>
                </a:solidFill>
                <a:latin typeface="Consolas"/>
                <a:cs typeface="Consolas"/>
              </a:rPr>
              <a:t>o</a:t>
            </a:r>
            <a:r>
              <a:rPr sz="2100" baseline="3968" dirty="0">
                <a:solidFill>
                  <a:srgbClr val="E6DB74"/>
                </a:solidFill>
                <a:latin typeface="Consolas"/>
                <a:cs typeface="Consolas"/>
              </a:rPr>
              <a:t>rge	</a:t>
            </a:r>
            <a:r>
              <a:rPr sz="1400" dirty="0">
                <a:solidFill>
                  <a:srgbClr val="E6DB74"/>
                </a:solidFill>
                <a:latin typeface="Consolas"/>
                <a:cs typeface="Consolas"/>
              </a:rPr>
              <a:t>1011</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ra</a:t>
            </a:r>
            <a:r>
              <a:rPr sz="2100" spc="15" baseline="3968" dirty="0">
                <a:solidFill>
                  <a:srgbClr val="E6DB74"/>
                </a:solidFill>
                <a:latin typeface="Consolas"/>
                <a:cs typeface="Consolas"/>
              </a:rPr>
              <a:t>v</a:t>
            </a:r>
            <a:r>
              <a:rPr sz="2100" baseline="3968" dirty="0">
                <a:solidFill>
                  <a:srgbClr val="E6DB74"/>
                </a:solidFill>
                <a:latin typeface="Consolas"/>
                <a:cs typeface="Consolas"/>
              </a:rPr>
              <a:t>i	</a:t>
            </a:r>
            <a:r>
              <a:rPr sz="1400" dirty="0">
                <a:solidFill>
                  <a:srgbClr val="E6DB74"/>
                </a:solidFill>
                <a:latin typeface="Consolas"/>
                <a:cs typeface="Consolas"/>
              </a:rPr>
              <a:t>1012</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ma</a:t>
            </a:r>
            <a:r>
              <a:rPr sz="2100" spc="15" baseline="3968" dirty="0">
                <a:solidFill>
                  <a:srgbClr val="E6DB74"/>
                </a:solidFill>
                <a:latin typeface="Consolas"/>
                <a:cs typeface="Consolas"/>
              </a:rPr>
              <a:t>n</a:t>
            </a:r>
            <a:r>
              <a:rPr sz="2100" baseline="3968" dirty="0">
                <a:solidFill>
                  <a:srgbClr val="E6DB74"/>
                </a:solidFill>
                <a:latin typeface="Consolas"/>
                <a:cs typeface="Consolas"/>
              </a:rPr>
              <a:t>i	</a:t>
            </a:r>
            <a:r>
              <a:rPr sz="1400" dirty="0">
                <a:solidFill>
                  <a:srgbClr val="E6DB74"/>
                </a:solidFill>
                <a:latin typeface="Consolas"/>
                <a:cs typeface="Consolas"/>
              </a:rPr>
              <a:t>1013</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ki</a:t>
            </a:r>
            <a:r>
              <a:rPr sz="2100" spc="15" baseline="3968" dirty="0">
                <a:solidFill>
                  <a:srgbClr val="E6DB74"/>
                </a:solidFill>
                <a:latin typeface="Consolas"/>
                <a:cs typeface="Consolas"/>
              </a:rPr>
              <a:t>r</a:t>
            </a:r>
            <a:r>
              <a:rPr sz="2100" baseline="3968" dirty="0">
                <a:solidFill>
                  <a:srgbClr val="E6DB74"/>
                </a:solidFill>
                <a:latin typeface="Consolas"/>
                <a:cs typeface="Consolas"/>
              </a:rPr>
              <a:t>an	</a:t>
            </a:r>
            <a:r>
              <a:rPr sz="1400" dirty="0">
                <a:solidFill>
                  <a:srgbClr val="E6DB74"/>
                </a:solidFill>
                <a:latin typeface="Consolas"/>
                <a:cs typeface="Consolas"/>
              </a:rPr>
              <a:t>1014</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spc="-15" baseline="3968" dirty="0">
                <a:solidFill>
                  <a:srgbClr val="E6DB74"/>
                </a:solidFill>
                <a:latin typeface="Consolas"/>
                <a:cs typeface="Consolas"/>
              </a:rPr>
              <a:t>j</a:t>
            </a:r>
            <a:r>
              <a:rPr sz="2100" spc="7" baseline="3968" dirty="0">
                <a:solidFill>
                  <a:srgbClr val="E6DB74"/>
                </a:solidFill>
                <a:latin typeface="Consolas"/>
                <a:cs typeface="Consolas"/>
              </a:rPr>
              <a:t>az</a:t>
            </a:r>
            <a:r>
              <a:rPr sz="2100" spc="-15" baseline="3968" dirty="0">
                <a:solidFill>
                  <a:srgbClr val="E6DB74"/>
                </a:solidFill>
                <a:latin typeface="Consolas"/>
                <a:cs typeface="Consolas"/>
              </a:rPr>
              <a:t>l</a:t>
            </a:r>
            <a:r>
              <a:rPr sz="2100" spc="7" baseline="3968" dirty="0">
                <a:solidFill>
                  <a:srgbClr val="E6DB74"/>
                </a:solidFill>
                <a:latin typeface="Consolas"/>
                <a:cs typeface="Consolas"/>
              </a:rPr>
              <a:t>a</a:t>
            </a:r>
            <a:r>
              <a:rPr sz="2100" baseline="3968" dirty="0">
                <a:solidFill>
                  <a:srgbClr val="E6DB74"/>
                </a:solidFill>
                <a:latin typeface="Consolas"/>
                <a:cs typeface="Consolas"/>
              </a:rPr>
              <a:t>n	</a:t>
            </a:r>
            <a:r>
              <a:rPr sz="1400" dirty="0">
                <a:solidFill>
                  <a:srgbClr val="E6DB74"/>
                </a:solidFill>
                <a:latin typeface="Consolas"/>
                <a:cs typeface="Consolas"/>
              </a:rPr>
              <a:t>1015</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em</a:t>
            </a:r>
            <a:r>
              <a:rPr sz="2100" spc="15" baseline="3968" dirty="0">
                <a:solidFill>
                  <a:srgbClr val="E6DB74"/>
                </a:solidFill>
                <a:latin typeface="Consolas"/>
                <a:cs typeface="Consolas"/>
              </a:rPr>
              <a:t>a</a:t>
            </a:r>
            <a:r>
              <a:rPr sz="2100" baseline="3968" dirty="0">
                <a:solidFill>
                  <a:srgbClr val="E6DB74"/>
                </a:solidFill>
                <a:latin typeface="Consolas"/>
                <a:cs typeface="Consolas"/>
              </a:rPr>
              <a:t>an	</a:t>
            </a:r>
            <a:r>
              <a:rPr sz="1400" dirty="0">
                <a:solidFill>
                  <a:srgbClr val="E6DB74"/>
                </a:solidFill>
                <a:latin typeface="Consolas"/>
                <a:cs typeface="Consolas"/>
              </a:rPr>
              <a:t>1016</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ma</a:t>
            </a:r>
            <a:r>
              <a:rPr sz="2100" spc="15" baseline="3968" dirty="0">
                <a:solidFill>
                  <a:srgbClr val="E6DB74"/>
                </a:solidFill>
                <a:latin typeface="Consolas"/>
                <a:cs typeface="Consolas"/>
              </a:rPr>
              <a:t>z</a:t>
            </a:r>
            <a:r>
              <a:rPr sz="2100" baseline="3968" dirty="0">
                <a:solidFill>
                  <a:srgbClr val="E6DB74"/>
                </a:solidFill>
                <a:latin typeface="Consolas"/>
                <a:cs typeface="Consolas"/>
              </a:rPr>
              <a:t>in	</a:t>
            </a:r>
            <a:r>
              <a:rPr sz="1400" spc="-10" dirty="0">
                <a:solidFill>
                  <a:srgbClr val="E6DB74"/>
                </a:solidFill>
                <a:latin typeface="Consolas"/>
                <a:cs typeface="Consolas"/>
              </a:rPr>
              <a:t>1</a:t>
            </a:r>
            <a:r>
              <a:rPr sz="1400" spc="5" dirty="0">
                <a:solidFill>
                  <a:srgbClr val="E6DB74"/>
                </a:solidFill>
                <a:latin typeface="Consolas"/>
                <a:cs typeface="Consolas"/>
              </a:rPr>
              <a:t>0</a:t>
            </a:r>
            <a:r>
              <a:rPr sz="1400" spc="-10" dirty="0">
                <a:solidFill>
                  <a:srgbClr val="E6DB74"/>
                </a:solidFill>
                <a:latin typeface="Consolas"/>
                <a:cs typeface="Consolas"/>
              </a:rPr>
              <a:t>1</a:t>
            </a:r>
            <a:r>
              <a:rPr sz="1400" dirty="0">
                <a:solidFill>
                  <a:srgbClr val="E6DB74"/>
                </a:solidFill>
                <a:latin typeface="Consolas"/>
                <a:cs typeface="Consolas"/>
              </a:rPr>
              <a:t>7</a:t>
            </a:r>
            <a:endParaRPr sz="1400">
              <a:latin typeface="Consolas"/>
              <a:cs typeface="Consolas"/>
            </a:endParaRPr>
          </a:p>
          <a:p>
            <a:pPr>
              <a:lnSpc>
                <a:spcPct val="100000"/>
              </a:lnSpc>
              <a:spcBef>
                <a:spcPts val="5"/>
              </a:spcBef>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iz</a:t>
            </a:r>
            <a:r>
              <a:rPr sz="2100" spc="15" baseline="3968" dirty="0">
                <a:solidFill>
                  <a:srgbClr val="E6DB74"/>
                </a:solidFill>
                <a:latin typeface="Consolas"/>
                <a:cs typeface="Consolas"/>
              </a:rPr>
              <a:t>a</a:t>
            </a:r>
            <a:r>
              <a:rPr sz="2100" baseline="3968" dirty="0">
                <a:solidFill>
                  <a:srgbClr val="E6DB74"/>
                </a:solidFill>
                <a:latin typeface="Consolas"/>
                <a:cs typeface="Consolas"/>
              </a:rPr>
              <a:t>an	</a:t>
            </a:r>
            <a:r>
              <a:rPr sz="1400" dirty="0">
                <a:solidFill>
                  <a:srgbClr val="E6DB74"/>
                </a:solidFill>
                <a:latin typeface="Consolas"/>
                <a:cs typeface="Consolas"/>
              </a:rPr>
              <a:t>1018</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mi</a:t>
            </a:r>
            <a:r>
              <a:rPr sz="2100" spc="15" baseline="3968" dirty="0">
                <a:solidFill>
                  <a:srgbClr val="E6DB74"/>
                </a:solidFill>
                <a:latin typeface="Consolas"/>
                <a:cs typeface="Consolas"/>
              </a:rPr>
              <a:t>k</a:t>
            </a:r>
            <a:r>
              <a:rPr sz="2100" baseline="3968" dirty="0">
                <a:solidFill>
                  <a:srgbClr val="E6DB74"/>
                </a:solidFill>
                <a:latin typeface="Consolas"/>
                <a:cs typeface="Consolas"/>
              </a:rPr>
              <a:t>e	</a:t>
            </a:r>
            <a:r>
              <a:rPr sz="1400" dirty="0">
                <a:solidFill>
                  <a:srgbClr val="E6DB74"/>
                </a:solidFill>
                <a:latin typeface="Consolas"/>
                <a:cs typeface="Consolas"/>
              </a:rPr>
              <a:t>1019</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me</a:t>
            </a:r>
            <a:r>
              <a:rPr sz="2100" spc="15" baseline="3968" dirty="0">
                <a:solidFill>
                  <a:srgbClr val="E6DB74"/>
                </a:solidFill>
                <a:latin typeface="Consolas"/>
                <a:cs typeface="Consolas"/>
              </a:rPr>
              <a:t>n</a:t>
            </a:r>
            <a:r>
              <a:rPr sz="2100" baseline="3968" dirty="0">
                <a:solidFill>
                  <a:srgbClr val="E6DB74"/>
                </a:solidFill>
                <a:latin typeface="Consolas"/>
                <a:cs typeface="Consolas"/>
              </a:rPr>
              <a:t>aal	</a:t>
            </a:r>
            <a:r>
              <a:rPr sz="1400" dirty="0">
                <a:solidFill>
                  <a:srgbClr val="E6DB74"/>
                </a:solidFill>
                <a:latin typeface="Consolas"/>
                <a:cs typeface="Consolas"/>
              </a:rPr>
              <a:t>1020</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sh</a:t>
            </a:r>
            <a:r>
              <a:rPr sz="2100" spc="15" baseline="3968" dirty="0">
                <a:solidFill>
                  <a:srgbClr val="E6DB74"/>
                </a:solidFill>
                <a:latin typeface="Consolas"/>
                <a:cs typeface="Consolas"/>
              </a:rPr>
              <a:t>o</a:t>
            </a:r>
            <a:r>
              <a:rPr sz="2100" baseline="3968" dirty="0">
                <a:solidFill>
                  <a:srgbClr val="E6DB74"/>
                </a:solidFill>
                <a:latin typeface="Consolas"/>
                <a:cs typeface="Consolas"/>
              </a:rPr>
              <a:t>eb	</a:t>
            </a:r>
            <a:r>
              <a:rPr sz="1400" dirty="0">
                <a:solidFill>
                  <a:srgbClr val="E6DB74"/>
                </a:solidFill>
                <a:latin typeface="Consolas"/>
                <a:cs typeface="Consolas"/>
              </a:rPr>
              <a:t>1021</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spc="-15" baseline="3968" dirty="0">
                <a:solidFill>
                  <a:srgbClr val="E6DB74"/>
                </a:solidFill>
                <a:latin typeface="Consolas"/>
                <a:cs typeface="Consolas"/>
              </a:rPr>
              <a:t>r</a:t>
            </a:r>
            <a:r>
              <a:rPr sz="2100" spc="7" baseline="3968" dirty="0">
                <a:solidFill>
                  <a:srgbClr val="E6DB74"/>
                </a:solidFill>
                <a:latin typeface="Consolas"/>
                <a:cs typeface="Consolas"/>
              </a:rPr>
              <a:t>an</a:t>
            </a:r>
            <a:r>
              <a:rPr sz="2100" baseline="3968" dirty="0">
                <a:solidFill>
                  <a:srgbClr val="E6DB74"/>
                </a:solidFill>
                <a:latin typeface="Consolas"/>
                <a:cs typeface="Consolas"/>
              </a:rPr>
              <a:t>i	</a:t>
            </a:r>
            <a:r>
              <a:rPr sz="1400" dirty="0">
                <a:solidFill>
                  <a:srgbClr val="E6DB74"/>
                </a:solidFill>
                <a:latin typeface="Consolas"/>
                <a:cs typeface="Consolas"/>
              </a:rPr>
              <a:t>1022</a:t>
            </a:r>
            <a:endParaRPr sz="1400">
              <a:latin typeface="Consolas"/>
              <a:cs typeface="Consolas"/>
            </a:endParaRPr>
          </a:p>
        </p:txBody>
      </p:sp>
      <p:sp>
        <p:nvSpPr>
          <p:cNvPr id="32" name="object 32"/>
          <p:cNvSpPr/>
          <p:nvPr/>
        </p:nvSpPr>
        <p:spPr>
          <a:xfrm>
            <a:off x="606551" y="2767583"/>
            <a:ext cx="2379345" cy="4090670"/>
          </a:xfrm>
          <a:custGeom>
            <a:avLst/>
            <a:gdLst/>
            <a:ahLst/>
            <a:cxnLst/>
            <a:rect l="l" t="t" r="r" b="b"/>
            <a:pathLst>
              <a:path w="2379345" h="4090670">
                <a:moveTo>
                  <a:pt x="2378964" y="0"/>
                </a:moveTo>
                <a:lnTo>
                  <a:pt x="0" y="0"/>
                </a:lnTo>
                <a:lnTo>
                  <a:pt x="0" y="4090413"/>
                </a:lnTo>
                <a:lnTo>
                  <a:pt x="2378964" y="4090413"/>
                </a:lnTo>
                <a:lnTo>
                  <a:pt x="2378964" y="0"/>
                </a:lnTo>
                <a:close/>
              </a:path>
            </a:pathLst>
          </a:custGeom>
          <a:solidFill>
            <a:srgbClr val="0D0D0D"/>
          </a:solidFill>
        </p:spPr>
        <p:txBody>
          <a:bodyPr wrap="square" lIns="0" tIns="0" rIns="0" bIns="0" rtlCol="0"/>
          <a:lstStyle/>
          <a:p>
            <a:endParaRPr/>
          </a:p>
        </p:txBody>
      </p:sp>
      <p:sp>
        <p:nvSpPr>
          <p:cNvPr id="33" name="object 33"/>
          <p:cNvSpPr txBox="1"/>
          <p:nvPr/>
        </p:nvSpPr>
        <p:spPr>
          <a:xfrm>
            <a:off x="4973982" y="2285273"/>
            <a:ext cx="39370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10</a:t>
            </a:r>
            <a:r>
              <a:rPr sz="1400" spc="10" dirty="0">
                <a:solidFill>
                  <a:srgbClr val="E6DB74"/>
                </a:solidFill>
                <a:latin typeface="Consolas"/>
                <a:cs typeface="Consolas"/>
              </a:rPr>
              <a:t>1</a:t>
            </a:r>
            <a:r>
              <a:rPr sz="1400" dirty="0">
                <a:solidFill>
                  <a:srgbClr val="E6DB74"/>
                </a:solidFill>
                <a:latin typeface="Consolas"/>
                <a:cs typeface="Consolas"/>
              </a:rPr>
              <a:t>0</a:t>
            </a:r>
            <a:endParaRPr sz="1400">
              <a:latin typeface="Consolas"/>
              <a:cs typeface="Consolas"/>
            </a:endParaRPr>
          </a:p>
        </p:txBody>
      </p:sp>
      <p:sp>
        <p:nvSpPr>
          <p:cNvPr id="34" name="object 34"/>
          <p:cNvSpPr/>
          <p:nvPr/>
        </p:nvSpPr>
        <p:spPr>
          <a:xfrm>
            <a:off x="1559052" y="2196083"/>
            <a:ext cx="4498975" cy="317500"/>
          </a:xfrm>
          <a:custGeom>
            <a:avLst/>
            <a:gdLst/>
            <a:ahLst/>
            <a:cxnLst/>
            <a:rect l="l" t="t" r="r" b="b"/>
            <a:pathLst>
              <a:path w="4498975" h="317500">
                <a:moveTo>
                  <a:pt x="1377696" y="9144"/>
                </a:moveTo>
                <a:lnTo>
                  <a:pt x="0" y="9144"/>
                </a:lnTo>
                <a:lnTo>
                  <a:pt x="0" y="316992"/>
                </a:lnTo>
                <a:lnTo>
                  <a:pt x="1377696" y="316992"/>
                </a:lnTo>
                <a:lnTo>
                  <a:pt x="1377696" y="9144"/>
                </a:lnTo>
                <a:close/>
              </a:path>
              <a:path w="4498975" h="317500">
                <a:moveTo>
                  <a:pt x="4498848" y="0"/>
                </a:moveTo>
                <a:lnTo>
                  <a:pt x="3419856" y="0"/>
                </a:lnTo>
                <a:lnTo>
                  <a:pt x="3419856" y="307848"/>
                </a:lnTo>
                <a:lnTo>
                  <a:pt x="4498848" y="307848"/>
                </a:lnTo>
                <a:lnTo>
                  <a:pt x="4498848" y="0"/>
                </a:lnTo>
                <a:close/>
              </a:path>
            </a:pathLst>
          </a:custGeom>
          <a:solidFill>
            <a:srgbClr val="0D0D0D"/>
          </a:solidFill>
        </p:spPr>
        <p:txBody>
          <a:bodyPr wrap="square" lIns="0" tIns="0" rIns="0" bIns="0" rtlCol="0"/>
          <a:lstStyle/>
          <a:p>
            <a:endParaRPr/>
          </a:p>
        </p:txBody>
      </p:sp>
      <p:sp>
        <p:nvSpPr>
          <p:cNvPr id="35" name="object 35"/>
          <p:cNvSpPr txBox="1"/>
          <p:nvPr/>
        </p:nvSpPr>
        <p:spPr>
          <a:xfrm>
            <a:off x="3129461" y="2226691"/>
            <a:ext cx="2839085" cy="228909"/>
          </a:xfrm>
          <a:prstGeom prst="rect">
            <a:avLst/>
          </a:prstGeom>
        </p:spPr>
        <p:txBody>
          <a:bodyPr vert="horz" wrap="square" lIns="0" tIns="13335" rIns="0" bIns="0" rtlCol="0">
            <a:spAutoFit/>
          </a:bodyPr>
          <a:lstStyle/>
          <a:p>
            <a:pPr marL="12700">
              <a:lnSpc>
                <a:spcPct val="100000"/>
              </a:lnSpc>
              <a:spcBef>
                <a:spcPts val="105"/>
              </a:spcBef>
              <a:tabLst>
                <a:tab pos="1450975" algn="l"/>
              </a:tabLst>
            </a:pPr>
            <a:r>
              <a:rPr sz="1400" dirty="0" err="1">
                <a:solidFill>
                  <a:srgbClr val="E6DB74"/>
                </a:solidFill>
                <a:latin typeface="Consolas"/>
                <a:cs typeface="Consolas"/>
              </a:rPr>
              <a:t>statepresent</a:t>
            </a:r>
            <a:r>
              <a:rPr sz="1400" dirty="0">
                <a:solidFill>
                  <a:srgbClr val="E6DB74"/>
                </a:solidFill>
                <a:latin typeface="Consolas"/>
                <a:cs typeface="Consolas"/>
              </a:rPr>
              <a:t>	uid=</a:t>
            </a:r>
            <a:r>
              <a:rPr sz="1400" spc="-35" dirty="0">
                <a:solidFill>
                  <a:srgbClr val="E6DB74"/>
                </a:solidFill>
                <a:latin typeface="Consolas"/>
                <a:cs typeface="Consolas"/>
              </a:rPr>
              <a:t> </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a:t>
            </a:r>
            <a:r>
              <a:rPr sz="2100" spc="-44" baseline="1984" dirty="0">
                <a:solidFill>
                  <a:srgbClr val="E6DB74"/>
                </a:solidFill>
                <a:latin typeface="Consolas"/>
                <a:cs typeface="Consolas"/>
              </a:rPr>
              <a:t> </a:t>
            </a:r>
            <a:r>
              <a:rPr sz="2100" spc="7" baseline="1984" dirty="0">
                <a:solidFill>
                  <a:srgbClr val="E6DB74"/>
                </a:solidFill>
                <a:latin typeface="Consolas"/>
                <a:cs typeface="Consolas"/>
              </a:rPr>
              <a:t>}}’</a:t>
            </a:r>
            <a:endParaRPr sz="2100" baseline="1984" dirty="0">
              <a:latin typeface="Consolas"/>
              <a:cs typeface="Consolas"/>
            </a:endParaRPr>
          </a:p>
        </p:txBody>
      </p:sp>
      <p:sp>
        <p:nvSpPr>
          <p:cNvPr id="5" name="object 57">
            <a:extLst>
              <a:ext uri="{FF2B5EF4-FFF2-40B4-BE49-F238E27FC236}">
                <a16:creationId xmlns:a16="http://schemas.microsoft.com/office/drawing/2014/main" id="{DD206B0B-74AA-0896-18DD-79B4A4E80AA9}"/>
              </a:ext>
            </a:extLst>
          </p:cNvPr>
          <p:cNvSpPr txBox="1"/>
          <p:nvPr/>
        </p:nvSpPr>
        <p:spPr>
          <a:xfrm>
            <a:off x="290587" y="1821986"/>
            <a:ext cx="3614803" cy="2473113"/>
          </a:xfrm>
          <a:prstGeom prst="rect">
            <a:avLst/>
          </a:prstGeom>
        </p:spPr>
        <p:txBody>
          <a:bodyPr vert="horz" wrap="square" lIns="0" tIns="13335" rIns="0" bIns="0" rtlCol="0">
            <a:spAutoFit/>
          </a:bodyPr>
          <a:lstStyle/>
          <a:p>
            <a:pPr marL="12700" marR="776605">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109855">
              <a:lnSpc>
                <a:spcPct val="100000"/>
              </a:lnSpc>
              <a:spcBef>
                <a:spcPts val="10"/>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110" dirty="0">
                <a:solidFill>
                  <a:srgbClr val="E6DB74"/>
                </a:solidFill>
                <a:latin typeface="Consolas"/>
                <a:cs typeface="Consolas"/>
              </a:rPr>
              <a:t> </a:t>
            </a:r>
            <a:r>
              <a:rPr sz="1400" dirty="0">
                <a:solidFill>
                  <a:srgbClr val="E6DB74"/>
                </a:solidFill>
                <a:latin typeface="Consolas"/>
                <a:cs typeface="Consolas"/>
              </a:rPr>
              <a:t>‘{{ ????</a:t>
            </a:r>
            <a:r>
              <a:rPr sz="1400" spc="-10"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a:p>
            <a:pPr marL="293370">
              <a:lnSpc>
                <a:spcPct val="100000"/>
              </a:lnSpc>
              <a:spcBef>
                <a:spcPts val="254"/>
              </a:spcBef>
            </a:pPr>
            <a:r>
              <a:rPr sz="1400" dirty="0">
                <a:solidFill>
                  <a:srgbClr val="F82571"/>
                </a:solidFill>
                <a:latin typeface="Consolas"/>
                <a:cs typeface="Consolas"/>
              </a:rPr>
              <a:t>loop:</a:t>
            </a:r>
            <a:endParaRPr sz="1400" dirty="0">
              <a:latin typeface="Consolas"/>
              <a:cs typeface="Consolas"/>
            </a:endParaRPr>
          </a:p>
          <a:p>
            <a:pPr marL="673735" marR="1000760" indent="-196850">
              <a:lnSpc>
                <a:spcPct val="100000"/>
              </a:lnSpc>
              <a:spcBef>
                <a:spcPts val="400"/>
              </a:spcBef>
              <a:buChar char="-"/>
              <a:tabLst>
                <a:tab pos="674370" algn="l"/>
              </a:tabLst>
            </a:pPr>
            <a:r>
              <a:rPr sz="1400" dirty="0">
                <a:solidFill>
                  <a:srgbClr val="F82571"/>
                </a:solidFill>
                <a:latin typeface="Consolas"/>
                <a:cs typeface="Consolas"/>
              </a:rPr>
              <a:t>name:</a:t>
            </a:r>
            <a:r>
              <a:rPr sz="1400" spc="-70" dirty="0">
                <a:solidFill>
                  <a:srgbClr val="F82571"/>
                </a:solidFill>
                <a:latin typeface="Consolas"/>
                <a:cs typeface="Consolas"/>
              </a:rPr>
              <a:t> </a:t>
            </a:r>
            <a:r>
              <a:rPr sz="1400" dirty="0">
                <a:solidFill>
                  <a:srgbClr val="E6DB74"/>
                </a:solidFill>
                <a:latin typeface="Consolas"/>
                <a:cs typeface="Consolas"/>
              </a:rPr>
              <a:t>joe </a:t>
            </a:r>
            <a:r>
              <a:rPr sz="1400" spc="-750" dirty="0">
                <a:solidFill>
                  <a:srgbClr val="E6DB74"/>
                </a:solidFill>
                <a:latin typeface="Consolas"/>
                <a:cs typeface="Consolas"/>
              </a:rPr>
              <a:t> </a:t>
            </a:r>
            <a:r>
              <a:rPr sz="1400" dirty="0">
                <a:solidFill>
                  <a:srgbClr val="F82571"/>
                </a:solidFill>
                <a:latin typeface="Consolas"/>
                <a:cs typeface="Consolas"/>
              </a:rPr>
              <a:t>uid:</a:t>
            </a:r>
            <a:r>
              <a:rPr sz="1400" spc="-65" dirty="0">
                <a:solidFill>
                  <a:srgbClr val="F82571"/>
                </a:solidFill>
                <a:latin typeface="Consolas"/>
                <a:cs typeface="Consolas"/>
              </a:rPr>
              <a:t> </a:t>
            </a:r>
            <a:r>
              <a:rPr sz="1400" dirty="0">
                <a:solidFill>
                  <a:srgbClr val="E6DB74"/>
                </a:solidFill>
                <a:latin typeface="Consolas"/>
                <a:cs typeface="Consolas"/>
              </a:rPr>
              <a:t>1010</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1011</a:t>
            </a:r>
            <a:endParaRPr sz="1400" dirty="0">
              <a:latin typeface="Consolas"/>
              <a:cs typeface="Consolas"/>
            </a:endParaRPr>
          </a:p>
          <a:p>
            <a:pPr marL="673735" marR="902335" indent="-196850">
              <a:lnSpc>
                <a:spcPct val="100000"/>
              </a:lnSpc>
              <a:buChar char="-"/>
              <a:tabLst>
                <a:tab pos="674370" algn="l"/>
              </a:tabLst>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ravi </a:t>
            </a:r>
            <a:r>
              <a:rPr sz="1400" spc="-755" dirty="0">
                <a:solidFill>
                  <a:srgbClr val="E6DB74"/>
                </a:solidFill>
                <a:latin typeface="Consolas"/>
                <a:cs typeface="Consolas"/>
              </a:rPr>
              <a:t> </a:t>
            </a:r>
            <a:r>
              <a:rPr sz="1400" dirty="0">
                <a:solidFill>
                  <a:srgbClr val="F82571"/>
                </a:solidFill>
                <a:latin typeface="Consolas"/>
                <a:cs typeface="Consolas"/>
              </a:rPr>
              <a:t>uid:</a:t>
            </a:r>
            <a:r>
              <a:rPr sz="1400" spc="-25" dirty="0">
                <a:solidFill>
                  <a:srgbClr val="F82571"/>
                </a:solidFill>
                <a:latin typeface="Consolas"/>
                <a:cs typeface="Consolas"/>
              </a:rPr>
              <a:t> </a:t>
            </a:r>
            <a:r>
              <a:rPr sz="1400" dirty="0">
                <a:solidFill>
                  <a:srgbClr val="E6DB74"/>
                </a:solidFill>
                <a:latin typeface="Consolas"/>
                <a:cs typeface="Consolas"/>
              </a:rPr>
              <a:t>1012</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kiran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1014</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jazlan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1015</a:t>
            </a:r>
            <a:endParaRPr sz="1400" dirty="0">
              <a:latin typeface="Consolas"/>
              <a:cs typeface="Consolas"/>
            </a:endParaRPr>
          </a:p>
          <a:p>
            <a:pPr marL="673735" marR="803275" indent="-196850">
              <a:lnSpc>
                <a:spcPct val="100000"/>
              </a:lnSpc>
              <a:buChar char="-"/>
              <a:tabLst>
                <a:tab pos="67437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emaan </a:t>
            </a:r>
            <a:r>
              <a:rPr sz="1400" spc="-750" dirty="0">
                <a:solidFill>
                  <a:srgbClr val="E6DB74"/>
                </a:solidFill>
                <a:latin typeface="Consolas"/>
                <a:cs typeface="Consolas"/>
              </a:rPr>
              <a:t> </a:t>
            </a:r>
            <a:r>
              <a:rPr sz="1400" dirty="0">
                <a:solidFill>
                  <a:srgbClr val="F82571"/>
                </a:solidFill>
                <a:latin typeface="Consolas"/>
                <a:cs typeface="Consolas"/>
              </a:rPr>
              <a:t>uid:</a:t>
            </a:r>
            <a:r>
              <a:rPr sz="1400" spc="-10" dirty="0">
                <a:solidFill>
                  <a:srgbClr val="F82571"/>
                </a:solidFill>
                <a:latin typeface="Consolas"/>
                <a:cs typeface="Consolas"/>
              </a:rPr>
              <a:t> </a:t>
            </a:r>
            <a:r>
              <a:rPr sz="1400" dirty="0">
                <a:solidFill>
                  <a:srgbClr val="E6DB74"/>
                </a:solidFill>
                <a:latin typeface="Consolas"/>
                <a:cs typeface="Consolas"/>
              </a:rPr>
              <a:t>1016</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izaan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1018</a:t>
            </a:r>
            <a:endParaRPr sz="1400" dirty="0">
              <a:latin typeface="Consolas"/>
              <a:cs typeface="Consolas"/>
            </a:endParaRPr>
          </a:p>
        </p:txBody>
      </p:sp>
    </p:spTree>
    <p:extLst>
      <p:ext uri="{BB962C8B-B14F-4D97-AF65-F5344CB8AC3E}">
        <p14:creationId xmlns:p14="http://schemas.microsoft.com/office/powerpoint/2010/main" val="4049296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6" name="object 6"/>
          <p:cNvGrpSpPr/>
          <p:nvPr/>
        </p:nvGrpSpPr>
        <p:grpSpPr>
          <a:xfrm>
            <a:off x="0" y="0"/>
            <a:ext cx="1638935" cy="1878964"/>
            <a:chOff x="0" y="0"/>
            <a:chExt cx="1638935" cy="1878964"/>
          </a:xfrm>
        </p:grpSpPr>
        <p:pic>
          <p:nvPicPr>
            <p:cNvPr id="7" name="object 7"/>
            <p:cNvPicPr/>
            <p:nvPr/>
          </p:nvPicPr>
          <p:blipFill>
            <a:blip r:embed="rId2" cstate="print"/>
            <a:stretch>
              <a:fillRect/>
            </a:stretch>
          </p:blipFill>
          <p:spPr>
            <a:xfrm>
              <a:off x="0" y="0"/>
              <a:ext cx="1638427" cy="1878964"/>
            </a:xfrm>
            <a:prstGeom prst="rect">
              <a:avLst/>
            </a:prstGeom>
          </p:spPr>
        </p:pic>
        <p:sp>
          <p:nvSpPr>
            <p:cNvPr id="8" name="object 8"/>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9" name="object 9"/>
          <p:cNvGrpSpPr/>
          <p:nvPr/>
        </p:nvGrpSpPr>
        <p:grpSpPr>
          <a:xfrm>
            <a:off x="10913364" y="0"/>
            <a:ext cx="1278890" cy="1011555"/>
            <a:chOff x="10913364" y="0"/>
            <a:chExt cx="1278890" cy="1011555"/>
          </a:xfrm>
        </p:grpSpPr>
        <p:pic>
          <p:nvPicPr>
            <p:cNvPr id="10" name="object 10"/>
            <p:cNvPicPr/>
            <p:nvPr/>
          </p:nvPicPr>
          <p:blipFill>
            <a:blip r:embed="rId3" cstate="print"/>
            <a:stretch>
              <a:fillRect/>
            </a:stretch>
          </p:blipFill>
          <p:spPr>
            <a:xfrm>
              <a:off x="10913364" y="0"/>
              <a:ext cx="1278635" cy="1011047"/>
            </a:xfrm>
            <a:prstGeom prst="rect">
              <a:avLst/>
            </a:prstGeom>
          </p:spPr>
        </p:pic>
        <p:sp>
          <p:nvSpPr>
            <p:cNvPr id="11" name="object 11"/>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2" name="object 12"/>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3" name="object 13"/>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4" name="object 14"/>
          <p:cNvPicPr/>
          <p:nvPr/>
        </p:nvPicPr>
        <p:blipFill>
          <a:blip r:embed="rId4" cstate="print"/>
          <a:stretch>
            <a:fillRect/>
          </a:stretch>
        </p:blipFill>
        <p:spPr>
          <a:xfrm>
            <a:off x="189090" y="337820"/>
            <a:ext cx="217563" cy="217550"/>
          </a:xfrm>
          <a:prstGeom prst="rect">
            <a:avLst/>
          </a:prstGeom>
        </p:spPr>
      </p:pic>
      <p:pic>
        <p:nvPicPr>
          <p:cNvPr id="15" name="object 15"/>
          <p:cNvPicPr/>
          <p:nvPr/>
        </p:nvPicPr>
        <p:blipFill>
          <a:blip r:embed="rId5" cstate="print"/>
          <a:stretch>
            <a:fillRect/>
          </a:stretch>
        </p:blipFill>
        <p:spPr>
          <a:xfrm>
            <a:off x="0" y="5302034"/>
            <a:ext cx="1476502" cy="1555965"/>
          </a:xfrm>
          <a:prstGeom prst="rect">
            <a:avLst/>
          </a:prstGeom>
        </p:spPr>
      </p:pic>
      <p:grpSp>
        <p:nvGrpSpPr>
          <p:cNvPr id="16" name="object 16"/>
          <p:cNvGrpSpPr/>
          <p:nvPr/>
        </p:nvGrpSpPr>
        <p:grpSpPr>
          <a:xfrm>
            <a:off x="6341109" y="1327150"/>
            <a:ext cx="5765294" cy="5548513"/>
            <a:chOff x="6341109" y="1327150"/>
            <a:chExt cx="5857240" cy="5537200"/>
          </a:xfrm>
        </p:grpSpPr>
        <p:sp>
          <p:nvSpPr>
            <p:cNvPr id="17" name="object 17"/>
            <p:cNvSpPr/>
            <p:nvPr/>
          </p:nvSpPr>
          <p:spPr>
            <a:xfrm>
              <a:off x="6347459" y="1333500"/>
              <a:ext cx="5844540" cy="5524500"/>
            </a:xfrm>
            <a:custGeom>
              <a:avLst/>
              <a:gdLst/>
              <a:ahLst/>
              <a:cxnLst/>
              <a:rect l="l" t="t" r="r" b="b"/>
              <a:pathLst>
                <a:path w="5844540" h="5524500">
                  <a:moveTo>
                    <a:pt x="5844540" y="5524496"/>
                  </a:moveTo>
                  <a:lnTo>
                    <a:pt x="5844540" y="0"/>
                  </a:lnTo>
                  <a:lnTo>
                    <a:pt x="0" y="0"/>
                  </a:lnTo>
                  <a:lnTo>
                    <a:pt x="0" y="5524496"/>
                  </a:lnTo>
                  <a:lnTo>
                    <a:pt x="5844540" y="5524496"/>
                  </a:lnTo>
                  <a:close/>
                </a:path>
              </a:pathLst>
            </a:custGeom>
            <a:solidFill>
              <a:srgbClr val="0D0D0D">
                <a:alpha val="81959"/>
              </a:srgbClr>
            </a:solidFill>
          </p:spPr>
          <p:txBody>
            <a:bodyPr wrap="square" lIns="0" tIns="0" rIns="0" bIns="0" rtlCol="0"/>
            <a:lstStyle/>
            <a:p>
              <a:endParaRPr/>
            </a:p>
          </p:txBody>
        </p:sp>
        <p:sp>
          <p:nvSpPr>
            <p:cNvPr id="18" name="object 18"/>
            <p:cNvSpPr/>
            <p:nvPr/>
          </p:nvSpPr>
          <p:spPr>
            <a:xfrm>
              <a:off x="6347459" y="1333500"/>
              <a:ext cx="5844540" cy="5524500"/>
            </a:xfrm>
            <a:custGeom>
              <a:avLst/>
              <a:gdLst/>
              <a:ahLst/>
              <a:cxnLst/>
              <a:rect l="l" t="t" r="r" b="b"/>
              <a:pathLst>
                <a:path w="5844540" h="5524500">
                  <a:moveTo>
                    <a:pt x="5844540" y="0"/>
                  </a:moveTo>
                  <a:lnTo>
                    <a:pt x="0" y="0"/>
                  </a:lnTo>
                  <a:lnTo>
                    <a:pt x="0" y="5524496"/>
                  </a:lnTo>
                </a:path>
              </a:pathLst>
            </a:custGeom>
            <a:ln w="12700">
              <a:solidFill>
                <a:srgbClr val="C00000"/>
              </a:solidFill>
              <a:prstDash val="sysDashDot"/>
            </a:ln>
          </p:spPr>
          <p:txBody>
            <a:bodyPr wrap="square" lIns="0" tIns="0" rIns="0" bIns="0" rtlCol="0"/>
            <a:lstStyle/>
            <a:p>
              <a:endParaRPr/>
            </a:p>
          </p:txBody>
        </p:sp>
      </p:grpSp>
      <p:sp>
        <p:nvSpPr>
          <p:cNvPr id="19" name="object 19"/>
          <p:cNvSpPr txBox="1"/>
          <p:nvPr/>
        </p:nvSpPr>
        <p:spPr>
          <a:xfrm>
            <a:off x="6426453" y="1355597"/>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0" name="object 20"/>
          <p:cNvSpPr txBox="1"/>
          <p:nvPr/>
        </p:nvSpPr>
        <p:spPr>
          <a:xfrm>
            <a:off x="6623431" y="1568957"/>
            <a:ext cx="1796414" cy="666750"/>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p:txBody>
      </p:sp>
      <p:sp>
        <p:nvSpPr>
          <p:cNvPr id="21" name="object 21"/>
          <p:cNvSpPr txBox="1"/>
          <p:nvPr/>
        </p:nvSpPr>
        <p:spPr>
          <a:xfrm>
            <a:off x="7958950" y="3192942"/>
            <a:ext cx="137795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a:t>
            </a:r>
            <a:r>
              <a:rPr sz="1400" spc="-5"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2" name="object 22"/>
          <p:cNvSpPr txBox="1"/>
          <p:nvPr/>
        </p:nvSpPr>
        <p:spPr>
          <a:xfrm>
            <a:off x="11208664" y="3192942"/>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23" name="object 23"/>
          <p:cNvSpPr txBox="1"/>
          <p:nvPr/>
        </p:nvSpPr>
        <p:spPr>
          <a:xfrm>
            <a:off x="8178343" y="4373788"/>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4" name="object 24"/>
          <p:cNvSpPr txBox="1"/>
          <p:nvPr/>
        </p:nvSpPr>
        <p:spPr>
          <a:xfrm>
            <a:off x="11230889" y="4373788"/>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25" name="object 25"/>
          <p:cNvSpPr txBox="1"/>
          <p:nvPr/>
        </p:nvSpPr>
        <p:spPr>
          <a:xfrm>
            <a:off x="8156372" y="5608482"/>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6" name="object 26"/>
          <p:cNvSpPr txBox="1"/>
          <p:nvPr/>
        </p:nvSpPr>
        <p:spPr>
          <a:xfrm>
            <a:off x="11208664" y="5608482"/>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dirty="0">
              <a:latin typeface="Consolas"/>
              <a:cs typeface="Consolas"/>
            </a:endParaRPr>
          </a:p>
        </p:txBody>
      </p:sp>
      <p:sp>
        <p:nvSpPr>
          <p:cNvPr id="27" name="object 27"/>
          <p:cNvSpPr txBox="1"/>
          <p:nvPr/>
        </p:nvSpPr>
        <p:spPr>
          <a:xfrm>
            <a:off x="6353809" y="6633209"/>
            <a:ext cx="1731645" cy="224790"/>
          </a:xfrm>
          <a:prstGeom prst="rect">
            <a:avLst/>
          </a:prstGeom>
          <a:solidFill>
            <a:srgbClr val="0D0D0D">
              <a:alpha val="81959"/>
            </a:srgbClr>
          </a:solidFill>
        </p:spPr>
        <p:txBody>
          <a:bodyPr vert="horz" wrap="square" lIns="0" tIns="18415" rIns="0" bIns="0" rtlCol="0">
            <a:spAutoFit/>
          </a:bodyPr>
          <a:lstStyle/>
          <a:p>
            <a:pPr marL="641985">
              <a:lnSpc>
                <a:spcPts val="1625"/>
              </a:lnSpc>
              <a:spcBef>
                <a:spcPts val="145"/>
              </a:spcBef>
            </a:pPr>
            <a:r>
              <a:rPr sz="1400" spc="5" dirty="0">
                <a:solidFill>
                  <a:srgbClr val="F82571"/>
                </a:solidFill>
                <a:latin typeface="Consolas"/>
                <a:cs typeface="Consolas"/>
              </a:rPr>
              <a:t>user:</a:t>
            </a:r>
            <a:r>
              <a:rPr sz="1400" spc="-40" dirty="0">
                <a:solidFill>
                  <a:srgbClr val="F82571"/>
                </a:solidFill>
                <a:latin typeface="Consolas"/>
                <a:cs typeface="Consolas"/>
              </a:rPr>
              <a:t> </a:t>
            </a:r>
            <a:r>
              <a:rPr sz="1400" dirty="0">
                <a:solidFill>
                  <a:srgbClr val="E6DB74"/>
                </a:solidFill>
                <a:latin typeface="Consolas"/>
                <a:cs typeface="Consolas"/>
              </a:rPr>
              <a:t>name=</a:t>
            </a:r>
            <a:endParaRPr sz="1400">
              <a:latin typeface="Consolas"/>
              <a:cs typeface="Consolas"/>
            </a:endParaRPr>
          </a:p>
        </p:txBody>
      </p:sp>
      <p:sp>
        <p:nvSpPr>
          <p:cNvPr id="28" name="object 28"/>
          <p:cNvSpPr txBox="1"/>
          <p:nvPr/>
        </p:nvSpPr>
        <p:spPr>
          <a:xfrm>
            <a:off x="8178343" y="6697228"/>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9" name="object 29"/>
          <p:cNvSpPr txBox="1"/>
          <p:nvPr/>
        </p:nvSpPr>
        <p:spPr>
          <a:xfrm>
            <a:off x="11230889" y="6697228"/>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30" name="object 30"/>
          <p:cNvSpPr txBox="1">
            <a:spLocks noGrp="1"/>
          </p:cNvSpPr>
          <p:nvPr>
            <p:ph type="title"/>
          </p:nvPr>
        </p:nvSpPr>
        <p:spPr>
          <a:xfrm>
            <a:off x="916939" y="294894"/>
            <a:ext cx="5509514"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31" name="object 31"/>
          <p:cNvSpPr/>
          <p:nvPr/>
        </p:nvSpPr>
        <p:spPr>
          <a:xfrm>
            <a:off x="0" y="1350263"/>
            <a:ext cx="6057900" cy="5507990"/>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32" name="object 32"/>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33" name="object 33"/>
          <p:cNvSpPr txBox="1"/>
          <p:nvPr/>
        </p:nvSpPr>
        <p:spPr>
          <a:xfrm>
            <a:off x="3129461" y="2226691"/>
            <a:ext cx="130429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34" name="object 34"/>
          <p:cNvSpPr txBox="1"/>
          <p:nvPr/>
        </p:nvSpPr>
        <p:spPr>
          <a:xfrm>
            <a:off x="1568202" y="2278289"/>
            <a:ext cx="1278255" cy="185420"/>
          </a:xfrm>
          <a:prstGeom prst="rect">
            <a:avLst/>
          </a:prstGeom>
        </p:spPr>
        <p:txBody>
          <a:bodyPr vert="horz" wrap="square" lIns="0" tIns="0" rIns="0" bIns="0" rtlCol="0">
            <a:spAutoFit/>
          </a:bodyPr>
          <a:lstStyle/>
          <a:p>
            <a:pPr>
              <a:lnSpc>
                <a:spcPts val="1380"/>
              </a:lnSpc>
            </a:pPr>
            <a:r>
              <a:rPr sz="1400" dirty="0">
                <a:solidFill>
                  <a:srgbClr val="E6DB74"/>
                </a:solidFill>
                <a:latin typeface="Consolas"/>
                <a:cs typeface="Consolas"/>
              </a:rPr>
              <a:t>=</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item</a:t>
            </a:r>
            <a:r>
              <a:rPr sz="2100" spc="-37" baseline="1984" dirty="0">
                <a:solidFill>
                  <a:srgbClr val="E6DB74"/>
                </a:solidFill>
                <a:latin typeface="Consolas"/>
                <a:cs typeface="Consolas"/>
              </a:rPr>
              <a:t> </a:t>
            </a:r>
            <a:r>
              <a:rPr sz="2100" baseline="1984" dirty="0">
                <a:solidFill>
                  <a:srgbClr val="E6DB74"/>
                </a:solidFill>
                <a:latin typeface="Consolas"/>
                <a:cs typeface="Consolas"/>
              </a:rPr>
              <a:t>}}’</a:t>
            </a:r>
            <a:endParaRPr sz="2100" baseline="1984">
              <a:latin typeface="Consolas"/>
              <a:cs typeface="Consolas"/>
            </a:endParaRPr>
          </a:p>
        </p:txBody>
      </p:sp>
      <p:sp>
        <p:nvSpPr>
          <p:cNvPr id="35" name="object 35"/>
          <p:cNvSpPr txBox="1"/>
          <p:nvPr/>
        </p:nvSpPr>
        <p:spPr>
          <a:xfrm>
            <a:off x="753465" y="2755555"/>
            <a:ext cx="1450975" cy="2750185"/>
          </a:xfrm>
          <a:prstGeom prst="rect">
            <a:avLst/>
          </a:prstGeom>
        </p:spPr>
        <p:txBody>
          <a:bodyPr vert="horz" wrap="square" lIns="0" tIns="0" rIns="0" bIns="0" rtlCol="0">
            <a:spAutoFit/>
          </a:bodyPr>
          <a:lstStyle/>
          <a:p>
            <a:pPr>
              <a:lnSpc>
                <a:spcPts val="1405"/>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joe	</a:t>
            </a:r>
            <a:r>
              <a:rPr sz="1400" dirty="0">
                <a:solidFill>
                  <a:srgbClr val="E6DB74"/>
                </a:solidFill>
                <a:latin typeface="Consolas"/>
                <a:cs typeface="Consolas"/>
              </a:rPr>
              <a:t>1010</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ge</a:t>
            </a:r>
            <a:r>
              <a:rPr sz="2100" spc="15" baseline="3968" dirty="0">
                <a:solidFill>
                  <a:srgbClr val="E6DB74"/>
                </a:solidFill>
                <a:latin typeface="Consolas"/>
                <a:cs typeface="Consolas"/>
              </a:rPr>
              <a:t>o</a:t>
            </a:r>
            <a:r>
              <a:rPr sz="2100" baseline="3968" dirty="0">
                <a:solidFill>
                  <a:srgbClr val="E6DB74"/>
                </a:solidFill>
                <a:latin typeface="Consolas"/>
                <a:cs typeface="Consolas"/>
              </a:rPr>
              <a:t>rge	</a:t>
            </a:r>
            <a:r>
              <a:rPr sz="1400" dirty="0">
                <a:solidFill>
                  <a:srgbClr val="E6DB74"/>
                </a:solidFill>
                <a:latin typeface="Consolas"/>
                <a:cs typeface="Consolas"/>
              </a:rPr>
              <a:t>1011</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ra</a:t>
            </a:r>
            <a:r>
              <a:rPr sz="2100" spc="15" baseline="3968" dirty="0">
                <a:solidFill>
                  <a:srgbClr val="E6DB74"/>
                </a:solidFill>
                <a:latin typeface="Consolas"/>
                <a:cs typeface="Consolas"/>
              </a:rPr>
              <a:t>v</a:t>
            </a:r>
            <a:r>
              <a:rPr sz="2100" baseline="3968" dirty="0">
                <a:solidFill>
                  <a:srgbClr val="E6DB74"/>
                </a:solidFill>
                <a:latin typeface="Consolas"/>
                <a:cs typeface="Consolas"/>
              </a:rPr>
              <a:t>i	</a:t>
            </a:r>
            <a:r>
              <a:rPr sz="1400" spc="-10" dirty="0">
                <a:solidFill>
                  <a:srgbClr val="E6DB74"/>
                </a:solidFill>
                <a:latin typeface="Consolas"/>
                <a:cs typeface="Consolas"/>
              </a:rPr>
              <a:t>1</a:t>
            </a:r>
            <a:r>
              <a:rPr sz="1400" spc="5" dirty="0">
                <a:solidFill>
                  <a:srgbClr val="E6DB74"/>
                </a:solidFill>
                <a:latin typeface="Consolas"/>
                <a:cs typeface="Consolas"/>
              </a:rPr>
              <a:t>0</a:t>
            </a:r>
            <a:r>
              <a:rPr sz="1400" spc="-10" dirty="0">
                <a:solidFill>
                  <a:srgbClr val="E6DB74"/>
                </a:solidFill>
                <a:latin typeface="Consolas"/>
                <a:cs typeface="Consolas"/>
              </a:rPr>
              <a:t>1</a:t>
            </a:r>
            <a:r>
              <a:rPr sz="1400" dirty="0">
                <a:solidFill>
                  <a:srgbClr val="E6DB74"/>
                </a:solidFill>
                <a:latin typeface="Consolas"/>
                <a:cs typeface="Consolas"/>
              </a:rPr>
              <a:t>2</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ma</a:t>
            </a:r>
            <a:r>
              <a:rPr sz="2100" spc="15" baseline="3968" dirty="0">
                <a:solidFill>
                  <a:srgbClr val="E6DB74"/>
                </a:solidFill>
                <a:latin typeface="Consolas"/>
                <a:cs typeface="Consolas"/>
              </a:rPr>
              <a:t>n</a:t>
            </a:r>
            <a:r>
              <a:rPr sz="2100" baseline="3968" dirty="0">
                <a:solidFill>
                  <a:srgbClr val="E6DB74"/>
                </a:solidFill>
                <a:latin typeface="Consolas"/>
                <a:cs typeface="Consolas"/>
              </a:rPr>
              <a:t>i	</a:t>
            </a:r>
            <a:r>
              <a:rPr sz="1400" dirty="0">
                <a:solidFill>
                  <a:srgbClr val="E6DB74"/>
                </a:solidFill>
                <a:latin typeface="Consolas"/>
                <a:cs typeface="Consolas"/>
              </a:rPr>
              <a:t>1013</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ki</a:t>
            </a:r>
            <a:r>
              <a:rPr sz="2100" spc="15" baseline="3968" dirty="0">
                <a:solidFill>
                  <a:srgbClr val="E6DB74"/>
                </a:solidFill>
                <a:latin typeface="Consolas"/>
                <a:cs typeface="Consolas"/>
              </a:rPr>
              <a:t>r</a:t>
            </a:r>
            <a:r>
              <a:rPr sz="2100" baseline="3968" dirty="0">
                <a:solidFill>
                  <a:srgbClr val="E6DB74"/>
                </a:solidFill>
                <a:latin typeface="Consolas"/>
                <a:cs typeface="Consolas"/>
              </a:rPr>
              <a:t>an	</a:t>
            </a:r>
            <a:r>
              <a:rPr sz="1400" dirty="0">
                <a:solidFill>
                  <a:srgbClr val="E6DB74"/>
                </a:solidFill>
                <a:latin typeface="Consolas"/>
                <a:cs typeface="Consolas"/>
              </a:rPr>
              <a:t>1014</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ja</a:t>
            </a:r>
            <a:r>
              <a:rPr sz="2100" spc="15" baseline="3968" dirty="0">
                <a:solidFill>
                  <a:srgbClr val="E6DB74"/>
                </a:solidFill>
                <a:latin typeface="Consolas"/>
                <a:cs typeface="Consolas"/>
              </a:rPr>
              <a:t>z</a:t>
            </a:r>
            <a:r>
              <a:rPr sz="2100" baseline="3968" dirty="0">
                <a:solidFill>
                  <a:srgbClr val="E6DB74"/>
                </a:solidFill>
                <a:latin typeface="Consolas"/>
                <a:cs typeface="Consolas"/>
              </a:rPr>
              <a:t>lan	</a:t>
            </a:r>
            <a:r>
              <a:rPr sz="1400" dirty="0">
                <a:solidFill>
                  <a:srgbClr val="E6DB74"/>
                </a:solidFill>
                <a:latin typeface="Consolas"/>
                <a:cs typeface="Consolas"/>
              </a:rPr>
              <a:t>1015</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em</a:t>
            </a:r>
            <a:r>
              <a:rPr sz="2100" spc="15" baseline="3968" dirty="0">
                <a:solidFill>
                  <a:srgbClr val="E6DB74"/>
                </a:solidFill>
                <a:latin typeface="Consolas"/>
                <a:cs typeface="Consolas"/>
              </a:rPr>
              <a:t>a</a:t>
            </a:r>
            <a:r>
              <a:rPr sz="2100" baseline="3968" dirty="0">
                <a:solidFill>
                  <a:srgbClr val="E6DB74"/>
                </a:solidFill>
                <a:latin typeface="Consolas"/>
                <a:cs typeface="Consolas"/>
              </a:rPr>
              <a:t>an	</a:t>
            </a:r>
            <a:r>
              <a:rPr sz="1400" dirty="0">
                <a:solidFill>
                  <a:srgbClr val="E6DB74"/>
                </a:solidFill>
                <a:latin typeface="Consolas"/>
                <a:cs typeface="Consolas"/>
              </a:rPr>
              <a:t>1016</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spc="-15" baseline="3968" dirty="0">
                <a:solidFill>
                  <a:srgbClr val="E6DB74"/>
                </a:solidFill>
                <a:latin typeface="Consolas"/>
                <a:cs typeface="Consolas"/>
              </a:rPr>
              <a:t>m</a:t>
            </a:r>
            <a:r>
              <a:rPr sz="2100" spc="7" baseline="3968" dirty="0">
                <a:solidFill>
                  <a:srgbClr val="E6DB74"/>
                </a:solidFill>
                <a:latin typeface="Consolas"/>
                <a:cs typeface="Consolas"/>
              </a:rPr>
              <a:t>az</a:t>
            </a:r>
            <a:r>
              <a:rPr sz="2100" spc="-15" baseline="3968" dirty="0">
                <a:solidFill>
                  <a:srgbClr val="E6DB74"/>
                </a:solidFill>
                <a:latin typeface="Consolas"/>
                <a:cs typeface="Consolas"/>
              </a:rPr>
              <a:t>i</a:t>
            </a:r>
            <a:r>
              <a:rPr sz="2100" baseline="3968" dirty="0">
                <a:solidFill>
                  <a:srgbClr val="E6DB74"/>
                </a:solidFill>
                <a:latin typeface="Consolas"/>
                <a:cs typeface="Consolas"/>
              </a:rPr>
              <a:t>n	</a:t>
            </a:r>
            <a:r>
              <a:rPr sz="1400" dirty="0">
                <a:solidFill>
                  <a:srgbClr val="E6DB74"/>
                </a:solidFill>
                <a:latin typeface="Consolas"/>
                <a:cs typeface="Consolas"/>
              </a:rPr>
              <a:t>1017</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iz</a:t>
            </a:r>
            <a:r>
              <a:rPr sz="2100" spc="15" baseline="3968" dirty="0">
                <a:solidFill>
                  <a:srgbClr val="E6DB74"/>
                </a:solidFill>
                <a:latin typeface="Consolas"/>
                <a:cs typeface="Consolas"/>
              </a:rPr>
              <a:t>a</a:t>
            </a:r>
            <a:r>
              <a:rPr sz="2100" baseline="3968" dirty="0">
                <a:solidFill>
                  <a:srgbClr val="E6DB74"/>
                </a:solidFill>
                <a:latin typeface="Consolas"/>
                <a:cs typeface="Consolas"/>
              </a:rPr>
              <a:t>an	</a:t>
            </a:r>
            <a:r>
              <a:rPr sz="1400" dirty="0">
                <a:solidFill>
                  <a:srgbClr val="E6DB74"/>
                </a:solidFill>
                <a:latin typeface="Consolas"/>
                <a:cs typeface="Consolas"/>
              </a:rPr>
              <a:t>1018</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mi</a:t>
            </a:r>
            <a:r>
              <a:rPr sz="2100" spc="15" baseline="3968" dirty="0">
                <a:solidFill>
                  <a:srgbClr val="E6DB74"/>
                </a:solidFill>
                <a:latin typeface="Consolas"/>
                <a:cs typeface="Consolas"/>
              </a:rPr>
              <a:t>k</a:t>
            </a:r>
            <a:r>
              <a:rPr sz="2100" baseline="3968" dirty="0">
                <a:solidFill>
                  <a:srgbClr val="E6DB74"/>
                </a:solidFill>
                <a:latin typeface="Consolas"/>
                <a:cs typeface="Consolas"/>
              </a:rPr>
              <a:t>e	</a:t>
            </a:r>
            <a:r>
              <a:rPr sz="1400" spc="-10" dirty="0">
                <a:solidFill>
                  <a:srgbClr val="E6DB74"/>
                </a:solidFill>
                <a:latin typeface="Consolas"/>
                <a:cs typeface="Consolas"/>
              </a:rPr>
              <a:t>1</a:t>
            </a:r>
            <a:r>
              <a:rPr sz="1400" spc="5" dirty="0">
                <a:solidFill>
                  <a:srgbClr val="E6DB74"/>
                </a:solidFill>
                <a:latin typeface="Consolas"/>
                <a:cs typeface="Consolas"/>
              </a:rPr>
              <a:t>0</a:t>
            </a:r>
            <a:r>
              <a:rPr sz="1400" spc="-10" dirty="0">
                <a:solidFill>
                  <a:srgbClr val="E6DB74"/>
                </a:solidFill>
                <a:latin typeface="Consolas"/>
                <a:cs typeface="Consolas"/>
              </a:rPr>
              <a:t>1</a:t>
            </a:r>
            <a:r>
              <a:rPr sz="1400" dirty="0">
                <a:solidFill>
                  <a:srgbClr val="E6DB74"/>
                </a:solidFill>
                <a:latin typeface="Consolas"/>
                <a:cs typeface="Consolas"/>
              </a:rPr>
              <a:t>9</a:t>
            </a:r>
            <a:endParaRPr sz="1400">
              <a:latin typeface="Consolas"/>
              <a:cs typeface="Consolas"/>
            </a:endParaRPr>
          </a:p>
          <a:p>
            <a:pPr>
              <a:lnSpc>
                <a:spcPct val="100000"/>
              </a:lnSpc>
              <a:spcBef>
                <a:spcPts val="5"/>
              </a:spcBef>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me</a:t>
            </a:r>
            <a:r>
              <a:rPr sz="2100" spc="15" baseline="3968" dirty="0">
                <a:solidFill>
                  <a:srgbClr val="E6DB74"/>
                </a:solidFill>
                <a:latin typeface="Consolas"/>
                <a:cs typeface="Consolas"/>
              </a:rPr>
              <a:t>n</a:t>
            </a:r>
            <a:r>
              <a:rPr sz="2100" baseline="3968" dirty="0">
                <a:solidFill>
                  <a:srgbClr val="E6DB74"/>
                </a:solidFill>
                <a:latin typeface="Consolas"/>
                <a:cs typeface="Consolas"/>
              </a:rPr>
              <a:t>aal	</a:t>
            </a:r>
            <a:r>
              <a:rPr sz="1400" dirty="0">
                <a:solidFill>
                  <a:srgbClr val="E6DB74"/>
                </a:solidFill>
                <a:latin typeface="Consolas"/>
                <a:cs typeface="Consolas"/>
              </a:rPr>
              <a:t>1020</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sh</a:t>
            </a:r>
            <a:r>
              <a:rPr sz="2100" spc="15" baseline="3968" dirty="0">
                <a:solidFill>
                  <a:srgbClr val="E6DB74"/>
                </a:solidFill>
                <a:latin typeface="Consolas"/>
                <a:cs typeface="Consolas"/>
              </a:rPr>
              <a:t>o</a:t>
            </a:r>
            <a:r>
              <a:rPr sz="2100" baseline="3968" dirty="0">
                <a:solidFill>
                  <a:srgbClr val="E6DB74"/>
                </a:solidFill>
                <a:latin typeface="Consolas"/>
                <a:cs typeface="Consolas"/>
              </a:rPr>
              <a:t>eb	</a:t>
            </a:r>
            <a:r>
              <a:rPr sz="1400" dirty="0">
                <a:solidFill>
                  <a:srgbClr val="E6DB74"/>
                </a:solidFill>
                <a:latin typeface="Consolas"/>
                <a:cs typeface="Consolas"/>
              </a:rPr>
              <a:t>1021</a:t>
            </a:r>
            <a:endParaRPr sz="1400">
              <a:latin typeface="Consolas"/>
              <a:cs typeface="Consolas"/>
            </a:endParaRPr>
          </a:p>
          <a:p>
            <a:pPr>
              <a:lnSpc>
                <a:spcPct val="100000"/>
              </a:lnSpc>
              <a:tabLst>
                <a:tab pos="1057910" algn="l"/>
              </a:tabLst>
            </a:pPr>
            <a:r>
              <a:rPr sz="2100" baseline="3968" dirty="0">
                <a:solidFill>
                  <a:srgbClr val="F82571"/>
                </a:solidFill>
                <a:latin typeface="Consolas"/>
                <a:cs typeface="Consolas"/>
              </a:rPr>
              <a:t>-</a:t>
            </a:r>
            <a:r>
              <a:rPr sz="2100" spc="7" baseline="3968" dirty="0">
                <a:solidFill>
                  <a:srgbClr val="F82571"/>
                </a:solidFill>
                <a:latin typeface="Consolas"/>
                <a:cs typeface="Consolas"/>
              </a:rPr>
              <a:t> </a:t>
            </a:r>
            <a:r>
              <a:rPr sz="2100" baseline="3968" dirty="0">
                <a:solidFill>
                  <a:srgbClr val="E6DB74"/>
                </a:solidFill>
                <a:latin typeface="Consolas"/>
                <a:cs typeface="Consolas"/>
              </a:rPr>
              <a:t>ra</a:t>
            </a:r>
            <a:r>
              <a:rPr sz="2100" spc="15" baseline="3968" dirty="0">
                <a:solidFill>
                  <a:srgbClr val="E6DB74"/>
                </a:solidFill>
                <a:latin typeface="Consolas"/>
                <a:cs typeface="Consolas"/>
              </a:rPr>
              <a:t>n</a:t>
            </a:r>
            <a:r>
              <a:rPr sz="2100" baseline="3968" dirty="0">
                <a:solidFill>
                  <a:srgbClr val="E6DB74"/>
                </a:solidFill>
                <a:latin typeface="Consolas"/>
                <a:cs typeface="Consolas"/>
              </a:rPr>
              <a:t>i	</a:t>
            </a:r>
            <a:r>
              <a:rPr sz="1400" dirty="0">
                <a:solidFill>
                  <a:srgbClr val="E6DB74"/>
                </a:solidFill>
                <a:latin typeface="Consolas"/>
                <a:cs typeface="Consolas"/>
              </a:rPr>
              <a:t>1022</a:t>
            </a:r>
            <a:endParaRPr sz="1400">
              <a:latin typeface="Consolas"/>
              <a:cs typeface="Consolas"/>
            </a:endParaRPr>
          </a:p>
        </p:txBody>
      </p:sp>
      <p:sp>
        <p:nvSpPr>
          <p:cNvPr id="36" name="object 36"/>
          <p:cNvSpPr/>
          <p:nvPr/>
        </p:nvSpPr>
        <p:spPr>
          <a:xfrm>
            <a:off x="649223" y="2724911"/>
            <a:ext cx="2379345" cy="4133215"/>
          </a:xfrm>
          <a:custGeom>
            <a:avLst/>
            <a:gdLst/>
            <a:ahLst/>
            <a:cxnLst/>
            <a:rect l="l" t="t" r="r" b="b"/>
            <a:pathLst>
              <a:path w="2379345" h="4133215">
                <a:moveTo>
                  <a:pt x="2378964" y="0"/>
                </a:moveTo>
                <a:lnTo>
                  <a:pt x="0" y="0"/>
                </a:lnTo>
                <a:lnTo>
                  <a:pt x="0" y="4133084"/>
                </a:lnTo>
                <a:lnTo>
                  <a:pt x="2378964" y="4133084"/>
                </a:lnTo>
                <a:lnTo>
                  <a:pt x="2378964" y="0"/>
                </a:lnTo>
                <a:close/>
              </a:path>
            </a:pathLst>
          </a:custGeom>
          <a:solidFill>
            <a:srgbClr val="0D0D0D"/>
          </a:solidFill>
        </p:spPr>
        <p:txBody>
          <a:bodyPr wrap="square" lIns="0" tIns="0" rIns="0" bIns="0" rtlCol="0"/>
          <a:lstStyle/>
          <a:p>
            <a:endParaRPr/>
          </a:p>
        </p:txBody>
      </p:sp>
      <p:sp>
        <p:nvSpPr>
          <p:cNvPr id="37" name="object 37"/>
          <p:cNvSpPr txBox="1"/>
          <p:nvPr/>
        </p:nvSpPr>
        <p:spPr>
          <a:xfrm>
            <a:off x="4973982" y="2285273"/>
            <a:ext cx="39370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10</a:t>
            </a:r>
            <a:r>
              <a:rPr sz="1400" spc="10" dirty="0">
                <a:solidFill>
                  <a:srgbClr val="E6DB74"/>
                </a:solidFill>
                <a:latin typeface="Consolas"/>
                <a:cs typeface="Consolas"/>
              </a:rPr>
              <a:t>1</a:t>
            </a:r>
            <a:r>
              <a:rPr sz="1400" dirty="0">
                <a:solidFill>
                  <a:srgbClr val="E6DB74"/>
                </a:solidFill>
                <a:latin typeface="Consolas"/>
                <a:cs typeface="Consolas"/>
              </a:rPr>
              <a:t>0</a:t>
            </a:r>
            <a:endParaRPr sz="1400">
              <a:latin typeface="Consolas"/>
              <a:cs typeface="Consolas"/>
            </a:endParaRPr>
          </a:p>
        </p:txBody>
      </p:sp>
      <p:sp>
        <p:nvSpPr>
          <p:cNvPr id="38" name="object 38"/>
          <p:cNvSpPr/>
          <p:nvPr/>
        </p:nvSpPr>
        <p:spPr>
          <a:xfrm>
            <a:off x="1559052" y="2205227"/>
            <a:ext cx="1377950" cy="307975"/>
          </a:xfrm>
          <a:custGeom>
            <a:avLst/>
            <a:gdLst/>
            <a:ahLst/>
            <a:cxnLst/>
            <a:rect l="l" t="t" r="r" b="b"/>
            <a:pathLst>
              <a:path w="1377950" h="307975">
                <a:moveTo>
                  <a:pt x="1377696" y="0"/>
                </a:moveTo>
                <a:lnTo>
                  <a:pt x="0" y="0"/>
                </a:lnTo>
                <a:lnTo>
                  <a:pt x="0" y="307848"/>
                </a:lnTo>
                <a:lnTo>
                  <a:pt x="1377696" y="307848"/>
                </a:lnTo>
                <a:lnTo>
                  <a:pt x="1377696" y="0"/>
                </a:lnTo>
                <a:close/>
              </a:path>
            </a:pathLst>
          </a:custGeom>
          <a:solidFill>
            <a:srgbClr val="0D0D0D"/>
          </a:solidFill>
        </p:spPr>
        <p:txBody>
          <a:bodyPr wrap="square" lIns="0" tIns="0" rIns="0" bIns="0" rtlCol="0"/>
          <a:lstStyle/>
          <a:p>
            <a:endParaRPr/>
          </a:p>
        </p:txBody>
      </p:sp>
      <p:sp>
        <p:nvSpPr>
          <p:cNvPr id="40" name="object 40"/>
          <p:cNvSpPr/>
          <p:nvPr/>
        </p:nvSpPr>
        <p:spPr>
          <a:xfrm>
            <a:off x="4978908" y="2196083"/>
            <a:ext cx="1079500" cy="307975"/>
          </a:xfrm>
          <a:custGeom>
            <a:avLst/>
            <a:gdLst/>
            <a:ahLst/>
            <a:cxnLst/>
            <a:rect l="l" t="t" r="r" b="b"/>
            <a:pathLst>
              <a:path w="1079500" h="307975">
                <a:moveTo>
                  <a:pt x="1078991" y="0"/>
                </a:moveTo>
                <a:lnTo>
                  <a:pt x="0" y="0"/>
                </a:lnTo>
                <a:lnTo>
                  <a:pt x="0" y="307848"/>
                </a:lnTo>
                <a:lnTo>
                  <a:pt x="1078991" y="307848"/>
                </a:lnTo>
                <a:lnTo>
                  <a:pt x="1078991" y="0"/>
                </a:lnTo>
                <a:close/>
              </a:path>
            </a:pathLst>
          </a:custGeom>
          <a:solidFill>
            <a:srgbClr val="0D0D0D"/>
          </a:solidFill>
        </p:spPr>
        <p:txBody>
          <a:bodyPr wrap="square" lIns="0" tIns="0" rIns="0" bIns="0" rtlCol="0"/>
          <a:lstStyle/>
          <a:p>
            <a:endParaRPr/>
          </a:p>
        </p:txBody>
      </p:sp>
      <p:sp>
        <p:nvSpPr>
          <p:cNvPr id="41" name="object 41"/>
          <p:cNvSpPr txBox="1"/>
          <p:nvPr/>
        </p:nvSpPr>
        <p:spPr>
          <a:xfrm>
            <a:off x="4568190" y="2226691"/>
            <a:ext cx="140017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uid=</a:t>
            </a:r>
            <a:r>
              <a:rPr sz="1400" spc="-35" dirty="0">
                <a:solidFill>
                  <a:srgbClr val="E6DB74"/>
                </a:solidFill>
                <a:latin typeface="Consolas"/>
                <a:cs typeface="Consolas"/>
              </a:rPr>
              <a:t> </a:t>
            </a:r>
            <a:r>
              <a:rPr sz="2100" baseline="1984" dirty="0">
                <a:solidFill>
                  <a:srgbClr val="E6DB74"/>
                </a:solidFill>
                <a:latin typeface="Consolas"/>
                <a:cs typeface="Consolas"/>
              </a:rPr>
              <a:t>‘{{</a:t>
            </a:r>
            <a:r>
              <a:rPr sz="2100" spc="-30" baseline="1984" dirty="0">
                <a:solidFill>
                  <a:srgbClr val="E6DB74"/>
                </a:solidFill>
                <a:latin typeface="Consolas"/>
                <a:cs typeface="Consolas"/>
              </a:rPr>
              <a:t> </a:t>
            </a:r>
            <a:r>
              <a:rPr sz="2100" baseline="1984" dirty="0">
                <a:solidFill>
                  <a:srgbClr val="E6DB74"/>
                </a:solidFill>
                <a:latin typeface="Consolas"/>
                <a:cs typeface="Consolas"/>
              </a:rPr>
              <a:t>?</a:t>
            </a:r>
            <a:r>
              <a:rPr sz="2100" spc="-44" baseline="1984" dirty="0">
                <a:solidFill>
                  <a:srgbClr val="E6DB74"/>
                </a:solidFill>
                <a:latin typeface="Consolas"/>
                <a:cs typeface="Consolas"/>
              </a:rPr>
              <a:t> </a:t>
            </a:r>
            <a:r>
              <a:rPr sz="2100" spc="7" baseline="1984" dirty="0">
                <a:solidFill>
                  <a:srgbClr val="E6DB74"/>
                </a:solidFill>
                <a:latin typeface="Consolas"/>
                <a:cs typeface="Consolas"/>
              </a:rPr>
              <a:t>}}’</a:t>
            </a:r>
            <a:endParaRPr sz="2100" baseline="1984">
              <a:latin typeface="Consolas"/>
              <a:cs typeface="Consolas"/>
            </a:endParaRPr>
          </a:p>
        </p:txBody>
      </p:sp>
      <p:sp>
        <p:nvSpPr>
          <p:cNvPr id="42" name="object 42"/>
          <p:cNvSpPr txBox="1"/>
          <p:nvPr/>
        </p:nvSpPr>
        <p:spPr>
          <a:xfrm>
            <a:off x="6666992" y="2282444"/>
            <a:ext cx="1440180" cy="850900"/>
          </a:xfrm>
          <a:prstGeom prst="rect">
            <a:avLst/>
          </a:prstGeom>
        </p:spPr>
        <p:txBody>
          <a:bodyPr vert="horz" wrap="square" lIns="0" tIns="13335" rIns="0" bIns="0" rtlCol="0">
            <a:spAutoFit/>
          </a:bodyPr>
          <a:lstStyle/>
          <a:p>
            <a:pPr marL="405765" marR="534035" indent="-393700">
              <a:lnSpc>
                <a:spcPct val="100000"/>
              </a:lnSpc>
              <a:spcBef>
                <a:spcPts val="105"/>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a:p>
            <a:pPr marL="541655">
              <a:lnSpc>
                <a:spcPts val="1460"/>
              </a:lnSpc>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joe</a:t>
            </a:r>
            <a:endParaRPr sz="1400">
              <a:latin typeface="Consolas"/>
              <a:cs typeface="Consolas"/>
            </a:endParaRPr>
          </a:p>
          <a:p>
            <a:pPr marL="541655">
              <a:lnSpc>
                <a:spcPts val="1675"/>
              </a:lnSpc>
            </a:pPr>
            <a:r>
              <a:rPr sz="1400" dirty="0">
                <a:solidFill>
                  <a:srgbClr val="F82571"/>
                </a:solidFill>
                <a:latin typeface="Consolas"/>
                <a:cs typeface="Consolas"/>
              </a:rPr>
              <a:t>uid:</a:t>
            </a:r>
            <a:r>
              <a:rPr sz="1400" spc="-70" dirty="0">
                <a:solidFill>
                  <a:srgbClr val="F82571"/>
                </a:solidFill>
                <a:latin typeface="Consolas"/>
                <a:cs typeface="Consolas"/>
              </a:rPr>
              <a:t> </a:t>
            </a:r>
            <a:r>
              <a:rPr sz="1400" dirty="0">
                <a:solidFill>
                  <a:srgbClr val="E6DB74"/>
                </a:solidFill>
                <a:latin typeface="Consolas"/>
                <a:cs typeface="Consolas"/>
              </a:rPr>
              <a:t>1010</a:t>
            </a:r>
            <a:endParaRPr sz="1400">
              <a:latin typeface="Consolas"/>
              <a:cs typeface="Consolas"/>
            </a:endParaRPr>
          </a:p>
        </p:txBody>
      </p:sp>
      <p:sp>
        <p:nvSpPr>
          <p:cNvPr id="43" name="object 43"/>
          <p:cNvSpPr txBox="1"/>
          <p:nvPr/>
        </p:nvSpPr>
        <p:spPr>
          <a:xfrm>
            <a:off x="7217156" y="3846957"/>
            <a:ext cx="1205230" cy="451484"/>
          </a:xfrm>
          <a:prstGeom prst="rect">
            <a:avLst/>
          </a:prstGeom>
        </p:spPr>
        <p:txBody>
          <a:bodyPr vert="horz" wrap="square" lIns="0" tIns="20955" rIns="0" bIns="0" rtlCol="0">
            <a:spAutoFit/>
          </a:bodyPr>
          <a:lstStyle/>
          <a:p>
            <a:pPr marL="12700" marR="5080">
              <a:lnSpc>
                <a:spcPts val="1670"/>
              </a:lnSpc>
              <a:spcBef>
                <a:spcPts val="165"/>
              </a:spcBef>
            </a:pPr>
            <a:r>
              <a:rPr sz="1400" dirty="0">
                <a:solidFill>
                  <a:srgbClr val="F82571"/>
                </a:solidFill>
                <a:latin typeface="Consolas"/>
                <a:cs typeface="Consolas"/>
              </a:rPr>
              <a:t>name:</a:t>
            </a:r>
            <a:r>
              <a:rPr sz="1400" spc="-55"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15" dirty="0">
                <a:solidFill>
                  <a:srgbClr val="F82571"/>
                </a:solidFill>
                <a:latin typeface="Consolas"/>
                <a:cs typeface="Consolas"/>
              </a:rPr>
              <a:t> </a:t>
            </a:r>
            <a:r>
              <a:rPr sz="1400" dirty="0">
                <a:solidFill>
                  <a:srgbClr val="E6DB74"/>
                </a:solidFill>
                <a:latin typeface="Consolas"/>
                <a:cs typeface="Consolas"/>
              </a:rPr>
              <a:t>1011</a:t>
            </a:r>
            <a:endParaRPr sz="1400">
              <a:latin typeface="Consolas"/>
              <a:cs typeface="Consolas"/>
            </a:endParaRPr>
          </a:p>
        </p:txBody>
      </p:sp>
      <p:sp>
        <p:nvSpPr>
          <p:cNvPr id="44" name="object 44"/>
          <p:cNvSpPr txBox="1"/>
          <p:nvPr/>
        </p:nvSpPr>
        <p:spPr>
          <a:xfrm>
            <a:off x="6666992" y="4697729"/>
            <a:ext cx="1558925" cy="838835"/>
          </a:xfrm>
          <a:prstGeom prst="rect">
            <a:avLst/>
          </a:prstGeom>
        </p:spPr>
        <p:txBody>
          <a:bodyPr vert="horz" wrap="square" lIns="0" tIns="12700" rIns="0" bIns="0" rtlCol="0">
            <a:spAutoFit/>
          </a:bodyPr>
          <a:lstStyle/>
          <a:p>
            <a:pPr marL="405765" marR="652780" indent="-393700">
              <a:lnSpc>
                <a:spcPct val="100000"/>
              </a:lnSpc>
              <a:spcBef>
                <a:spcPts val="100"/>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a:p>
            <a:pPr marL="562610">
              <a:lnSpc>
                <a:spcPts val="1365"/>
              </a:lnSpc>
            </a:pPr>
            <a:r>
              <a:rPr sz="1400" dirty="0">
                <a:solidFill>
                  <a:srgbClr val="F82571"/>
                </a:solidFill>
                <a:latin typeface="Consolas"/>
                <a:cs typeface="Consolas"/>
              </a:rPr>
              <a:t>name:</a:t>
            </a:r>
            <a:r>
              <a:rPr sz="1400" spc="-60" dirty="0">
                <a:solidFill>
                  <a:srgbClr val="F82571"/>
                </a:solidFill>
                <a:latin typeface="Consolas"/>
                <a:cs typeface="Consolas"/>
              </a:rPr>
              <a:t> </a:t>
            </a:r>
            <a:r>
              <a:rPr sz="1400" dirty="0">
                <a:solidFill>
                  <a:srgbClr val="E6DB74"/>
                </a:solidFill>
                <a:latin typeface="Consolas"/>
                <a:cs typeface="Consolas"/>
              </a:rPr>
              <a:t>ravi</a:t>
            </a:r>
            <a:endParaRPr sz="1400">
              <a:latin typeface="Consolas"/>
              <a:cs typeface="Consolas"/>
            </a:endParaRPr>
          </a:p>
          <a:p>
            <a:pPr marL="562610">
              <a:lnSpc>
                <a:spcPts val="1675"/>
              </a:lnSpc>
            </a:pPr>
            <a:r>
              <a:rPr sz="1400" dirty="0">
                <a:solidFill>
                  <a:srgbClr val="F82571"/>
                </a:solidFill>
                <a:latin typeface="Consolas"/>
                <a:cs typeface="Consolas"/>
              </a:rPr>
              <a:t>uid:</a:t>
            </a:r>
            <a:r>
              <a:rPr sz="1400" spc="-45" dirty="0">
                <a:solidFill>
                  <a:srgbClr val="F82571"/>
                </a:solidFill>
                <a:latin typeface="Consolas"/>
                <a:cs typeface="Consolas"/>
              </a:rPr>
              <a:t> </a:t>
            </a:r>
            <a:r>
              <a:rPr sz="1400" dirty="0">
                <a:solidFill>
                  <a:srgbClr val="E6DB74"/>
                </a:solidFill>
                <a:latin typeface="Consolas"/>
                <a:cs typeface="Consolas"/>
              </a:rPr>
              <a:t>1012</a:t>
            </a:r>
            <a:endParaRPr sz="1400">
              <a:latin typeface="Consolas"/>
              <a:cs typeface="Consolas"/>
            </a:endParaRPr>
          </a:p>
        </p:txBody>
      </p:sp>
      <p:sp>
        <p:nvSpPr>
          <p:cNvPr id="45" name="object 45"/>
          <p:cNvSpPr txBox="1"/>
          <p:nvPr/>
        </p:nvSpPr>
        <p:spPr>
          <a:xfrm>
            <a:off x="7217156" y="6188761"/>
            <a:ext cx="1008380" cy="451484"/>
          </a:xfrm>
          <a:prstGeom prst="rect">
            <a:avLst/>
          </a:prstGeom>
        </p:spPr>
        <p:txBody>
          <a:bodyPr vert="horz" wrap="square" lIns="0" tIns="20955" rIns="0" bIns="0" rtlCol="0">
            <a:spAutoFit/>
          </a:bodyPr>
          <a:lstStyle/>
          <a:p>
            <a:pPr marL="12700" marR="5080">
              <a:lnSpc>
                <a:spcPts val="1670"/>
              </a:lnSpc>
              <a:spcBef>
                <a:spcPts val="165"/>
              </a:spcBef>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mani </a:t>
            </a:r>
            <a:r>
              <a:rPr sz="1400" spc="-755" dirty="0">
                <a:solidFill>
                  <a:srgbClr val="E6DB74"/>
                </a:solidFill>
                <a:latin typeface="Consolas"/>
                <a:cs typeface="Consolas"/>
              </a:rPr>
              <a:t> </a:t>
            </a:r>
            <a:r>
              <a:rPr sz="1400" dirty="0">
                <a:solidFill>
                  <a:srgbClr val="F82571"/>
                </a:solidFill>
                <a:latin typeface="Consolas"/>
                <a:cs typeface="Consolas"/>
              </a:rPr>
              <a:t>uid:</a:t>
            </a:r>
            <a:r>
              <a:rPr sz="1400" spc="-35" dirty="0">
                <a:solidFill>
                  <a:srgbClr val="F82571"/>
                </a:solidFill>
                <a:latin typeface="Consolas"/>
                <a:cs typeface="Consolas"/>
              </a:rPr>
              <a:t> </a:t>
            </a:r>
            <a:r>
              <a:rPr sz="1400" dirty="0">
                <a:solidFill>
                  <a:srgbClr val="E6DB74"/>
                </a:solidFill>
                <a:latin typeface="Consolas"/>
                <a:cs typeface="Consolas"/>
              </a:rPr>
              <a:t>1013</a:t>
            </a:r>
            <a:endParaRPr sz="1400">
              <a:latin typeface="Consolas"/>
              <a:cs typeface="Consolas"/>
            </a:endParaRPr>
          </a:p>
        </p:txBody>
      </p:sp>
      <p:sp>
        <p:nvSpPr>
          <p:cNvPr id="46" name="object 46"/>
          <p:cNvSpPr/>
          <p:nvPr/>
        </p:nvSpPr>
        <p:spPr>
          <a:xfrm>
            <a:off x="8034528" y="3144011"/>
            <a:ext cx="1344295" cy="260985"/>
          </a:xfrm>
          <a:custGeom>
            <a:avLst/>
            <a:gdLst/>
            <a:ahLst/>
            <a:cxnLst/>
            <a:rect l="l" t="t" r="r" b="b"/>
            <a:pathLst>
              <a:path w="1344295" h="260985">
                <a:moveTo>
                  <a:pt x="1344168" y="0"/>
                </a:moveTo>
                <a:lnTo>
                  <a:pt x="0" y="0"/>
                </a:lnTo>
                <a:lnTo>
                  <a:pt x="0" y="260603"/>
                </a:lnTo>
                <a:lnTo>
                  <a:pt x="1344168" y="260603"/>
                </a:lnTo>
                <a:lnTo>
                  <a:pt x="1344168" y="0"/>
                </a:lnTo>
                <a:close/>
              </a:path>
            </a:pathLst>
          </a:custGeom>
          <a:solidFill>
            <a:srgbClr val="0D0D0D"/>
          </a:solidFill>
        </p:spPr>
        <p:txBody>
          <a:bodyPr wrap="square" lIns="0" tIns="0" rIns="0" bIns="0" rtlCol="0"/>
          <a:lstStyle/>
          <a:p>
            <a:endParaRPr/>
          </a:p>
        </p:txBody>
      </p:sp>
      <p:sp>
        <p:nvSpPr>
          <p:cNvPr id="47" name="object 47"/>
          <p:cNvSpPr txBox="1"/>
          <p:nvPr/>
        </p:nvSpPr>
        <p:spPr>
          <a:xfrm>
            <a:off x="8035163" y="3216920"/>
            <a:ext cx="12960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5" dirty="0">
                <a:solidFill>
                  <a:srgbClr val="E6DB74"/>
                </a:solidFill>
                <a:latin typeface="Consolas"/>
                <a:cs typeface="Consolas"/>
              </a:rPr>
              <a:t> </a:t>
            </a:r>
            <a:r>
              <a:rPr sz="1100" spc="-10" dirty="0">
                <a:solidFill>
                  <a:srgbClr val="E6DB74"/>
                </a:solidFill>
                <a:latin typeface="Consolas"/>
                <a:cs typeface="Consolas"/>
              </a:rPr>
              <a:t>item.name</a:t>
            </a:r>
            <a:r>
              <a:rPr sz="1100" spc="-20"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48" name="object 48"/>
          <p:cNvSpPr/>
          <p:nvPr/>
        </p:nvSpPr>
        <p:spPr>
          <a:xfrm>
            <a:off x="11193780" y="3139439"/>
            <a:ext cx="998219" cy="260985"/>
          </a:xfrm>
          <a:custGeom>
            <a:avLst/>
            <a:gdLst/>
            <a:ahLst/>
            <a:cxnLst/>
            <a:rect l="l" t="t" r="r" b="b"/>
            <a:pathLst>
              <a:path w="998220" h="260985">
                <a:moveTo>
                  <a:pt x="0" y="260603"/>
                </a:moveTo>
                <a:lnTo>
                  <a:pt x="998220" y="260603"/>
                </a:lnTo>
                <a:lnTo>
                  <a:pt x="998220" y="0"/>
                </a:lnTo>
                <a:lnTo>
                  <a:pt x="0" y="0"/>
                </a:lnTo>
                <a:lnTo>
                  <a:pt x="0" y="260603"/>
                </a:lnTo>
                <a:close/>
              </a:path>
            </a:pathLst>
          </a:custGeom>
          <a:solidFill>
            <a:srgbClr val="0D0D0D"/>
          </a:solidFill>
        </p:spPr>
        <p:txBody>
          <a:bodyPr wrap="square" lIns="0" tIns="0" rIns="0" bIns="0" rtlCol="0"/>
          <a:lstStyle/>
          <a:p>
            <a:endParaRPr/>
          </a:p>
        </p:txBody>
      </p:sp>
      <p:sp>
        <p:nvSpPr>
          <p:cNvPr id="49" name="object 49"/>
          <p:cNvSpPr txBox="1"/>
          <p:nvPr/>
        </p:nvSpPr>
        <p:spPr>
          <a:xfrm>
            <a:off x="11195304" y="3212348"/>
            <a:ext cx="914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50" name="object 50"/>
          <p:cNvSpPr/>
          <p:nvPr/>
        </p:nvSpPr>
        <p:spPr>
          <a:xfrm>
            <a:off x="8072628" y="4319015"/>
            <a:ext cx="1344295" cy="260985"/>
          </a:xfrm>
          <a:custGeom>
            <a:avLst/>
            <a:gdLst/>
            <a:ahLst/>
            <a:cxnLst/>
            <a:rect l="l" t="t" r="r" b="b"/>
            <a:pathLst>
              <a:path w="1344295" h="260985">
                <a:moveTo>
                  <a:pt x="1344168" y="0"/>
                </a:moveTo>
                <a:lnTo>
                  <a:pt x="0" y="0"/>
                </a:lnTo>
                <a:lnTo>
                  <a:pt x="0" y="260604"/>
                </a:lnTo>
                <a:lnTo>
                  <a:pt x="1344168" y="260604"/>
                </a:lnTo>
                <a:lnTo>
                  <a:pt x="1344168" y="0"/>
                </a:lnTo>
                <a:close/>
              </a:path>
            </a:pathLst>
          </a:custGeom>
          <a:solidFill>
            <a:srgbClr val="0D0D0D"/>
          </a:solidFill>
        </p:spPr>
        <p:txBody>
          <a:bodyPr wrap="square" lIns="0" tIns="0" rIns="0" bIns="0" rtlCol="0"/>
          <a:lstStyle/>
          <a:p>
            <a:endParaRPr/>
          </a:p>
        </p:txBody>
      </p:sp>
      <p:sp>
        <p:nvSpPr>
          <p:cNvPr id="51" name="object 51"/>
          <p:cNvSpPr txBox="1"/>
          <p:nvPr/>
        </p:nvSpPr>
        <p:spPr>
          <a:xfrm>
            <a:off x="8073517" y="4392305"/>
            <a:ext cx="12960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0"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52" name="object 52"/>
          <p:cNvSpPr/>
          <p:nvPr/>
        </p:nvSpPr>
        <p:spPr>
          <a:xfrm>
            <a:off x="11231880" y="4314444"/>
            <a:ext cx="960119" cy="260985"/>
          </a:xfrm>
          <a:custGeom>
            <a:avLst/>
            <a:gdLst/>
            <a:ahLst/>
            <a:cxnLst/>
            <a:rect l="l" t="t" r="r" b="b"/>
            <a:pathLst>
              <a:path w="960120" h="260985">
                <a:moveTo>
                  <a:pt x="0" y="260603"/>
                </a:moveTo>
                <a:lnTo>
                  <a:pt x="960120" y="260603"/>
                </a:lnTo>
                <a:lnTo>
                  <a:pt x="960120" y="0"/>
                </a:lnTo>
                <a:lnTo>
                  <a:pt x="0" y="0"/>
                </a:lnTo>
                <a:lnTo>
                  <a:pt x="0" y="260603"/>
                </a:lnTo>
                <a:close/>
              </a:path>
            </a:pathLst>
          </a:custGeom>
          <a:solidFill>
            <a:srgbClr val="0D0D0D"/>
          </a:solidFill>
        </p:spPr>
        <p:txBody>
          <a:bodyPr wrap="square" lIns="0" tIns="0" rIns="0" bIns="0" rtlCol="0"/>
          <a:lstStyle/>
          <a:p>
            <a:endParaRPr/>
          </a:p>
        </p:txBody>
      </p:sp>
      <p:sp>
        <p:nvSpPr>
          <p:cNvPr id="53" name="object 53"/>
          <p:cNvSpPr txBox="1"/>
          <p:nvPr/>
        </p:nvSpPr>
        <p:spPr>
          <a:xfrm>
            <a:off x="11233657" y="4387352"/>
            <a:ext cx="914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54" name="object 54"/>
          <p:cNvSpPr/>
          <p:nvPr/>
        </p:nvSpPr>
        <p:spPr>
          <a:xfrm>
            <a:off x="8072628" y="5568696"/>
            <a:ext cx="1344295" cy="262255"/>
          </a:xfrm>
          <a:custGeom>
            <a:avLst/>
            <a:gdLst/>
            <a:ahLst/>
            <a:cxnLst/>
            <a:rect l="l" t="t" r="r" b="b"/>
            <a:pathLst>
              <a:path w="1344295" h="262254">
                <a:moveTo>
                  <a:pt x="1344168" y="0"/>
                </a:moveTo>
                <a:lnTo>
                  <a:pt x="0" y="0"/>
                </a:lnTo>
                <a:lnTo>
                  <a:pt x="0" y="262127"/>
                </a:lnTo>
                <a:lnTo>
                  <a:pt x="1344168" y="262127"/>
                </a:lnTo>
                <a:lnTo>
                  <a:pt x="1344168" y="0"/>
                </a:lnTo>
                <a:close/>
              </a:path>
            </a:pathLst>
          </a:custGeom>
          <a:solidFill>
            <a:srgbClr val="0D0D0D"/>
          </a:solidFill>
        </p:spPr>
        <p:txBody>
          <a:bodyPr wrap="square" lIns="0" tIns="0" rIns="0" bIns="0" rtlCol="0"/>
          <a:lstStyle/>
          <a:p>
            <a:endParaRPr/>
          </a:p>
        </p:txBody>
      </p:sp>
      <p:sp>
        <p:nvSpPr>
          <p:cNvPr id="55" name="object 55"/>
          <p:cNvSpPr txBox="1"/>
          <p:nvPr/>
        </p:nvSpPr>
        <p:spPr>
          <a:xfrm>
            <a:off x="8073517" y="5642874"/>
            <a:ext cx="12960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0"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56" name="object 56"/>
          <p:cNvSpPr/>
          <p:nvPr/>
        </p:nvSpPr>
        <p:spPr>
          <a:xfrm>
            <a:off x="11190731" y="5542788"/>
            <a:ext cx="1001394" cy="262255"/>
          </a:xfrm>
          <a:custGeom>
            <a:avLst/>
            <a:gdLst/>
            <a:ahLst/>
            <a:cxnLst/>
            <a:rect l="l" t="t" r="r" b="b"/>
            <a:pathLst>
              <a:path w="1001395" h="262254">
                <a:moveTo>
                  <a:pt x="0" y="262128"/>
                </a:moveTo>
                <a:lnTo>
                  <a:pt x="1001268" y="262128"/>
                </a:lnTo>
                <a:lnTo>
                  <a:pt x="1001268" y="0"/>
                </a:lnTo>
                <a:lnTo>
                  <a:pt x="0" y="0"/>
                </a:lnTo>
                <a:lnTo>
                  <a:pt x="0" y="262128"/>
                </a:lnTo>
                <a:close/>
              </a:path>
            </a:pathLst>
          </a:custGeom>
          <a:solidFill>
            <a:srgbClr val="0D0D0D"/>
          </a:solidFill>
        </p:spPr>
        <p:txBody>
          <a:bodyPr wrap="square" lIns="0" tIns="0" rIns="0" bIns="0" rtlCol="0"/>
          <a:lstStyle/>
          <a:p>
            <a:endParaRPr/>
          </a:p>
        </p:txBody>
      </p:sp>
      <p:sp>
        <p:nvSpPr>
          <p:cNvPr id="57" name="object 57"/>
          <p:cNvSpPr txBox="1"/>
          <p:nvPr/>
        </p:nvSpPr>
        <p:spPr>
          <a:xfrm>
            <a:off x="11192002" y="5616966"/>
            <a:ext cx="914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58" name="object 58"/>
          <p:cNvSpPr/>
          <p:nvPr/>
        </p:nvSpPr>
        <p:spPr>
          <a:xfrm>
            <a:off x="8075676" y="6646164"/>
            <a:ext cx="1344295" cy="212090"/>
          </a:xfrm>
          <a:custGeom>
            <a:avLst/>
            <a:gdLst/>
            <a:ahLst/>
            <a:cxnLst/>
            <a:rect l="l" t="t" r="r" b="b"/>
            <a:pathLst>
              <a:path w="1344295" h="212090">
                <a:moveTo>
                  <a:pt x="1344168" y="0"/>
                </a:moveTo>
                <a:lnTo>
                  <a:pt x="0" y="0"/>
                </a:lnTo>
                <a:lnTo>
                  <a:pt x="0" y="211833"/>
                </a:lnTo>
                <a:lnTo>
                  <a:pt x="1344168" y="211833"/>
                </a:lnTo>
                <a:lnTo>
                  <a:pt x="1344168" y="0"/>
                </a:lnTo>
                <a:close/>
              </a:path>
            </a:pathLst>
          </a:custGeom>
          <a:solidFill>
            <a:srgbClr val="0D0D0D"/>
          </a:solidFill>
        </p:spPr>
        <p:txBody>
          <a:bodyPr wrap="square" lIns="0" tIns="0" rIns="0" bIns="0" rtlCol="0"/>
          <a:lstStyle/>
          <a:p>
            <a:endParaRPr/>
          </a:p>
        </p:txBody>
      </p:sp>
      <p:sp>
        <p:nvSpPr>
          <p:cNvPr id="59" name="object 59"/>
          <p:cNvSpPr txBox="1"/>
          <p:nvPr/>
        </p:nvSpPr>
        <p:spPr>
          <a:xfrm>
            <a:off x="8077200" y="6720647"/>
            <a:ext cx="1295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5"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0" name="object 60"/>
          <p:cNvSpPr txBox="1"/>
          <p:nvPr/>
        </p:nvSpPr>
        <p:spPr>
          <a:xfrm>
            <a:off x="11132784" y="6694739"/>
            <a:ext cx="977265" cy="180975"/>
          </a:xfrm>
          <a:prstGeom prst="rect">
            <a:avLst/>
          </a:prstGeom>
        </p:spPr>
        <p:txBody>
          <a:bodyPr vert="horz" wrap="square" lIns="0" tIns="0" rIns="0" bIns="0" rtlCol="0">
            <a:spAutoFit/>
          </a:bodyPr>
          <a:lstStyle/>
          <a:p>
            <a:pPr>
              <a:lnSpc>
                <a:spcPts val="1100"/>
              </a:lnSpc>
            </a:pPr>
            <a:r>
              <a:rPr sz="2100" spc="-419" baseline="-9920" dirty="0">
                <a:solidFill>
                  <a:srgbClr val="E6DB74"/>
                </a:solidFill>
                <a:latin typeface="Consolas"/>
                <a:cs typeface="Consolas"/>
              </a:rPr>
              <a:t>=</a:t>
            </a:r>
            <a:r>
              <a:rPr sz="1100" spc="-10" dirty="0">
                <a:solidFill>
                  <a:srgbClr val="E6DB74"/>
                </a:solidFill>
                <a:latin typeface="Consolas"/>
                <a:cs typeface="Consolas"/>
              </a:rPr>
              <a:t>‘{</a:t>
            </a:r>
            <a:r>
              <a:rPr sz="1100"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item.uid</a:t>
            </a:r>
            <a:endParaRPr sz="1100" dirty="0">
              <a:latin typeface="Consolas"/>
              <a:cs typeface="Consolas"/>
            </a:endParaRPr>
          </a:p>
        </p:txBody>
      </p:sp>
      <p:sp>
        <p:nvSpPr>
          <p:cNvPr id="61" name="object 61"/>
          <p:cNvSpPr/>
          <p:nvPr/>
        </p:nvSpPr>
        <p:spPr>
          <a:xfrm>
            <a:off x="8031480" y="3150107"/>
            <a:ext cx="1344295" cy="262255"/>
          </a:xfrm>
          <a:custGeom>
            <a:avLst/>
            <a:gdLst/>
            <a:ahLst/>
            <a:cxnLst/>
            <a:rect l="l" t="t" r="r" b="b"/>
            <a:pathLst>
              <a:path w="1344295" h="262254">
                <a:moveTo>
                  <a:pt x="1344168" y="0"/>
                </a:moveTo>
                <a:lnTo>
                  <a:pt x="0" y="0"/>
                </a:lnTo>
                <a:lnTo>
                  <a:pt x="0" y="262127"/>
                </a:lnTo>
                <a:lnTo>
                  <a:pt x="1344168" y="262127"/>
                </a:lnTo>
                <a:lnTo>
                  <a:pt x="1344168" y="0"/>
                </a:lnTo>
                <a:close/>
              </a:path>
            </a:pathLst>
          </a:custGeom>
          <a:solidFill>
            <a:srgbClr val="0D0D0D"/>
          </a:solidFill>
        </p:spPr>
        <p:txBody>
          <a:bodyPr wrap="square" lIns="0" tIns="0" rIns="0" bIns="0" rtlCol="0"/>
          <a:lstStyle/>
          <a:p>
            <a:endParaRPr/>
          </a:p>
        </p:txBody>
      </p:sp>
      <p:sp>
        <p:nvSpPr>
          <p:cNvPr id="62" name="object 62"/>
          <p:cNvSpPr txBox="1"/>
          <p:nvPr/>
        </p:nvSpPr>
        <p:spPr>
          <a:xfrm>
            <a:off x="6689217" y="3024225"/>
            <a:ext cx="2651760" cy="892175"/>
          </a:xfrm>
          <a:prstGeom prst="rect">
            <a:avLst/>
          </a:prstGeom>
        </p:spPr>
        <p:txBody>
          <a:bodyPr vert="horz" wrap="square" lIns="0" tIns="125730" rIns="0" bIns="0" rtlCol="0">
            <a:spAutoFit/>
          </a:bodyPr>
          <a:lstStyle/>
          <a:p>
            <a:pPr marL="284480">
              <a:lnSpc>
                <a:spcPct val="100000"/>
              </a:lnSpc>
              <a:spcBef>
                <a:spcPts val="990"/>
              </a:spcBef>
            </a:pPr>
            <a:r>
              <a:rPr sz="1400" spc="5" dirty="0">
                <a:solidFill>
                  <a:srgbClr val="F82571"/>
                </a:solidFill>
                <a:latin typeface="Consolas"/>
                <a:cs typeface="Consolas"/>
              </a:rPr>
              <a:t>u</a:t>
            </a:r>
            <a:r>
              <a:rPr sz="1400" dirty="0">
                <a:solidFill>
                  <a:srgbClr val="F82571"/>
                </a:solidFill>
                <a:latin typeface="Consolas"/>
                <a:cs typeface="Consolas"/>
              </a:rPr>
              <a:t>se</a:t>
            </a:r>
            <a:r>
              <a:rPr sz="1400" spc="10" dirty="0">
                <a:solidFill>
                  <a:srgbClr val="F82571"/>
                </a:solidFill>
                <a:latin typeface="Consolas"/>
                <a:cs typeface="Consolas"/>
              </a:rPr>
              <a:t>r</a:t>
            </a: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E6DB74"/>
                </a:solidFill>
                <a:latin typeface="Consolas"/>
                <a:cs typeface="Consolas"/>
              </a:rPr>
              <a:t>na</a:t>
            </a:r>
            <a:r>
              <a:rPr sz="1400" spc="10" dirty="0">
                <a:solidFill>
                  <a:srgbClr val="E6DB74"/>
                </a:solidFill>
                <a:latin typeface="Consolas"/>
                <a:cs typeface="Consolas"/>
              </a:rPr>
              <a:t>m</a:t>
            </a:r>
            <a:r>
              <a:rPr sz="1400" dirty="0">
                <a:solidFill>
                  <a:srgbClr val="E6DB74"/>
                </a:solidFill>
                <a:latin typeface="Consolas"/>
                <a:cs typeface="Consolas"/>
              </a:rPr>
              <a:t>e</a:t>
            </a:r>
            <a:r>
              <a:rPr sz="1400" spc="-195" dirty="0">
                <a:solidFill>
                  <a:srgbClr val="E6DB74"/>
                </a:solidFill>
                <a:latin typeface="Consolas"/>
                <a:cs typeface="Consolas"/>
              </a:rPr>
              <a:t> </a:t>
            </a:r>
            <a:r>
              <a:rPr sz="1100" spc="-10" dirty="0">
                <a:solidFill>
                  <a:srgbClr val="E6DB74"/>
                </a:solidFill>
                <a:latin typeface="Consolas"/>
                <a:cs typeface="Consolas"/>
              </a:rPr>
              <a:t>‘{</a:t>
            </a:r>
            <a:r>
              <a:rPr sz="1100"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item.nam</a:t>
            </a:r>
            <a:r>
              <a:rPr sz="1100" dirty="0">
                <a:solidFill>
                  <a:srgbClr val="E6DB74"/>
                </a:solidFill>
                <a:latin typeface="Consolas"/>
                <a:cs typeface="Consolas"/>
              </a:rPr>
              <a:t>e</a:t>
            </a:r>
            <a:r>
              <a:rPr sz="1100" spc="-1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a:p>
            <a:pPr marL="405765" marR="1745614" indent="-393700">
              <a:lnSpc>
                <a:spcPct val="100000"/>
              </a:lnSpc>
              <a:spcBef>
                <a:spcPts val="890"/>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63" name="object 63"/>
          <p:cNvSpPr/>
          <p:nvPr/>
        </p:nvSpPr>
        <p:spPr>
          <a:xfrm>
            <a:off x="11190731" y="3145535"/>
            <a:ext cx="1001394" cy="262255"/>
          </a:xfrm>
          <a:custGeom>
            <a:avLst/>
            <a:gdLst/>
            <a:ahLst/>
            <a:cxnLst/>
            <a:rect l="l" t="t" r="r" b="b"/>
            <a:pathLst>
              <a:path w="1001395" h="262254">
                <a:moveTo>
                  <a:pt x="0" y="262127"/>
                </a:moveTo>
                <a:lnTo>
                  <a:pt x="1001268" y="262127"/>
                </a:lnTo>
                <a:lnTo>
                  <a:pt x="1001268" y="0"/>
                </a:lnTo>
                <a:lnTo>
                  <a:pt x="0" y="0"/>
                </a:lnTo>
                <a:lnTo>
                  <a:pt x="0" y="262127"/>
                </a:lnTo>
                <a:close/>
              </a:path>
            </a:pathLst>
          </a:custGeom>
          <a:solidFill>
            <a:srgbClr val="0D0D0D"/>
          </a:solidFill>
        </p:spPr>
        <p:txBody>
          <a:bodyPr wrap="square" lIns="0" tIns="0" rIns="0" bIns="0" rtlCol="0"/>
          <a:lstStyle/>
          <a:p>
            <a:endParaRPr/>
          </a:p>
        </p:txBody>
      </p:sp>
      <p:sp>
        <p:nvSpPr>
          <p:cNvPr id="64" name="object 64"/>
          <p:cNvSpPr txBox="1"/>
          <p:nvPr/>
        </p:nvSpPr>
        <p:spPr>
          <a:xfrm>
            <a:off x="9422972" y="3134360"/>
            <a:ext cx="269938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r>
              <a:rPr sz="1400" spc="15" dirty="0">
                <a:solidFill>
                  <a:srgbClr val="E6DB74"/>
                </a:solidFill>
                <a:latin typeface="Consolas"/>
                <a:cs typeface="Consolas"/>
              </a:rPr>
              <a:t> </a:t>
            </a:r>
            <a:r>
              <a:rPr sz="1400" spc="-20" dirty="0">
                <a:solidFill>
                  <a:srgbClr val="E6DB74"/>
                </a:solidFill>
                <a:latin typeface="Consolas"/>
                <a:cs typeface="Consolas"/>
              </a:rPr>
              <a:t>uid=</a:t>
            </a:r>
            <a:r>
              <a:rPr sz="1100" spc="-20" dirty="0">
                <a:solidFill>
                  <a:srgbClr val="E6DB74"/>
                </a:solidFill>
                <a:latin typeface="Consolas"/>
                <a:cs typeface="Consolas"/>
              </a:rPr>
              <a:t>‘{{ </a:t>
            </a:r>
            <a:r>
              <a:rPr sz="1100" spc="-5" dirty="0">
                <a:solidFill>
                  <a:srgbClr val="E6DB74"/>
                </a:solidFill>
                <a:latin typeface="Consolas"/>
                <a:cs typeface="Consolas"/>
              </a:rPr>
              <a:t>item.uid</a:t>
            </a:r>
            <a:endParaRPr sz="1100">
              <a:latin typeface="Consolas"/>
              <a:cs typeface="Consolas"/>
            </a:endParaRPr>
          </a:p>
        </p:txBody>
      </p:sp>
      <p:sp>
        <p:nvSpPr>
          <p:cNvPr id="65" name="object 65"/>
          <p:cNvSpPr/>
          <p:nvPr/>
        </p:nvSpPr>
        <p:spPr>
          <a:xfrm>
            <a:off x="8069580" y="4320539"/>
            <a:ext cx="4122420" cy="266700"/>
          </a:xfrm>
          <a:custGeom>
            <a:avLst/>
            <a:gdLst/>
            <a:ahLst/>
            <a:cxnLst/>
            <a:rect l="l" t="t" r="r" b="b"/>
            <a:pathLst>
              <a:path w="4122420" h="266700">
                <a:moveTo>
                  <a:pt x="1344168" y="4572"/>
                </a:moveTo>
                <a:lnTo>
                  <a:pt x="0" y="4572"/>
                </a:lnTo>
                <a:lnTo>
                  <a:pt x="0" y="266700"/>
                </a:lnTo>
                <a:lnTo>
                  <a:pt x="1344168" y="266700"/>
                </a:lnTo>
                <a:lnTo>
                  <a:pt x="1344168" y="4572"/>
                </a:lnTo>
                <a:close/>
              </a:path>
              <a:path w="4122420" h="266700">
                <a:moveTo>
                  <a:pt x="4122420" y="0"/>
                </a:moveTo>
                <a:lnTo>
                  <a:pt x="3159252" y="0"/>
                </a:lnTo>
                <a:lnTo>
                  <a:pt x="3159252" y="262128"/>
                </a:lnTo>
                <a:lnTo>
                  <a:pt x="4122420" y="262128"/>
                </a:lnTo>
                <a:lnTo>
                  <a:pt x="4122420" y="0"/>
                </a:lnTo>
                <a:close/>
              </a:path>
            </a:pathLst>
          </a:custGeom>
          <a:solidFill>
            <a:srgbClr val="0D0D0D"/>
          </a:solidFill>
        </p:spPr>
        <p:txBody>
          <a:bodyPr wrap="square" lIns="0" tIns="0" rIns="0" bIns="0" rtlCol="0"/>
          <a:lstStyle/>
          <a:p>
            <a:endParaRPr/>
          </a:p>
        </p:txBody>
      </p:sp>
      <p:sp>
        <p:nvSpPr>
          <p:cNvPr id="66" name="object 66"/>
          <p:cNvSpPr txBox="1"/>
          <p:nvPr/>
        </p:nvSpPr>
        <p:spPr>
          <a:xfrm>
            <a:off x="6983348" y="4315205"/>
            <a:ext cx="517525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 </a:t>
            </a:r>
            <a:r>
              <a:rPr sz="1400" spc="-10" dirty="0">
                <a:solidFill>
                  <a:srgbClr val="E6DB74"/>
                </a:solidFill>
                <a:latin typeface="Consolas"/>
                <a:cs typeface="Consolas"/>
              </a:rPr>
              <a:t>name=</a:t>
            </a:r>
            <a:r>
              <a:rPr sz="1650" spc="-15" baseline="2525" dirty="0">
                <a:solidFill>
                  <a:srgbClr val="E6DB74"/>
                </a:solidFill>
                <a:latin typeface="Consolas"/>
                <a:cs typeface="Consolas"/>
              </a:rPr>
              <a:t>‘{{ item.name </a:t>
            </a:r>
            <a:r>
              <a:rPr sz="1650" spc="-7" baseline="2525" dirty="0">
                <a:solidFill>
                  <a:srgbClr val="E6DB74"/>
                </a:solidFill>
                <a:latin typeface="Consolas"/>
                <a:cs typeface="Consolas"/>
              </a:rPr>
              <a:t>}}’</a:t>
            </a:r>
            <a:r>
              <a:rPr sz="1650" spc="172" baseline="2525" dirty="0">
                <a:solidFill>
                  <a:srgbClr val="E6DB74"/>
                </a:solidFill>
                <a:latin typeface="Consolas"/>
                <a:cs typeface="Consolas"/>
              </a:rPr>
              <a:t> </a:t>
            </a:r>
            <a:r>
              <a:rPr sz="1400" dirty="0">
                <a:solidFill>
                  <a:srgbClr val="E6DB74"/>
                </a:solidFill>
                <a:latin typeface="Consolas"/>
                <a:cs typeface="Consolas"/>
              </a:rPr>
              <a:t>state=present</a:t>
            </a:r>
            <a:r>
              <a:rPr sz="1400" spc="30" dirty="0">
                <a:solidFill>
                  <a:srgbClr val="E6DB74"/>
                </a:solidFill>
                <a:latin typeface="Consolas"/>
                <a:cs typeface="Consolas"/>
              </a:rPr>
              <a:t> </a:t>
            </a:r>
            <a:r>
              <a:rPr sz="1400" dirty="0">
                <a:solidFill>
                  <a:srgbClr val="E6DB74"/>
                </a:solidFill>
                <a:latin typeface="Consolas"/>
                <a:cs typeface="Consolas"/>
              </a:rPr>
              <a:t>uid=</a:t>
            </a:r>
            <a:r>
              <a:rPr sz="1650" baseline="2525" dirty="0">
                <a:solidFill>
                  <a:srgbClr val="E6DB74"/>
                </a:solidFill>
                <a:latin typeface="Consolas"/>
                <a:cs typeface="Consolas"/>
              </a:rPr>
              <a:t>‘{{</a:t>
            </a:r>
            <a:r>
              <a:rPr sz="1650" spc="-7" baseline="2525" dirty="0">
                <a:solidFill>
                  <a:srgbClr val="E6DB74"/>
                </a:solidFill>
                <a:latin typeface="Consolas"/>
                <a:cs typeface="Consolas"/>
              </a:rPr>
              <a:t> </a:t>
            </a:r>
            <a:r>
              <a:rPr sz="1650" spc="-15" baseline="2525" dirty="0">
                <a:solidFill>
                  <a:srgbClr val="E6DB74"/>
                </a:solidFill>
                <a:latin typeface="Consolas"/>
                <a:cs typeface="Consolas"/>
              </a:rPr>
              <a:t>item.uid</a:t>
            </a:r>
            <a:endParaRPr sz="1650" baseline="2525">
              <a:latin typeface="Consolas"/>
              <a:cs typeface="Consolas"/>
            </a:endParaRPr>
          </a:p>
        </p:txBody>
      </p:sp>
      <p:sp>
        <p:nvSpPr>
          <p:cNvPr id="67" name="object 67"/>
          <p:cNvSpPr/>
          <p:nvPr/>
        </p:nvSpPr>
        <p:spPr>
          <a:xfrm>
            <a:off x="8069580" y="5576315"/>
            <a:ext cx="1344295" cy="260985"/>
          </a:xfrm>
          <a:custGeom>
            <a:avLst/>
            <a:gdLst/>
            <a:ahLst/>
            <a:cxnLst/>
            <a:rect l="l" t="t" r="r" b="b"/>
            <a:pathLst>
              <a:path w="1344295" h="260985">
                <a:moveTo>
                  <a:pt x="1344168" y="0"/>
                </a:moveTo>
                <a:lnTo>
                  <a:pt x="0" y="0"/>
                </a:lnTo>
                <a:lnTo>
                  <a:pt x="0" y="260604"/>
                </a:lnTo>
                <a:lnTo>
                  <a:pt x="1344168" y="260604"/>
                </a:lnTo>
                <a:lnTo>
                  <a:pt x="1344168" y="0"/>
                </a:lnTo>
                <a:close/>
              </a:path>
            </a:pathLst>
          </a:custGeom>
          <a:solidFill>
            <a:srgbClr val="0D0D0D"/>
          </a:solidFill>
        </p:spPr>
        <p:txBody>
          <a:bodyPr wrap="square" lIns="0" tIns="0" rIns="0" bIns="0" rtlCol="0"/>
          <a:lstStyle/>
          <a:p>
            <a:endParaRPr/>
          </a:p>
        </p:txBody>
      </p:sp>
      <p:sp>
        <p:nvSpPr>
          <p:cNvPr id="68" name="object 68"/>
          <p:cNvSpPr txBox="1"/>
          <p:nvPr/>
        </p:nvSpPr>
        <p:spPr>
          <a:xfrm>
            <a:off x="6689217" y="5562396"/>
            <a:ext cx="4037329" cy="677545"/>
          </a:xfrm>
          <a:prstGeom prst="rect">
            <a:avLst/>
          </a:prstGeom>
        </p:spPr>
        <p:txBody>
          <a:bodyPr vert="horz" wrap="square" lIns="0" tIns="12700" rIns="0" bIns="0" rtlCol="0">
            <a:spAutoFit/>
          </a:bodyPr>
          <a:lstStyle/>
          <a:p>
            <a:pPr marL="284480">
              <a:lnSpc>
                <a:spcPct val="100000"/>
              </a:lnSpc>
              <a:spcBef>
                <a:spcPts val="100"/>
              </a:spcBef>
            </a:pPr>
            <a:r>
              <a:rPr sz="2100" spc="7" baseline="3968" dirty="0">
                <a:solidFill>
                  <a:srgbClr val="F82571"/>
                </a:solidFill>
                <a:latin typeface="Consolas"/>
                <a:cs typeface="Consolas"/>
              </a:rPr>
              <a:t>user: </a:t>
            </a:r>
            <a:r>
              <a:rPr sz="2100" baseline="3968" dirty="0">
                <a:solidFill>
                  <a:srgbClr val="E6DB74"/>
                </a:solidFill>
                <a:latin typeface="Consolas"/>
                <a:cs typeface="Consolas"/>
              </a:rPr>
              <a:t>name=</a:t>
            </a:r>
            <a:r>
              <a:rPr sz="2100" spc="-997" baseline="3968" dirty="0">
                <a:solidFill>
                  <a:srgbClr val="E6DB74"/>
                </a:solidFill>
                <a:latin typeface="Consolas"/>
                <a:cs typeface="Consolas"/>
              </a:rPr>
              <a:t> </a:t>
            </a:r>
            <a:r>
              <a:rPr sz="1100" spc="-5"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item.name </a:t>
            </a:r>
            <a:r>
              <a:rPr sz="1100" spc="-5" dirty="0">
                <a:solidFill>
                  <a:srgbClr val="E6DB74"/>
                </a:solidFill>
                <a:latin typeface="Consolas"/>
                <a:cs typeface="Consolas"/>
              </a:rPr>
              <a:t>}}’</a:t>
            </a:r>
            <a:r>
              <a:rPr sz="1100" spc="-70" dirty="0">
                <a:solidFill>
                  <a:srgbClr val="E6DB74"/>
                </a:solidFill>
                <a:latin typeface="Consolas"/>
                <a:cs typeface="Consolas"/>
              </a:rPr>
              <a:t> </a:t>
            </a:r>
            <a:r>
              <a:rPr sz="2100" baseline="3968" dirty="0">
                <a:solidFill>
                  <a:srgbClr val="E6DB74"/>
                </a:solidFill>
                <a:latin typeface="Consolas"/>
                <a:cs typeface="Consolas"/>
              </a:rPr>
              <a:t>state=present</a:t>
            </a:r>
            <a:endParaRPr sz="2100" baseline="3968">
              <a:latin typeface="Consolas"/>
              <a:cs typeface="Consolas"/>
            </a:endParaRPr>
          </a:p>
          <a:p>
            <a:pPr marL="405765" marR="3131820" indent="-393700">
              <a:lnSpc>
                <a:spcPct val="100000"/>
              </a:lnSpc>
              <a:spcBef>
                <a:spcPts val="90"/>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69" name="object 69"/>
          <p:cNvSpPr/>
          <p:nvPr/>
        </p:nvSpPr>
        <p:spPr>
          <a:xfrm>
            <a:off x="11187683" y="5550408"/>
            <a:ext cx="1004569" cy="260985"/>
          </a:xfrm>
          <a:custGeom>
            <a:avLst/>
            <a:gdLst/>
            <a:ahLst/>
            <a:cxnLst/>
            <a:rect l="l" t="t" r="r" b="b"/>
            <a:pathLst>
              <a:path w="1004570" h="260985">
                <a:moveTo>
                  <a:pt x="0" y="260603"/>
                </a:moveTo>
                <a:lnTo>
                  <a:pt x="1004315" y="260603"/>
                </a:lnTo>
                <a:lnTo>
                  <a:pt x="1004315" y="0"/>
                </a:lnTo>
                <a:lnTo>
                  <a:pt x="0" y="0"/>
                </a:lnTo>
                <a:lnTo>
                  <a:pt x="0" y="260603"/>
                </a:lnTo>
                <a:close/>
              </a:path>
            </a:pathLst>
          </a:custGeom>
          <a:solidFill>
            <a:srgbClr val="0D0D0D"/>
          </a:solidFill>
        </p:spPr>
        <p:txBody>
          <a:bodyPr wrap="square" lIns="0" tIns="0" rIns="0" bIns="0" rtlCol="0"/>
          <a:lstStyle/>
          <a:p>
            <a:endParaRPr/>
          </a:p>
        </p:txBody>
      </p:sp>
      <p:sp>
        <p:nvSpPr>
          <p:cNvPr id="70" name="object 70"/>
          <p:cNvSpPr txBox="1"/>
          <p:nvPr/>
        </p:nvSpPr>
        <p:spPr>
          <a:xfrm>
            <a:off x="10802239" y="5536793"/>
            <a:ext cx="1313815" cy="239395"/>
          </a:xfrm>
          <a:prstGeom prst="rect">
            <a:avLst/>
          </a:prstGeom>
        </p:spPr>
        <p:txBody>
          <a:bodyPr vert="horz" wrap="square" lIns="0" tIns="12700" rIns="0" bIns="0" rtlCol="0">
            <a:spAutoFit/>
          </a:bodyPr>
          <a:lstStyle/>
          <a:p>
            <a:pPr marL="12700">
              <a:lnSpc>
                <a:spcPct val="100000"/>
              </a:lnSpc>
              <a:spcBef>
                <a:spcPts val="100"/>
              </a:spcBef>
            </a:pPr>
            <a:r>
              <a:rPr sz="2100" spc="-37" baseline="-3968" dirty="0">
                <a:solidFill>
                  <a:srgbClr val="E6DB74"/>
                </a:solidFill>
                <a:latin typeface="Consolas"/>
                <a:cs typeface="Consolas"/>
              </a:rPr>
              <a:t>uid=</a:t>
            </a:r>
            <a:r>
              <a:rPr sz="1100" spc="-25"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71" name="object 71"/>
          <p:cNvSpPr/>
          <p:nvPr/>
        </p:nvSpPr>
        <p:spPr>
          <a:xfrm>
            <a:off x="8072628" y="6653783"/>
            <a:ext cx="1344295" cy="204470"/>
          </a:xfrm>
          <a:custGeom>
            <a:avLst/>
            <a:gdLst/>
            <a:ahLst/>
            <a:cxnLst/>
            <a:rect l="l" t="t" r="r" b="b"/>
            <a:pathLst>
              <a:path w="1344295" h="204470">
                <a:moveTo>
                  <a:pt x="1344168" y="0"/>
                </a:moveTo>
                <a:lnTo>
                  <a:pt x="0" y="0"/>
                </a:lnTo>
                <a:lnTo>
                  <a:pt x="0" y="204214"/>
                </a:lnTo>
                <a:lnTo>
                  <a:pt x="1344168" y="204214"/>
                </a:lnTo>
                <a:lnTo>
                  <a:pt x="1344168" y="0"/>
                </a:lnTo>
                <a:close/>
              </a:path>
            </a:pathLst>
          </a:custGeom>
          <a:solidFill>
            <a:srgbClr val="0D0D0D"/>
          </a:solidFill>
        </p:spPr>
        <p:txBody>
          <a:bodyPr wrap="square" lIns="0" tIns="0" rIns="0" bIns="0" rtlCol="0"/>
          <a:lstStyle/>
          <a:p>
            <a:endParaRPr/>
          </a:p>
        </p:txBody>
      </p:sp>
      <p:sp>
        <p:nvSpPr>
          <p:cNvPr id="72" name="object 72"/>
          <p:cNvSpPr txBox="1"/>
          <p:nvPr/>
        </p:nvSpPr>
        <p:spPr>
          <a:xfrm>
            <a:off x="8072628" y="6633209"/>
            <a:ext cx="3118485" cy="224790"/>
          </a:xfrm>
          <a:prstGeom prst="rect">
            <a:avLst/>
          </a:prstGeom>
        </p:spPr>
        <p:txBody>
          <a:bodyPr vert="horz" wrap="square" lIns="0" tIns="19685" rIns="0" bIns="0" rtlCol="0">
            <a:spAutoFit/>
          </a:bodyPr>
          <a:lstStyle/>
          <a:p>
            <a:pPr marL="1270">
              <a:lnSpc>
                <a:spcPts val="1610"/>
              </a:lnSpc>
              <a:spcBef>
                <a:spcPts val="155"/>
              </a:spcBef>
            </a:pPr>
            <a:r>
              <a:rPr sz="1100" spc="-5"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item.name</a:t>
            </a:r>
            <a:r>
              <a:rPr sz="1100" spc="-15" dirty="0">
                <a:solidFill>
                  <a:srgbClr val="E6DB74"/>
                </a:solidFill>
                <a:latin typeface="Consolas"/>
                <a:cs typeface="Consolas"/>
              </a:rPr>
              <a:t> </a:t>
            </a:r>
            <a:r>
              <a:rPr sz="1100" spc="-5" dirty="0">
                <a:solidFill>
                  <a:srgbClr val="E6DB74"/>
                </a:solidFill>
                <a:latin typeface="Consolas"/>
                <a:cs typeface="Consolas"/>
              </a:rPr>
              <a:t>}}’</a:t>
            </a:r>
            <a:r>
              <a:rPr sz="1100" spc="80" dirty="0">
                <a:solidFill>
                  <a:srgbClr val="E6DB74"/>
                </a:solidFill>
                <a:latin typeface="Consolas"/>
                <a:cs typeface="Consolas"/>
              </a:rPr>
              <a:t> </a:t>
            </a:r>
            <a:r>
              <a:rPr sz="1400" dirty="0">
                <a:solidFill>
                  <a:srgbClr val="E6DB74"/>
                </a:solidFill>
                <a:latin typeface="Consolas"/>
                <a:cs typeface="Consolas"/>
              </a:rPr>
              <a:t>state=present</a:t>
            </a:r>
            <a:r>
              <a:rPr sz="1400" spc="25" dirty="0">
                <a:solidFill>
                  <a:srgbClr val="E6DB74"/>
                </a:solidFill>
                <a:latin typeface="Consolas"/>
                <a:cs typeface="Consolas"/>
              </a:rPr>
              <a:t> </a:t>
            </a:r>
            <a:r>
              <a:rPr sz="1400" dirty="0">
                <a:solidFill>
                  <a:srgbClr val="E6DB74"/>
                </a:solidFill>
                <a:latin typeface="Consolas"/>
                <a:cs typeface="Consolas"/>
              </a:rPr>
              <a:t>uid</a:t>
            </a:r>
            <a:endParaRPr sz="1400">
              <a:latin typeface="Consolas"/>
              <a:cs typeface="Consolas"/>
            </a:endParaRPr>
          </a:p>
        </p:txBody>
      </p:sp>
      <p:sp>
        <p:nvSpPr>
          <p:cNvPr id="73" name="object 73"/>
          <p:cNvSpPr txBox="1"/>
          <p:nvPr/>
        </p:nvSpPr>
        <p:spPr>
          <a:xfrm>
            <a:off x="11190731" y="6633209"/>
            <a:ext cx="1001394" cy="224790"/>
          </a:xfrm>
          <a:prstGeom prst="rect">
            <a:avLst/>
          </a:prstGeom>
          <a:solidFill>
            <a:srgbClr val="0D0D0D">
              <a:alpha val="81959"/>
            </a:srgbClr>
          </a:solidFill>
        </p:spPr>
        <p:txBody>
          <a:bodyPr vert="horz" wrap="square" lIns="0" tIns="32384" rIns="0" bIns="0" rtlCol="0">
            <a:spAutoFit/>
          </a:bodyPr>
          <a:lstStyle/>
          <a:p>
            <a:pPr marL="1270">
              <a:lnSpc>
                <a:spcPct val="100000"/>
              </a:lnSpc>
              <a:spcBef>
                <a:spcPts val="254"/>
              </a:spcBef>
            </a:pPr>
            <a:r>
              <a:rPr sz="1100" spc="-5" dirty="0">
                <a:solidFill>
                  <a:srgbClr val="E6DB74"/>
                </a:solidFill>
                <a:latin typeface="Consolas"/>
                <a:cs typeface="Consolas"/>
              </a:rPr>
              <a:t>‘{{</a:t>
            </a:r>
            <a:r>
              <a:rPr sz="1100" spc="-65" dirty="0">
                <a:solidFill>
                  <a:srgbClr val="E6DB74"/>
                </a:solidFill>
                <a:latin typeface="Consolas"/>
                <a:cs typeface="Consolas"/>
              </a:rPr>
              <a:t> </a:t>
            </a:r>
            <a:r>
              <a:rPr sz="1100" spc="-5" dirty="0">
                <a:solidFill>
                  <a:srgbClr val="E6DB74"/>
                </a:solidFill>
                <a:latin typeface="Consolas"/>
                <a:cs typeface="Consolas"/>
              </a:rPr>
              <a:t>item.uid</a:t>
            </a:r>
            <a:endParaRPr sz="1100">
              <a:latin typeface="Consolas"/>
              <a:cs typeface="Consolas"/>
            </a:endParaRPr>
          </a:p>
        </p:txBody>
      </p:sp>
      <p:sp>
        <p:nvSpPr>
          <p:cNvPr id="3" name="object 57">
            <a:extLst>
              <a:ext uri="{FF2B5EF4-FFF2-40B4-BE49-F238E27FC236}">
                <a16:creationId xmlns:a16="http://schemas.microsoft.com/office/drawing/2014/main" id="{15752D2E-9F66-576B-80A6-C3F8D0980129}"/>
              </a:ext>
            </a:extLst>
          </p:cNvPr>
          <p:cNvSpPr txBox="1"/>
          <p:nvPr/>
        </p:nvSpPr>
        <p:spPr>
          <a:xfrm>
            <a:off x="290587" y="1821986"/>
            <a:ext cx="3614803" cy="2473113"/>
          </a:xfrm>
          <a:prstGeom prst="rect">
            <a:avLst/>
          </a:prstGeom>
        </p:spPr>
        <p:txBody>
          <a:bodyPr vert="horz" wrap="square" lIns="0" tIns="13335" rIns="0" bIns="0" rtlCol="0">
            <a:spAutoFit/>
          </a:bodyPr>
          <a:lstStyle/>
          <a:p>
            <a:pPr marL="12700" marR="776605">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109855">
              <a:lnSpc>
                <a:spcPct val="100000"/>
              </a:lnSpc>
              <a:spcBef>
                <a:spcPts val="10"/>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1400" spc="-110" dirty="0">
                <a:solidFill>
                  <a:srgbClr val="E6DB74"/>
                </a:solidFill>
                <a:latin typeface="Consolas"/>
                <a:cs typeface="Consolas"/>
              </a:rPr>
              <a:t> </a:t>
            </a:r>
            <a:r>
              <a:rPr sz="1400" dirty="0">
                <a:solidFill>
                  <a:srgbClr val="E6DB74"/>
                </a:solidFill>
                <a:latin typeface="Consolas"/>
                <a:cs typeface="Consolas"/>
              </a:rPr>
              <a:t>‘{{ ????</a:t>
            </a:r>
            <a:r>
              <a:rPr sz="1400" spc="-10" dirty="0">
                <a:solidFill>
                  <a:srgbClr val="E6DB74"/>
                </a:solidFill>
                <a:latin typeface="Consolas"/>
                <a:cs typeface="Consolas"/>
              </a:rPr>
              <a:t> </a:t>
            </a:r>
            <a:r>
              <a:rPr sz="1400" dirty="0">
                <a:solidFill>
                  <a:srgbClr val="E6DB74"/>
                </a:solidFill>
                <a:latin typeface="Consolas"/>
                <a:cs typeface="Consolas"/>
              </a:rPr>
              <a:t>}}’</a:t>
            </a:r>
            <a:endParaRPr sz="1400" dirty="0">
              <a:latin typeface="Consolas"/>
              <a:cs typeface="Consolas"/>
            </a:endParaRPr>
          </a:p>
          <a:p>
            <a:pPr marL="293370">
              <a:lnSpc>
                <a:spcPct val="100000"/>
              </a:lnSpc>
              <a:spcBef>
                <a:spcPts val="254"/>
              </a:spcBef>
            </a:pPr>
            <a:r>
              <a:rPr sz="1400" dirty="0">
                <a:solidFill>
                  <a:srgbClr val="F82571"/>
                </a:solidFill>
                <a:latin typeface="Consolas"/>
                <a:cs typeface="Consolas"/>
              </a:rPr>
              <a:t>loop:</a:t>
            </a:r>
            <a:endParaRPr sz="1400" dirty="0">
              <a:latin typeface="Consolas"/>
              <a:cs typeface="Consolas"/>
            </a:endParaRPr>
          </a:p>
          <a:p>
            <a:pPr marL="673735" marR="1000760" indent="-196850">
              <a:lnSpc>
                <a:spcPct val="100000"/>
              </a:lnSpc>
              <a:spcBef>
                <a:spcPts val="400"/>
              </a:spcBef>
              <a:buChar char="-"/>
              <a:tabLst>
                <a:tab pos="674370" algn="l"/>
              </a:tabLst>
            </a:pPr>
            <a:r>
              <a:rPr sz="1400" dirty="0">
                <a:solidFill>
                  <a:srgbClr val="F82571"/>
                </a:solidFill>
                <a:latin typeface="Consolas"/>
                <a:cs typeface="Consolas"/>
              </a:rPr>
              <a:t>name:</a:t>
            </a:r>
            <a:r>
              <a:rPr sz="1400" spc="-70" dirty="0">
                <a:solidFill>
                  <a:srgbClr val="F82571"/>
                </a:solidFill>
                <a:latin typeface="Consolas"/>
                <a:cs typeface="Consolas"/>
              </a:rPr>
              <a:t> </a:t>
            </a:r>
            <a:r>
              <a:rPr sz="1400" dirty="0">
                <a:solidFill>
                  <a:srgbClr val="E6DB74"/>
                </a:solidFill>
                <a:latin typeface="Consolas"/>
                <a:cs typeface="Consolas"/>
              </a:rPr>
              <a:t>joe </a:t>
            </a:r>
            <a:r>
              <a:rPr sz="1400" spc="-750" dirty="0">
                <a:solidFill>
                  <a:srgbClr val="E6DB74"/>
                </a:solidFill>
                <a:latin typeface="Consolas"/>
                <a:cs typeface="Consolas"/>
              </a:rPr>
              <a:t> </a:t>
            </a:r>
            <a:r>
              <a:rPr sz="1400" dirty="0">
                <a:solidFill>
                  <a:srgbClr val="F82571"/>
                </a:solidFill>
                <a:latin typeface="Consolas"/>
                <a:cs typeface="Consolas"/>
              </a:rPr>
              <a:t>uid:</a:t>
            </a:r>
            <a:r>
              <a:rPr sz="1400" spc="-65" dirty="0">
                <a:solidFill>
                  <a:srgbClr val="F82571"/>
                </a:solidFill>
                <a:latin typeface="Consolas"/>
                <a:cs typeface="Consolas"/>
              </a:rPr>
              <a:t> </a:t>
            </a:r>
            <a:r>
              <a:rPr sz="1400" dirty="0">
                <a:solidFill>
                  <a:srgbClr val="E6DB74"/>
                </a:solidFill>
                <a:latin typeface="Consolas"/>
                <a:cs typeface="Consolas"/>
              </a:rPr>
              <a:t>1010</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1011</a:t>
            </a:r>
            <a:endParaRPr sz="1400" dirty="0">
              <a:latin typeface="Consolas"/>
              <a:cs typeface="Consolas"/>
            </a:endParaRPr>
          </a:p>
          <a:p>
            <a:pPr marL="673735" marR="902335" indent="-196850">
              <a:lnSpc>
                <a:spcPct val="100000"/>
              </a:lnSpc>
              <a:buChar char="-"/>
              <a:tabLst>
                <a:tab pos="674370" algn="l"/>
              </a:tabLst>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ravi </a:t>
            </a:r>
            <a:r>
              <a:rPr sz="1400" spc="-755" dirty="0">
                <a:solidFill>
                  <a:srgbClr val="E6DB74"/>
                </a:solidFill>
                <a:latin typeface="Consolas"/>
                <a:cs typeface="Consolas"/>
              </a:rPr>
              <a:t> </a:t>
            </a:r>
            <a:r>
              <a:rPr sz="1400" dirty="0">
                <a:solidFill>
                  <a:srgbClr val="F82571"/>
                </a:solidFill>
                <a:latin typeface="Consolas"/>
                <a:cs typeface="Consolas"/>
              </a:rPr>
              <a:t>uid:</a:t>
            </a:r>
            <a:r>
              <a:rPr sz="1400" spc="-25" dirty="0">
                <a:solidFill>
                  <a:srgbClr val="F82571"/>
                </a:solidFill>
                <a:latin typeface="Consolas"/>
                <a:cs typeface="Consolas"/>
              </a:rPr>
              <a:t> </a:t>
            </a:r>
            <a:r>
              <a:rPr sz="1400" dirty="0">
                <a:solidFill>
                  <a:srgbClr val="E6DB74"/>
                </a:solidFill>
                <a:latin typeface="Consolas"/>
                <a:cs typeface="Consolas"/>
              </a:rPr>
              <a:t>1012</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kiran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1014</a:t>
            </a:r>
            <a:endParaRPr sz="1400" dirty="0">
              <a:latin typeface="Consolas"/>
              <a:cs typeface="Consolas"/>
            </a:endParaRPr>
          </a:p>
          <a:p>
            <a:pPr marL="673735" marR="704850" indent="-196850">
              <a:lnSpc>
                <a:spcPct val="100000"/>
              </a:lnSpc>
              <a:buChar char="-"/>
              <a:tabLst>
                <a:tab pos="67437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jazlan </a:t>
            </a:r>
            <a:r>
              <a:rPr sz="1400" spc="-75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1015</a:t>
            </a:r>
            <a:endParaRPr sz="1400" dirty="0">
              <a:latin typeface="Consolas"/>
              <a:cs typeface="Consolas"/>
            </a:endParaRPr>
          </a:p>
          <a:p>
            <a:pPr marL="673735" marR="803275" indent="-196850">
              <a:lnSpc>
                <a:spcPct val="100000"/>
              </a:lnSpc>
              <a:buChar char="-"/>
              <a:tabLst>
                <a:tab pos="67437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emaan </a:t>
            </a:r>
            <a:r>
              <a:rPr sz="1400" spc="-750" dirty="0">
                <a:solidFill>
                  <a:srgbClr val="E6DB74"/>
                </a:solidFill>
                <a:latin typeface="Consolas"/>
                <a:cs typeface="Consolas"/>
              </a:rPr>
              <a:t> </a:t>
            </a:r>
            <a:r>
              <a:rPr sz="1400" dirty="0">
                <a:solidFill>
                  <a:srgbClr val="F82571"/>
                </a:solidFill>
                <a:latin typeface="Consolas"/>
                <a:cs typeface="Consolas"/>
              </a:rPr>
              <a:t>uid:</a:t>
            </a:r>
            <a:r>
              <a:rPr sz="1400" spc="-10" dirty="0">
                <a:solidFill>
                  <a:srgbClr val="F82571"/>
                </a:solidFill>
                <a:latin typeface="Consolas"/>
                <a:cs typeface="Consolas"/>
              </a:rPr>
              <a:t> </a:t>
            </a:r>
            <a:r>
              <a:rPr sz="1400" dirty="0">
                <a:solidFill>
                  <a:srgbClr val="E6DB74"/>
                </a:solidFill>
                <a:latin typeface="Consolas"/>
                <a:cs typeface="Consolas"/>
              </a:rPr>
              <a:t>1016</a:t>
            </a:r>
            <a:endParaRPr sz="1400" dirty="0">
              <a:latin typeface="Consolas"/>
              <a:cs typeface="Consolas"/>
            </a:endParaRPr>
          </a:p>
          <a:p>
            <a:pPr marL="477520" marR="803275">
              <a:lnSpc>
                <a:spcPct val="100000"/>
              </a:lnSpc>
              <a:buChar char="-"/>
              <a:tabLst>
                <a:tab pos="674370" algn="l"/>
              </a:tabLst>
            </a:pPr>
            <a:r>
              <a:rPr lang="en-US" sz="1400" dirty="0">
                <a:solidFill>
                  <a:srgbClr val="F82571"/>
                </a:solidFill>
                <a:latin typeface="Consolas"/>
                <a:cs typeface="Consolas"/>
              </a:rPr>
              <a:t> </a:t>
            </a: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izaan </a:t>
            </a:r>
            <a:r>
              <a:rPr sz="1400" spc="-75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1018</a:t>
            </a:r>
            <a:endParaRPr sz="1400" dirty="0">
              <a:latin typeface="Consolas"/>
              <a:cs typeface="Consolas"/>
            </a:endParaRPr>
          </a:p>
        </p:txBody>
      </p:sp>
    </p:spTree>
    <p:extLst>
      <p:ext uri="{BB962C8B-B14F-4D97-AF65-F5344CB8AC3E}">
        <p14:creationId xmlns:p14="http://schemas.microsoft.com/office/powerpoint/2010/main" val="391031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6" name="object 6"/>
          <p:cNvGrpSpPr/>
          <p:nvPr/>
        </p:nvGrpSpPr>
        <p:grpSpPr>
          <a:xfrm>
            <a:off x="0" y="0"/>
            <a:ext cx="1638935" cy="1878964"/>
            <a:chOff x="0" y="0"/>
            <a:chExt cx="1638935" cy="1878964"/>
          </a:xfrm>
        </p:grpSpPr>
        <p:pic>
          <p:nvPicPr>
            <p:cNvPr id="7" name="object 7"/>
            <p:cNvPicPr/>
            <p:nvPr/>
          </p:nvPicPr>
          <p:blipFill>
            <a:blip r:embed="rId2" cstate="print"/>
            <a:stretch>
              <a:fillRect/>
            </a:stretch>
          </p:blipFill>
          <p:spPr>
            <a:xfrm>
              <a:off x="0" y="0"/>
              <a:ext cx="1638427" cy="1878964"/>
            </a:xfrm>
            <a:prstGeom prst="rect">
              <a:avLst/>
            </a:prstGeom>
          </p:spPr>
        </p:pic>
        <p:sp>
          <p:nvSpPr>
            <p:cNvPr id="8" name="object 8"/>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9" name="object 9"/>
          <p:cNvGrpSpPr/>
          <p:nvPr/>
        </p:nvGrpSpPr>
        <p:grpSpPr>
          <a:xfrm>
            <a:off x="10913364" y="0"/>
            <a:ext cx="1278890" cy="1011555"/>
            <a:chOff x="10913364" y="0"/>
            <a:chExt cx="1278890" cy="1011555"/>
          </a:xfrm>
        </p:grpSpPr>
        <p:pic>
          <p:nvPicPr>
            <p:cNvPr id="10" name="object 10"/>
            <p:cNvPicPr/>
            <p:nvPr/>
          </p:nvPicPr>
          <p:blipFill>
            <a:blip r:embed="rId3" cstate="print"/>
            <a:stretch>
              <a:fillRect/>
            </a:stretch>
          </p:blipFill>
          <p:spPr>
            <a:xfrm>
              <a:off x="10913364" y="0"/>
              <a:ext cx="1278635" cy="1011047"/>
            </a:xfrm>
            <a:prstGeom prst="rect">
              <a:avLst/>
            </a:prstGeom>
          </p:spPr>
        </p:pic>
        <p:sp>
          <p:nvSpPr>
            <p:cNvPr id="11" name="object 11"/>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2" name="object 12"/>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3" name="object 13"/>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4" name="object 14"/>
          <p:cNvPicPr/>
          <p:nvPr/>
        </p:nvPicPr>
        <p:blipFill>
          <a:blip r:embed="rId4" cstate="print"/>
          <a:stretch>
            <a:fillRect/>
          </a:stretch>
        </p:blipFill>
        <p:spPr>
          <a:xfrm>
            <a:off x="189090" y="337820"/>
            <a:ext cx="217563" cy="217550"/>
          </a:xfrm>
          <a:prstGeom prst="rect">
            <a:avLst/>
          </a:prstGeom>
        </p:spPr>
      </p:pic>
      <p:pic>
        <p:nvPicPr>
          <p:cNvPr id="15" name="object 15"/>
          <p:cNvPicPr/>
          <p:nvPr/>
        </p:nvPicPr>
        <p:blipFill>
          <a:blip r:embed="rId5" cstate="print"/>
          <a:stretch>
            <a:fillRect/>
          </a:stretch>
        </p:blipFill>
        <p:spPr>
          <a:xfrm>
            <a:off x="0" y="5302034"/>
            <a:ext cx="1476502" cy="1555965"/>
          </a:xfrm>
          <a:prstGeom prst="rect">
            <a:avLst/>
          </a:prstGeom>
        </p:spPr>
      </p:pic>
      <p:grpSp>
        <p:nvGrpSpPr>
          <p:cNvPr id="16" name="object 16"/>
          <p:cNvGrpSpPr/>
          <p:nvPr/>
        </p:nvGrpSpPr>
        <p:grpSpPr>
          <a:xfrm>
            <a:off x="6341109" y="1327149"/>
            <a:ext cx="5876088" cy="5507989"/>
            <a:chOff x="6341109" y="1327150"/>
            <a:chExt cx="5857240" cy="5537200"/>
          </a:xfrm>
        </p:grpSpPr>
        <p:sp>
          <p:nvSpPr>
            <p:cNvPr id="17" name="object 17"/>
            <p:cNvSpPr/>
            <p:nvPr/>
          </p:nvSpPr>
          <p:spPr>
            <a:xfrm>
              <a:off x="6347459" y="1333500"/>
              <a:ext cx="5844540" cy="5524500"/>
            </a:xfrm>
            <a:custGeom>
              <a:avLst/>
              <a:gdLst/>
              <a:ahLst/>
              <a:cxnLst/>
              <a:rect l="l" t="t" r="r" b="b"/>
              <a:pathLst>
                <a:path w="5844540" h="5524500">
                  <a:moveTo>
                    <a:pt x="5844540" y="5524496"/>
                  </a:moveTo>
                  <a:lnTo>
                    <a:pt x="5844540" y="0"/>
                  </a:lnTo>
                  <a:lnTo>
                    <a:pt x="0" y="0"/>
                  </a:lnTo>
                  <a:lnTo>
                    <a:pt x="0" y="5524496"/>
                  </a:lnTo>
                  <a:lnTo>
                    <a:pt x="5844540" y="5524496"/>
                  </a:lnTo>
                  <a:close/>
                </a:path>
              </a:pathLst>
            </a:custGeom>
            <a:solidFill>
              <a:srgbClr val="0D0D0D">
                <a:alpha val="81959"/>
              </a:srgbClr>
            </a:solidFill>
          </p:spPr>
          <p:txBody>
            <a:bodyPr wrap="square" lIns="0" tIns="0" rIns="0" bIns="0" rtlCol="0"/>
            <a:lstStyle/>
            <a:p>
              <a:endParaRPr/>
            </a:p>
          </p:txBody>
        </p:sp>
        <p:sp>
          <p:nvSpPr>
            <p:cNvPr id="18" name="object 18"/>
            <p:cNvSpPr/>
            <p:nvPr/>
          </p:nvSpPr>
          <p:spPr>
            <a:xfrm>
              <a:off x="6347459" y="1333500"/>
              <a:ext cx="5844540" cy="5524500"/>
            </a:xfrm>
            <a:custGeom>
              <a:avLst/>
              <a:gdLst/>
              <a:ahLst/>
              <a:cxnLst/>
              <a:rect l="l" t="t" r="r" b="b"/>
              <a:pathLst>
                <a:path w="5844540" h="5524500">
                  <a:moveTo>
                    <a:pt x="5844540" y="0"/>
                  </a:moveTo>
                  <a:lnTo>
                    <a:pt x="0" y="0"/>
                  </a:lnTo>
                  <a:lnTo>
                    <a:pt x="0" y="5524496"/>
                  </a:lnTo>
                </a:path>
              </a:pathLst>
            </a:custGeom>
            <a:ln w="12700">
              <a:solidFill>
                <a:srgbClr val="C00000"/>
              </a:solidFill>
              <a:prstDash val="sysDashDot"/>
            </a:ln>
          </p:spPr>
          <p:txBody>
            <a:bodyPr wrap="square" lIns="0" tIns="0" rIns="0" bIns="0" rtlCol="0"/>
            <a:lstStyle/>
            <a:p>
              <a:endParaRPr/>
            </a:p>
          </p:txBody>
        </p:sp>
      </p:grpSp>
      <p:sp>
        <p:nvSpPr>
          <p:cNvPr id="19" name="object 19"/>
          <p:cNvSpPr txBox="1"/>
          <p:nvPr/>
        </p:nvSpPr>
        <p:spPr>
          <a:xfrm>
            <a:off x="6426453" y="1355597"/>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20" name="object 20"/>
          <p:cNvSpPr txBox="1"/>
          <p:nvPr/>
        </p:nvSpPr>
        <p:spPr>
          <a:xfrm>
            <a:off x="6623431" y="1568957"/>
            <a:ext cx="1796414" cy="666750"/>
          </a:xfrm>
          <a:prstGeom prst="rect">
            <a:avLst/>
          </a:prstGeom>
        </p:spPr>
        <p:txBody>
          <a:bodyPr vert="horz" wrap="square" lIns="0" tIns="13335" rIns="0" bIns="0" rtlCol="0">
            <a:spAutoFit/>
          </a:bodyPr>
          <a:lstStyle/>
          <a:p>
            <a:pPr marL="12700" marR="50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p:txBody>
      </p:sp>
      <p:sp>
        <p:nvSpPr>
          <p:cNvPr id="21" name="object 21"/>
          <p:cNvSpPr txBox="1"/>
          <p:nvPr/>
        </p:nvSpPr>
        <p:spPr>
          <a:xfrm>
            <a:off x="7958950" y="3192942"/>
            <a:ext cx="137795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10" dirty="0">
                <a:solidFill>
                  <a:srgbClr val="E6DB74"/>
                </a:solidFill>
                <a:latin typeface="Consolas"/>
                <a:cs typeface="Consolas"/>
              </a:rPr>
              <a:t> </a:t>
            </a:r>
            <a:r>
              <a:rPr sz="1400" dirty="0">
                <a:solidFill>
                  <a:srgbClr val="E6DB74"/>
                </a:solidFill>
                <a:latin typeface="Consolas"/>
                <a:cs typeface="Consolas"/>
              </a:rPr>
              <a:t>“{{</a:t>
            </a:r>
            <a:r>
              <a:rPr sz="1400" spc="-5"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2" name="object 22"/>
          <p:cNvSpPr txBox="1"/>
          <p:nvPr/>
        </p:nvSpPr>
        <p:spPr>
          <a:xfrm>
            <a:off x="11208664" y="3192942"/>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23" name="object 23"/>
          <p:cNvSpPr txBox="1"/>
          <p:nvPr/>
        </p:nvSpPr>
        <p:spPr>
          <a:xfrm>
            <a:off x="8178343" y="4373788"/>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4" name="object 24"/>
          <p:cNvSpPr txBox="1"/>
          <p:nvPr/>
        </p:nvSpPr>
        <p:spPr>
          <a:xfrm>
            <a:off x="11230889" y="4373788"/>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25" name="object 25"/>
          <p:cNvSpPr txBox="1"/>
          <p:nvPr/>
        </p:nvSpPr>
        <p:spPr>
          <a:xfrm>
            <a:off x="8156372" y="5608482"/>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6" name="object 26"/>
          <p:cNvSpPr txBox="1"/>
          <p:nvPr/>
        </p:nvSpPr>
        <p:spPr>
          <a:xfrm>
            <a:off x="11208664" y="5608482"/>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27" name="object 27"/>
          <p:cNvSpPr txBox="1"/>
          <p:nvPr/>
        </p:nvSpPr>
        <p:spPr>
          <a:xfrm>
            <a:off x="6983348" y="6638645"/>
            <a:ext cx="1108710" cy="239395"/>
          </a:xfrm>
          <a:prstGeom prst="rect">
            <a:avLst/>
          </a:prstGeom>
        </p:spPr>
        <p:txBody>
          <a:bodyPr vert="horz" wrap="square" lIns="0" tIns="12700" rIns="0" bIns="0" rtlCol="0">
            <a:spAutoFit/>
          </a:bodyPr>
          <a:lstStyle/>
          <a:p>
            <a:pPr marL="12700">
              <a:lnSpc>
                <a:spcPct val="100000"/>
              </a:lnSpc>
              <a:spcBef>
                <a:spcPts val="100"/>
              </a:spcBef>
            </a:pPr>
            <a:r>
              <a:rPr sz="1400" spc="5" dirty="0">
                <a:solidFill>
                  <a:srgbClr val="F82571"/>
                </a:solidFill>
                <a:latin typeface="Consolas"/>
                <a:cs typeface="Consolas"/>
              </a:rPr>
              <a:t>user:</a:t>
            </a:r>
            <a:r>
              <a:rPr sz="1400" spc="-65" dirty="0">
                <a:solidFill>
                  <a:srgbClr val="F82571"/>
                </a:solidFill>
                <a:latin typeface="Consolas"/>
                <a:cs typeface="Consolas"/>
              </a:rPr>
              <a:t> </a:t>
            </a:r>
            <a:r>
              <a:rPr sz="1400" dirty="0">
                <a:solidFill>
                  <a:srgbClr val="E6DB74"/>
                </a:solidFill>
                <a:latin typeface="Consolas"/>
                <a:cs typeface="Consolas"/>
              </a:rPr>
              <a:t>name=</a:t>
            </a:r>
            <a:endParaRPr sz="1400">
              <a:latin typeface="Consolas"/>
              <a:cs typeface="Consolas"/>
            </a:endParaRPr>
          </a:p>
        </p:txBody>
      </p:sp>
      <p:sp>
        <p:nvSpPr>
          <p:cNvPr id="28" name="object 28"/>
          <p:cNvSpPr txBox="1"/>
          <p:nvPr/>
        </p:nvSpPr>
        <p:spPr>
          <a:xfrm>
            <a:off x="8178343" y="6697228"/>
            <a:ext cx="1180465"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0"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29" name="object 29"/>
          <p:cNvSpPr txBox="1"/>
          <p:nvPr/>
        </p:nvSpPr>
        <p:spPr>
          <a:xfrm>
            <a:off x="9445323" y="6638645"/>
            <a:ext cx="1785620" cy="239395"/>
          </a:xfrm>
          <a:prstGeom prst="rect">
            <a:avLst/>
          </a:prstGeom>
        </p:spPr>
        <p:txBody>
          <a:bodyPr vert="horz" wrap="square" lIns="0" tIns="12700" rIns="0" bIns="0" rtlCol="0">
            <a:spAutoFit/>
          </a:bodyPr>
          <a:lstStyle/>
          <a:p>
            <a:pPr marL="12700">
              <a:lnSpc>
                <a:spcPct val="100000"/>
              </a:lnSpc>
              <a:spcBef>
                <a:spcPts val="100"/>
              </a:spcBef>
            </a:pPr>
            <a:r>
              <a:rPr sz="1400" dirty="0">
                <a:solidFill>
                  <a:srgbClr val="E6DB74"/>
                </a:solidFill>
                <a:latin typeface="Consolas"/>
                <a:cs typeface="Consolas"/>
              </a:rPr>
              <a:t>state=present </a:t>
            </a:r>
            <a:r>
              <a:rPr sz="1400" spc="-70" dirty="0">
                <a:solidFill>
                  <a:srgbClr val="E6DB74"/>
                </a:solidFill>
                <a:latin typeface="Consolas"/>
                <a:cs typeface="Consolas"/>
              </a:rPr>
              <a:t>uid=</a:t>
            </a:r>
            <a:endParaRPr sz="1400" dirty="0">
              <a:latin typeface="Consolas"/>
              <a:cs typeface="Consolas"/>
            </a:endParaRPr>
          </a:p>
        </p:txBody>
      </p:sp>
      <p:sp>
        <p:nvSpPr>
          <p:cNvPr id="30" name="object 30"/>
          <p:cNvSpPr txBox="1"/>
          <p:nvPr/>
        </p:nvSpPr>
        <p:spPr>
          <a:xfrm>
            <a:off x="11230889" y="6697228"/>
            <a:ext cx="4914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5" dirty="0">
                <a:solidFill>
                  <a:srgbClr val="E6DB74"/>
                </a:solidFill>
                <a:latin typeface="Consolas"/>
                <a:cs typeface="Consolas"/>
              </a:rPr>
              <a:t>?</a:t>
            </a:r>
            <a:r>
              <a:rPr sz="1400" dirty="0">
                <a:solidFill>
                  <a:srgbClr val="E6DB74"/>
                </a:solidFill>
                <a:latin typeface="Consolas"/>
                <a:cs typeface="Consolas"/>
              </a:rPr>
              <a:t>}”</a:t>
            </a:r>
            <a:endParaRPr sz="1400">
              <a:latin typeface="Consolas"/>
              <a:cs typeface="Consolas"/>
            </a:endParaRPr>
          </a:p>
        </p:txBody>
      </p:sp>
      <p:sp>
        <p:nvSpPr>
          <p:cNvPr id="31" name="object 31"/>
          <p:cNvSpPr txBox="1">
            <a:spLocks noGrp="1"/>
          </p:cNvSpPr>
          <p:nvPr>
            <p:ph type="title"/>
          </p:nvPr>
        </p:nvSpPr>
        <p:spPr>
          <a:xfrm>
            <a:off x="916938" y="294894"/>
            <a:ext cx="5038853"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LOOPS</a:t>
            </a:r>
            <a:r>
              <a:rPr sz="4400" b="0" spc="-35" dirty="0">
                <a:solidFill>
                  <a:srgbClr val="FF6600"/>
                </a:solidFill>
                <a:latin typeface="Calibri Light"/>
                <a:cs typeface="Calibri Light"/>
              </a:rPr>
              <a:t> </a:t>
            </a:r>
            <a:r>
              <a:rPr sz="4400" b="0" dirty="0">
                <a:solidFill>
                  <a:srgbClr val="FF6600"/>
                </a:solidFill>
                <a:latin typeface="Calibri Light"/>
                <a:cs typeface="Calibri Light"/>
              </a:rPr>
              <a:t>-</a:t>
            </a:r>
            <a:r>
              <a:rPr sz="4400" b="0" spc="-20" dirty="0">
                <a:solidFill>
                  <a:srgbClr val="FF6600"/>
                </a:solidFill>
                <a:latin typeface="Calibri Light"/>
                <a:cs typeface="Calibri Light"/>
              </a:rPr>
              <a:t> Visualize</a:t>
            </a:r>
            <a:endParaRPr sz="4400" dirty="0">
              <a:latin typeface="Calibri Light"/>
              <a:cs typeface="Calibri Light"/>
            </a:endParaRPr>
          </a:p>
        </p:txBody>
      </p:sp>
      <p:sp>
        <p:nvSpPr>
          <p:cNvPr id="32" name="object 32"/>
          <p:cNvSpPr/>
          <p:nvPr/>
        </p:nvSpPr>
        <p:spPr>
          <a:xfrm>
            <a:off x="0" y="1350263"/>
            <a:ext cx="6057900" cy="5507990"/>
          </a:xfrm>
          <a:custGeom>
            <a:avLst/>
            <a:gdLst/>
            <a:ahLst/>
            <a:cxnLst/>
            <a:rect l="l" t="t" r="r" b="b"/>
            <a:pathLst>
              <a:path w="6057900" h="5507990">
                <a:moveTo>
                  <a:pt x="6057900" y="0"/>
                </a:moveTo>
                <a:lnTo>
                  <a:pt x="0" y="0"/>
                </a:lnTo>
                <a:lnTo>
                  <a:pt x="0" y="5507733"/>
                </a:lnTo>
                <a:lnTo>
                  <a:pt x="6057900" y="5507733"/>
                </a:lnTo>
                <a:lnTo>
                  <a:pt x="6057900" y="0"/>
                </a:lnTo>
                <a:close/>
              </a:path>
            </a:pathLst>
          </a:custGeom>
          <a:solidFill>
            <a:srgbClr val="0D0D0D"/>
          </a:solidFill>
        </p:spPr>
        <p:txBody>
          <a:bodyPr wrap="square" lIns="0" tIns="0" rIns="0" bIns="0" rtlCol="0"/>
          <a:lstStyle/>
          <a:p>
            <a:endParaRPr/>
          </a:p>
        </p:txBody>
      </p:sp>
      <p:sp>
        <p:nvSpPr>
          <p:cNvPr id="33" name="object 33"/>
          <p:cNvSpPr txBox="1"/>
          <p:nvPr/>
        </p:nvSpPr>
        <p:spPr>
          <a:xfrm>
            <a:off x="78739" y="1373251"/>
            <a:ext cx="1238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34" name="object 34"/>
          <p:cNvSpPr txBox="1"/>
          <p:nvPr/>
        </p:nvSpPr>
        <p:spPr>
          <a:xfrm>
            <a:off x="1804161" y="2290734"/>
            <a:ext cx="117983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item</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35" name="object 35"/>
          <p:cNvSpPr txBox="1"/>
          <p:nvPr/>
        </p:nvSpPr>
        <p:spPr>
          <a:xfrm>
            <a:off x="758647" y="2757333"/>
            <a:ext cx="1183005" cy="2780665"/>
          </a:xfrm>
          <a:prstGeom prst="rect">
            <a:avLst/>
          </a:prstGeom>
        </p:spPr>
        <p:txBody>
          <a:bodyPr vert="horz" wrap="square" lIns="0" tIns="0" rIns="0" bIns="0" rtlCol="0">
            <a:spAutoFit/>
          </a:bodyPr>
          <a:lstStyle/>
          <a:p>
            <a:pPr>
              <a:lnSpc>
                <a:spcPts val="1325"/>
              </a:lnSpc>
              <a:tabLst>
                <a:tab pos="788670" algn="l"/>
              </a:tabLst>
            </a:pPr>
            <a:r>
              <a:rPr sz="2100" baseline="-13888" dirty="0">
                <a:solidFill>
                  <a:srgbClr val="F82571"/>
                </a:solidFill>
                <a:latin typeface="Consolas"/>
                <a:cs typeface="Consolas"/>
              </a:rPr>
              <a:t>-</a:t>
            </a:r>
            <a:r>
              <a:rPr sz="2100" spc="7" baseline="-13888" dirty="0">
                <a:solidFill>
                  <a:srgbClr val="F82571"/>
                </a:solidFill>
                <a:latin typeface="Consolas"/>
                <a:cs typeface="Consolas"/>
              </a:rPr>
              <a:t> </a:t>
            </a:r>
            <a:r>
              <a:rPr sz="2100" baseline="-13888" dirty="0">
                <a:solidFill>
                  <a:srgbClr val="E6DB74"/>
                </a:solidFill>
                <a:latin typeface="Consolas"/>
                <a:cs typeface="Consolas"/>
              </a:rPr>
              <a:t>joe	</a:t>
            </a:r>
            <a:r>
              <a:rPr sz="1400" dirty="0">
                <a:solidFill>
                  <a:srgbClr val="E6DB74"/>
                </a:solidFill>
                <a:latin typeface="Consolas"/>
                <a:cs typeface="Consolas"/>
              </a:rPr>
              <a:t>1</a:t>
            </a:r>
            <a:r>
              <a:rPr sz="1400" spc="5" dirty="0">
                <a:solidFill>
                  <a:srgbClr val="E6DB74"/>
                </a:solidFill>
                <a:latin typeface="Consolas"/>
                <a:cs typeface="Consolas"/>
              </a:rPr>
              <a:t>0</a:t>
            </a:r>
            <a:r>
              <a:rPr sz="1400" dirty="0">
                <a:solidFill>
                  <a:srgbClr val="E6DB74"/>
                </a:solidFill>
                <a:latin typeface="Consolas"/>
                <a:cs typeface="Consolas"/>
              </a:rPr>
              <a:t>10</a:t>
            </a:r>
            <a:endParaRPr sz="1400">
              <a:latin typeface="Consolas"/>
              <a:cs typeface="Consolas"/>
            </a:endParaRPr>
          </a:p>
          <a:p>
            <a:pPr>
              <a:lnSpc>
                <a:spcPct val="100000"/>
              </a:lnSpc>
              <a:spcBef>
                <a:spcPts val="325"/>
              </a:spcBef>
            </a:pPr>
            <a:r>
              <a:rPr sz="1400" dirty="0">
                <a:solidFill>
                  <a:srgbClr val="F82571"/>
                </a:solidFill>
                <a:latin typeface="Consolas"/>
                <a:cs typeface="Consolas"/>
              </a:rPr>
              <a:t>-</a:t>
            </a:r>
            <a:r>
              <a:rPr sz="1400" spc="-90" dirty="0">
                <a:solidFill>
                  <a:srgbClr val="F82571"/>
                </a:solidFill>
                <a:latin typeface="Consolas"/>
                <a:cs typeface="Consolas"/>
              </a:rPr>
              <a:t> </a:t>
            </a:r>
            <a:r>
              <a:rPr sz="1400" spc="5" dirty="0">
                <a:solidFill>
                  <a:srgbClr val="E6DB74"/>
                </a:solidFill>
                <a:latin typeface="Consolas"/>
                <a:cs typeface="Consolas"/>
              </a:rPr>
              <a:t>george</a:t>
            </a:r>
            <a:r>
              <a:rPr sz="2100" spc="7" baseline="11904" dirty="0">
                <a:solidFill>
                  <a:srgbClr val="E6DB74"/>
                </a:solidFill>
                <a:latin typeface="Consolas"/>
                <a:cs typeface="Consolas"/>
              </a:rPr>
              <a:t>1011</a:t>
            </a:r>
            <a:endParaRPr sz="2100" baseline="11904">
              <a:latin typeface="Consolas"/>
              <a:cs typeface="Consolas"/>
            </a:endParaRPr>
          </a:p>
          <a:p>
            <a:pPr>
              <a:lnSpc>
                <a:spcPct val="100000"/>
              </a:lnSpc>
              <a:tabLst>
                <a:tab pos="788670" algn="l"/>
              </a:tabLst>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E6DB74"/>
                </a:solidFill>
                <a:latin typeface="Consolas"/>
                <a:cs typeface="Consolas"/>
              </a:rPr>
              <a:t>ra</a:t>
            </a:r>
            <a:r>
              <a:rPr sz="1400" spc="10" dirty="0">
                <a:solidFill>
                  <a:srgbClr val="E6DB74"/>
                </a:solidFill>
                <a:latin typeface="Consolas"/>
                <a:cs typeface="Consolas"/>
              </a:rPr>
              <a:t>v</a:t>
            </a:r>
            <a:r>
              <a:rPr sz="1400" dirty="0">
                <a:solidFill>
                  <a:srgbClr val="E6DB74"/>
                </a:solidFill>
                <a:latin typeface="Consolas"/>
                <a:cs typeface="Consolas"/>
              </a:rPr>
              <a:t>i	</a:t>
            </a:r>
            <a:r>
              <a:rPr sz="2100" baseline="11904" dirty="0">
                <a:solidFill>
                  <a:srgbClr val="E6DB74"/>
                </a:solidFill>
                <a:latin typeface="Consolas"/>
                <a:cs typeface="Consolas"/>
              </a:rPr>
              <a:t>1</a:t>
            </a:r>
            <a:r>
              <a:rPr sz="2100" spc="7" baseline="11904" dirty="0">
                <a:solidFill>
                  <a:srgbClr val="E6DB74"/>
                </a:solidFill>
                <a:latin typeface="Consolas"/>
                <a:cs typeface="Consolas"/>
              </a:rPr>
              <a:t>0</a:t>
            </a:r>
            <a:r>
              <a:rPr sz="2100" baseline="11904" dirty="0">
                <a:solidFill>
                  <a:srgbClr val="E6DB74"/>
                </a:solidFill>
                <a:latin typeface="Consolas"/>
                <a:cs typeface="Consolas"/>
              </a:rPr>
              <a:t>12</a:t>
            </a:r>
            <a:endParaRPr sz="2100" baseline="11904">
              <a:latin typeface="Consolas"/>
              <a:cs typeface="Consolas"/>
            </a:endParaRPr>
          </a:p>
          <a:p>
            <a:pPr>
              <a:lnSpc>
                <a:spcPct val="100000"/>
              </a:lnSpc>
              <a:tabLst>
                <a:tab pos="788670" algn="l"/>
              </a:tabLst>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E6DB74"/>
                </a:solidFill>
                <a:latin typeface="Consolas"/>
                <a:cs typeface="Consolas"/>
              </a:rPr>
              <a:t>ma</a:t>
            </a:r>
            <a:r>
              <a:rPr sz="1400" spc="10" dirty="0">
                <a:solidFill>
                  <a:srgbClr val="E6DB74"/>
                </a:solidFill>
                <a:latin typeface="Consolas"/>
                <a:cs typeface="Consolas"/>
              </a:rPr>
              <a:t>n</a:t>
            </a:r>
            <a:r>
              <a:rPr sz="1400" dirty="0">
                <a:solidFill>
                  <a:srgbClr val="E6DB74"/>
                </a:solidFill>
                <a:latin typeface="Consolas"/>
                <a:cs typeface="Consolas"/>
              </a:rPr>
              <a:t>i	</a:t>
            </a:r>
            <a:r>
              <a:rPr sz="2100" baseline="11904" dirty="0">
                <a:solidFill>
                  <a:srgbClr val="E6DB74"/>
                </a:solidFill>
                <a:latin typeface="Consolas"/>
                <a:cs typeface="Consolas"/>
              </a:rPr>
              <a:t>1</a:t>
            </a:r>
            <a:r>
              <a:rPr sz="2100" spc="7" baseline="11904" dirty="0">
                <a:solidFill>
                  <a:srgbClr val="E6DB74"/>
                </a:solidFill>
                <a:latin typeface="Consolas"/>
                <a:cs typeface="Consolas"/>
              </a:rPr>
              <a:t>0</a:t>
            </a:r>
            <a:r>
              <a:rPr sz="2100" baseline="11904" dirty="0">
                <a:solidFill>
                  <a:srgbClr val="E6DB74"/>
                </a:solidFill>
                <a:latin typeface="Consolas"/>
                <a:cs typeface="Consolas"/>
              </a:rPr>
              <a:t>13</a:t>
            </a:r>
            <a:endParaRPr sz="2100" baseline="11904">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E6DB74"/>
                </a:solidFill>
                <a:latin typeface="Consolas"/>
                <a:cs typeface="Consolas"/>
              </a:rPr>
              <a:t>kiran</a:t>
            </a:r>
            <a:r>
              <a:rPr sz="1400" spc="-5" dirty="0">
                <a:solidFill>
                  <a:srgbClr val="E6DB74"/>
                </a:solidFill>
                <a:latin typeface="Consolas"/>
                <a:cs typeface="Consolas"/>
              </a:rPr>
              <a:t> </a:t>
            </a:r>
            <a:r>
              <a:rPr sz="2100" baseline="11904" dirty="0">
                <a:solidFill>
                  <a:srgbClr val="E6DB74"/>
                </a:solidFill>
                <a:latin typeface="Consolas"/>
                <a:cs typeface="Consolas"/>
              </a:rPr>
              <a:t>1014</a:t>
            </a:r>
            <a:endParaRPr sz="2100" baseline="11904">
              <a:latin typeface="Consolas"/>
              <a:cs typeface="Consolas"/>
            </a:endParaRPr>
          </a:p>
          <a:p>
            <a:pPr>
              <a:lnSpc>
                <a:spcPct val="100000"/>
              </a:lnSpc>
            </a:pPr>
            <a:r>
              <a:rPr sz="1400" dirty="0">
                <a:solidFill>
                  <a:srgbClr val="F82571"/>
                </a:solidFill>
                <a:latin typeface="Consolas"/>
                <a:cs typeface="Consolas"/>
              </a:rPr>
              <a:t>-</a:t>
            </a:r>
            <a:r>
              <a:rPr sz="1400" spc="-50" dirty="0">
                <a:solidFill>
                  <a:srgbClr val="F82571"/>
                </a:solidFill>
                <a:latin typeface="Consolas"/>
                <a:cs typeface="Consolas"/>
              </a:rPr>
              <a:t> </a:t>
            </a:r>
            <a:r>
              <a:rPr sz="1400" dirty="0">
                <a:solidFill>
                  <a:srgbClr val="E6DB74"/>
                </a:solidFill>
                <a:latin typeface="Consolas"/>
                <a:cs typeface="Consolas"/>
              </a:rPr>
              <a:t>jazlan</a:t>
            </a:r>
            <a:r>
              <a:rPr sz="2100" baseline="11904" dirty="0">
                <a:solidFill>
                  <a:srgbClr val="E6DB74"/>
                </a:solidFill>
                <a:latin typeface="Consolas"/>
                <a:cs typeface="Consolas"/>
              </a:rPr>
              <a:t>1015</a:t>
            </a:r>
            <a:endParaRPr sz="2100" baseline="11904">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E6DB74"/>
                </a:solidFill>
                <a:latin typeface="Consolas"/>
                <a:cs typeface="Consolas"/>
              </a:rPr>
              <a:t>emaan</a:t>
            </a:r>
            <a:r>
              <a:rPr sz="1400" spc="-5" dirty="0">
                <a:solidFill>
                  <a:srgbClr val="E6DB74"/>
                </a:solidFill>
                <a:latin typeface="Consolas"/>
                <a:cs typeface="Consolas"/>
              </a:rPr>
              <a:t> </a:t>
            </a:r>
            <a:r>
              <a:rPr sz="2100" baseline="13888" dirty="0">
                <a:solidFill>
                  <a:srgbClr val="E6DB74"/>
                </a:solidFill>
                <a:latin typeface="Consolas"/>
                <a:cs typeface="Consolas"/>
              </a:rPr>
              <a:t>1016</a:t>
            </a:r>
            <a:endParaRPr sz="2100" baseline="13888">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E6DB74"/>
                </a:solidFill>
                <a:latin typeface="Consolas"/>
                <a:cs typeface="Consolas"/>
              </a:rPr>
              <a:t>mazin</a:t>
            </a:r>
            <a:r>
              <a:rPr sz="1400" spc="-5" dirty="0">
                <a:solidFill>
                  <a:srgbClr val="E6DB74"/>
                </a:solidFill>
                <a:latin typeface="Consolas"/>
                <a:cs typeface="Consolas"/>
              </a:rPr>
              <a:t> </a:t>
            </a:r>
            <a:r>
              <a:rPr sz="2100" baseline="13888" dirty="0">
                <a:solidFill>
                  <a:srgbClr val="E6DB74"/>
                </a:solidFill>
                <a:latin typeface="Consolas"/>
                <a:cs typeface="Consolas"/>
              </a:rPr>
              <a:t>1017</a:t>
            </a:r>
            <a:endParaRPr sz="2100" baseline="13888">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E6DB74"/>
                </a:solidFill>
                <a:latin typeface="Consolas"/>
                <a:cs typeface="Consolas"/>
              </a:rPr>
              <a:t>izaan</a:t>
            </a:r>
            <a:r>
              <a:rPr sz="1400" spc="-5" dirty="0">
                <a:solidFill>
                  <a:srgbClr val="E6DB74"/>
                </a:solidFill>
                <a:latin typeface="Consolas"/>
                <a:cs typeface="Consolas"/>
              </a:rPr>
              <a:t> </a:t>
            </a:r>
            <a:r>
              <a:rPr sz="2100" baseline="13888" dirty="0">
                <a:solidFill>
                  <a:srgbClr val="E6DB74"/>
                </a:solidFill>
                <a:latin typeface="Consolas"/>
                <a:cs typeface="Consolas"/>
              </a:rPr>
              <a:t>1018</a:t>
            </a:r>
            <a:endParaRPr sz="2100" baseline="13888">
              <a:latin typeface="Consolas"/>
              <a:cs typeface="Consolas"/>
            </a:endParaRPr>
          </a:p>
          <a:p>
            <a:pPr>
              <a:lnSpc>
                <a:spcPct val="100000"/>
              </a:lnSpc>
              <a:tabLst>
                <a:tab pos="788670" algn="l"/>
              </a:tabLst>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E6DB74"/>
                </a:solidFill>
                <a:latin typeface="Consolas"/>
                <a:cs typeface="Consolas"/>
              </a:rPr>
              <a:t>mi</a:t>
            </a:r>
            <a:r>
              <a:rPr sz="1400" spc="10" dirty="0">
                <a:solidFill>
                  <a:srgbClr val="E6DB74"/>
                </a:solidFill>
                <a:latin typeface="Consolas"/>
                <a:cs typeface="Consolas"/>
              </a:rPr>
              <a:t>k</a:t>
            </a:r>
            <a:r>
              <a:rPr sz="1400" dirty="0">
                <a:solidFill>
                  <a:srgbClr val="E6DB74"/>
                </a:solidFill>
                <a:latin typeface="Consolas"/>
                <a:cs typeface="Consolas"/>
              </a:rPr>
              <a:t>e	</a:t>
            </a:r>
            <a:r>
              <a:rPr sz="2100" baseline="11904" dirty="0">
                <a:solidFill>
                  <a:srgbClr val="E6DB74"/>
                </a:solidFill>
                <a:latin typeface="Consolas"/>
                <a:cs typeface="Consolas"/>
              </a:rPr>
              <a:t>1</a:t>
            </a:r>
            <a:r>
              <a:rPr sz="2100" spc="7" baseline="11904" dirty="0">
                <a:solidFill>
                  <a:srgbClr val="E6DB74"/>
                </a:solidFill>
                <a:latin typeface="Consolas"/>
                <a:cs typeface="Consolas"/>
              </a:rPr>
              <a:t>0</a:t>
            </a:r>
            <a:r>
              <a:rPr sz="2100" baseline="11904" dirty="0">
                <a:solidFill>
                  <a:srgbClr val="E6DB74"/>
                </a:solidFill>
                <a:latin typeface="Consolas"/>
                <a:cs typeface="Consolas"/>
              </a:rPr>
              <a:t>19</a:t>
            </a:r>
            <a:endParaRPr sz="2100" baseline="11904">
              <a:latin typeface="Consolas"/>
              <a:cs typeface="Consolas"/>
            </a:endParaRPr>
          </a:p>
          <a:p>
            <a:pPr>
              <a:lnSpc>
                <a:spcPct val="100000"/>
              </a:lnSpc>
            </a:pPr>
            <a:r>
              <a:rPr sz="1400" dirty="0">
                <a:solidFill>
                  <a:srgbClr val="F82571"/>
                </a:solidFill>
                <a:latin typeface="Consolas"/>
                <a:cs typeface="Consolas"/>
              </a:rPr>
              <a:t>-</a:t>
            </a:r>
            <a:r>
              <a:rPr sz="1400" spc="-90" dirty="0">
                <a:solidFill>
                  <a:srgbClr val="F82571"/>
                </a:solidFill>
                <a:latin typeface="Consolas"/>
                <a:cs typeface="Consolas"/>
              </a:rPr>
              <a:t> </a:t>
            </a:r>
            <a:r>
              <a:rPr sz="1400" spc="5" dirty="0">
                <a:solidFill>
                  <a:srgbClr val="E6DB74"/>
                </a:solidFill>
                <a:latin typeface="Consolas"/>
                <a:cs typeface="Consolas"/>
              </a:rPr>
              <a:t>menaal</a:t>
            </a:r>
            <a:r>
              <a:rPr sz="2100" spc="7" baseline="11904" dirty="0">
                <a:solidFill>
                  <a:srgbClr val="E6DB74"/>
                </a:solidFill>
                <a:latin typeface="Consolas"/>
                <a:cs typeface="Consolas"/>
              </a:rPr>
              <a:t>1020</a:t>
            </a:r>
            <a:endParaRPr sz="2100" baseline="11904">
              <a:latin typeface="Consolas"/>
              <a:cs typeface="Consolas"/>
            </a:endParaRPr>
          </a:p>
          <a:p>
            <a:pPr>
              <a:lnSpc>
                <a:spcPct val="100000"/>
              </a:lnSpc>
            </a:pPr>
            <a:r>
              <a:rPr sz="1400" dirty="0">
                <a:solidFill>
                  <a:srgbClr val="F82571"/>
                </a:solidFill>
                <a:latin typeface="Consolas"/>
                <a:cs typeface="Consolas"/>
              </a:rPr>
              <a:t>-</a:t>
            </a:r>
            <a:r>
              <a:rPr sz="1400" spc="-30" dirty="0">
                <a:solidFill>
                  <a:srgbClr val="F82571"/>
                </a:solidFill>
                <a:latin typeface="Consolas"/>
                <a:cs typeface="Consolas"/>
              </a:rPr>
              <a:t> </a:t>
            </a:r>
            <a:r>
              <a:rPr sz="1400" dirty="0">
                <a:solidFill>
                  <a:srgbClr val="E6DB74"/>
                </a:solidFill>
                <a:latin typeface="Consolas"/>
                <a:cs typeface="Consolas"/>
              </a:rPr>
              <a:t>shoeb</a:t>
            </a:r>
            <a:r>
              <a:rPr sz="1400" spc="-5" dirty="0">
                <a:solidFill>
                  <a:srgbClr val="E6DB74"/>
                </a:solidFill>
                <a:latin typeface="Consolas"/>
                <a:cs typeface="Consolas"/>
              </a:rPr>
              <a:t> </a:t>
            </a:r>
            <a:r>
              <a:rPr sz="2100" baseline="11904" dirty="0">
                <a:solidFill>
                  <a:srgbClr val="E6DB74"/>
                </a:solidFill>
                <a:latin typeface="Consolas"/>
                <a:cs typeface="Consolas"/>
              </a:rPr>
              <a:t>1021</a:t>
            </a:r>
            <a:endParaRPr sz="2100" baseline="11904">
              <a:latin typeface="Consolas"/>
              <a:cs typeface="Consolas"/>
            </a:endParaRPr>
          </a:p>
          <a:p>
            <a:pPr>
              <a:lnSpc>
                <a:spcPct val="100000"/>
              </a:lnSpc>
              <a:tabLst>
                <a:tab pos="788670" algn="l"/>
              </a:tabLst>
            </a:pPr>
            <a:r>
              <a:rPr sz="1400" dirty="0">
                <a:solidFill>
                  <a:srgbClr val="F82571"/>
                </a:solidFill>
                <a:latin typeface="Consolas"/>
                <a:cs typeface="Consolas"/>
              </a:rPr>
              <a:t>-</a:t>
            </a:r>
            <a:r>
              <a:rPr sz="1400" spc="5" dirty="0">
                <a:solidFill>
                  <a:srgbClr val="F82571"/>
                </a:solidFill>
                <a:latin typeface="Consolas"/>
                <a:cs typeface="Consolas"/>
              </a:rPr>
              <a:t> </a:t>
            </a:r>
            <a:r>
              <a:rPr sz="1400" spc="-10" dirty="0">
                <a:solidFill>
                  <a:srgbClr val="E6DB74"/>
                </a:solidFill>
                <a:latin typeface="Consolas"/>
                <a:cs typeface="Consolas"/>
              </a:rPr>
              <a:t>r</a:t>
            </a:r>
            <a:r>
              <a:rPr sz="1400" spc="5" dirty="0">
                <a:solidFill>
                  <a:srgbClr val="E6DB74"/>
                </a:solidFill>
                <a:latin typeface="Consolas"/>
                <a:cs typeface="Consolas"/>
              </a:rPr>
              <a:t>an</a:t>
            </a:r>
            <a:r>
              <a:rPr sz="1400" dirty="0">
                <a:solidFill>
                  <a:srgbClr val="E6DB74"/>
                </a:solidFill>
                <a:latin typeface="Consolas"/>
                <a:cs typeface="Consolas"/>
              </a:rPr>
              <a:t>i	</a:t>
            </a:r>
            <a:r>
              <a:rPr sz="2100" baseline="11904" dirty="0">
                <a:solidFill>
                  <a:srgbClr val="E6DB74"/>
                </a:solidFill>
                <a:latin typeface="Consolas"/>
                <a:cs typeface="Consolas"/>
              </a:rPr>
              <a:t>1</a:t>
            </a:r>
            <a:r>
              <a:rPr sz="2100" spc="7" baseline="11904" dirty="0">
                <a:solidFill>
                  <a:srgbClr val="E6DB74"/>
                </a:solidFill>
                <a:latin typeface="Consolas"/>
                <a:cs typeface="Consolas"/>
              </a:rPr>
              <a:t>0</a:t>
            </a:r>
            <a:r>
              <a:rPr sz="2100" baseline="11904" dirty="0">
                <a:solidFill>
                  <a:srgbClr val="E6DB74"/>
                </a:solidFill>
                <a:latin typeface="Consolas"/>
                <a:cs typeface="Consolas"/>
              </a:rPr>
              <a:t>22</a:t>
            </a:r>
            <a:endParaRPr sz="2100" baseline="11904">
              <a:latin typeface="Consolas"/>
              <a:cs typeface="Consolas"/>
            </a:endParaRPr>
          </a:p>
        </p:txBody>
      </p:sp>
      <p:sp>
        <p:nvSpPr>
          <p:cNvPr id="36" name="object 36"/>
          <p:cNvSpPr/>
          <p:nvPr/>
        </p:nvSpPr>
        <p:spPr>
          <a:xfrm>
            <a:off x="653795" y="2767583"/>
            <a:ext cx="2379345" cy="4090670"/>
          </a:xfrm>
          <a:custGeom>
            <a:avLst/>
            <a:gdLst/>
            <a:ahLst/>
            <a:cxnLst/>
            <a:rect l="l" t="t" r="r" b="b"/>
            <a:pathLst>
              <a:path w="2379345" h="4090670">
                <a:moveTo>
                  <a:pt x="2378964" y="0"/>
                </a:moveTo>
                <a:lnTo>
                  <a:pt x="0" y="0"/>
                </a:lnTo>
                <a:lnTo>
                  <a:pt x="0" y="4090413"/>
                </a:lnTo>
                <a:lnTo>
                  <a:pt x="2378964" y="4090413"/>
                </a:lnTo>
                <a:lnTo>
                  <a:pt x="2378964" y="0"/>
                </a:lnTo>
                <a:close/>
              </a:path>
            </a:pathLst>
          </a:custGeom>
          <a:solidFill>
            <a:srgbClr val="0D0D0D"/>
          </a:solidFill>
        </p:spPr>
        <p:txBody>
          <a:bodyPr wrap="square" lIns="0" tIns="0" rIns="0" bIns="0" rtlCol="0"/>
          <a:lstStyle/>
          <a:p>
            <a:endParaRPr/>
          </a:p>
        </p:txBody>
      </p:sp>
      <p:sp>
        <p:nvSpPr>
          <p:cNvPr id="37" name="object 37"/>
          <p:cNvSpPr txBox="1"/>
          <p:nvPr/>
        </p:nvSpPr>
        <p:spPr>
          <a:xfrm>
            <a:off x="733450" y="2790570"/>
            <a:ext cx="1402715" cy="4080510"/>
          </a:xfrm>
          <a:prstGeom prst="rect">
            <a:avLst/>
          </a:prstGeom>
        </p:spPr>
        <p:txBody>
          <a:bodyPr vert="horz" wrap="square" lIns="0" tIns="13335" rIns="0" bIns="0" rtlCol="0">
            <a:spAutoFit/>
          </a:bodyPr>
          <a:lstStyle/>
          <a:p>
            <a:pPr marL="208915" marR="300355" indent="-196850">
              <a:lnSpc>
                <a:spcPct val="100000"/>
              </a:lnSpc>
              <a:spcBef>
                <a:spcPts val="105"/>
              </a:spcBef>
              <a:buChar char="-"/>
              <a:tabLst>
                <a:tab pos="209550" algn="l"/>
              </a:tabLst>
            </a:pPr>
            <a:r>
              <a:rPr sz="1400" dirty="0">
                <a:solidFill>
                  <a:srgbClr val="F82571"/>
                </a:solidFill>
                <a:latin typeface="Consolas"/>
                <a:cs typeface="Consolas"/>
              </a:rPr>
              <a:t>name:</a:t>
            </a:r>
            <a:r>
              <a:rPr sz="1400" spc="-70" dirty="0">
                <a:solidFill>
                  <a:srgbClr val="F82571"/>
                </a:solidFill>
                <a:latin typeface="Consolas"/>
                <a:cs typeface="Consolas"/>
              </a:rPr>
              <a:t> </a:t>
            </a:r>
            <a:r>
              <a:rPr sz="1400" dirty="0">
                <a:solidFill>
                  <a:srgbClr val="E6DB74"/>
                </a:solidFill>
                <a:latin typeface="Consolas"/>
                <a:cs typeface="Consolas"/>
              </a:rPr>
              <a:t>joe </a:t>
            </a:r>
            <a:r>
              <a:rPr sz="1400" spc="-750" dirty="0">
                <a:solidFill>
                  <a:srgbClr val="E6DB74"/>
                </a:solidFill>
                <a:latin typeface="Consolas"/>
                <a:cs typeface="Consolas"/>
              </a:rPr>
              <a:t> </a:t>
            </a:r>
            <a:r>
              <a:rPr sz="1400" dirty="0">
                <a:solidFill>
                  <a:srgbClr val="F82571"/>
                </a:solidFill>
                <a:latin typeface="Consolas"/>
                <a:cs typeface="Consolas"/>
              </a:rPr>
              <a:t>uid:</a:t>
            </a:r>
            <a:r>
              <a:rPr sz="1400" spc="-75" dirty="0">
                <a:solidFill>
                  <a:srgbClr val="F82571"/>
                </a:solidFill>
                <a:latin typeface="Consolas"/>
                <a:cs typeface="Consolas"/>
              </a:rPr>
              <a:t> </a:t>
            </a:r>
            <a:r>
              <a:rPr sz="1400" dirty="0">
                <a:solidFill>
                  <a:srgbClr val="E6DB74"/>
                </a:solidFill>
                <a:latin typeface="Consolas"/>
                <a:cs typeface="Consolas"/>
              </a:rPr>
              <a:t>1010</a:t>
            </a:r>
            <a:endParaRPr sz="1400">
              <a:latin typeface="Consolas"/>
              <a:cs typeface="Consolas"/>
            </a:endParaRPr>
          </a:p>
          <a:p>
            <a:pPr marL="208915" marR="5080" indent="-196850">
              <a:lnSpc>
                <a:spcPct val="100000"/>
              </a:lnSpc>
              <a:buChar char="-"/>
              <a:tabLst>
                <a:tab pos="20955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10" dirty="0">
                <a:solidFill>
                  <a:srgbClr val="F82571"/>
                </a:solidFill>
                <a:latin typeface="Consolas"/>
                <a:cs typeface="Consolas"/>
              </a:rPr>
              <a:t> </a:t>
            </a:r>
            <a:r>
              <a:rPr sz="1400" dirty="0">
                <a:solidFill>
                  <a:srgbClr val="E6DB74"/>
                </a:solidFill>
                <a:latin typeface="Consolas"/>
                <a:cs typeface="Consolas"/>
              </a:rPr>
              <a:t>1011</a:t>
            </a:r>
            <a:endParaRPr sz="1400">
              <a:latin typeface="Consolas"/>
              <a:cs typeface="Consolas"/>
            </a:endParaRPr>
          </a:p>
          <a:p>
            <a:pPr marL="208915" marR="201930" indent="-196850">
              <a:lnSpc>
                <a:spcPct val="100000"/>
              </a:lnSpc>
              <a:buChar char="-"/>
              <a:tabLst>
                <a:tab pos="209550" algn="l"/>
              </a:tabLst>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ravi </a:t>
            </a:r>
            <a:r>
              <a:rPr sz="1400" spc="-755" dirty="0">
                <a:solidFill>
                  <a:srgbClr val="E6DB74"/>
                </a:solidFill>
                <a:latin typeface="Consolas"/>
                <a:cs typeface="Consolas"/>
              </a:rPr>
              <a:t> </a:t>
            </a:r>
            <a:r>
              <a:rPr sz="1400" dirty="0">
                <a:solidFill>
                  <a:srgbClr val="F82571"/>
                </a:solidFill>
                <a:latin typeface="Consolas"/>
                <a:cs typeface="Consolas"/>
              </a:rPr>
              <a:t>uid:</a:t>
            </a:r>
            <a:r>
              <a:rPr sz="1400" spc="-30" dirty="0">
                <a:solidFill>
                  <a:srgbClr val="F82571"/>
                </a:solidFill>
                <a:latin typeface="Consolas"/>
                <a:cs typeface="Consolas"/>
              </a:rPr>
              <a:t> </a:t>
            </a:r>
            <a:r>
              <a:rPr sz="1400" dirty="0">
                <a:solidFill>
                  <a:srgbClr val="E6DB74"/>
                </a:solidFill>
                <a:latin typeface="Consolas"/>
                <a:cs typeface="Consolas"/>
              </a:rPr>
              <a:t>1012</a:t>
            </a:r>
            <a:endParaRPr sz="1400">
              <a:latin typeface="Consolas"/>
              <a:cs typeface="Consolas"/>
            </a:endParaRPr>
          </a:p>
          <a:p>
            <a:pPr marL="208915" marR="201930" indent="-196850">
              <a:lnSpc>
                <a:spcPct val="100000"/>
              </a:lnSpc>
              <a:buChar char="-"/>
              <a:tabLst>
                <a:tab pos="209550" algn="l"/>
              </a:tabLst>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mani </a:t>
            </a:r>
            <a:r>
              <a:rPr sz="1400" spc="-755" dirty="0">
                <a:solidFill>
                  <a:srgbClr val="E6DB74"/>
                </a:solidFill>
                <a:latin typeface="Consolas"/>
                <a:cs typeface="Consolas"/>
              </a:rPr>
              <a:t> </a:t>
            </a:r>
            <a:r>
              <a:rPr sz="1400" dirty="0">
                <a:solidFill>
                  <a:srgbClr val="F82571"/>
                </a:solidFill>
                <a:latin typeface="Consolas"/>
                <a:cs typeface="Consolas"/>
              </a:rPr>
              <a:t>uid:</a:t>
            </a:r>
            <a:r>
              <a:rPr sz="1400" spc="-30" dirty="0">
                <a:solidFill>
                  <a:srgbClr val="F82571"/>
                </a:solidFill>
                <a:latin typeface="Consolas"/>
                <a:cs typeface="Consolas"/>
              </a:rPr>
              <a:t> </a:t>
            </a:r>
            <a:r>
              <a:rPr sz="1400" dirty="0">
                <a:solidFill>
                  <a:srgbClr val="E6DB74"/>
                </a:solidFill>
                <a:latin typeface="Consolas"/>
                <a:cs typeface="Consolas"/>
              </a:rPr>
              <a:t>1013</a:t>
            </a:r>
            <a:endParaRPr sz="1400">
              <a:latin typeface="Consolas"/>
              <a:cs typeface="Consolas"/>
            </a:endParaRPr>
          </a:p>
          <a:p>
            <a:pPr marL="208915" marR="102870" indent="-196850">
              <a:lnSpc>
                <a:spcPct val="100000"/>
              </a:lnSpc>
              <a:buChar char="-"/>
              <a:tabLst>
                <a:tab pos="20955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kiran </a:t>
            </a:r>
            <a:r>
              <a:rPr sz="1400" spc="-750" dirty="0">
                <a:solidFill>
                  <a:srgbClr val="E6DB74"/>
                </a:solidFill>
                <a:latin typeface="Consolas"/>
                <a:cs typeface="Consolas"/>
              </a:rPr>
              <a:t> </a:t>
            </a:r>
            <a:r>
              <a:rPr sz="1400" dirty="0">
                <a:solidFill>
                  <a:srgbClr val="F82571"/>
                </a:solidFill>
                <a:latin typeface="Consolas"/>
                <a:cs typeface="Consolas"/>
              </a:rPr>
              <a:t>uid:</a:t>
            </a:r>
            <a:r>
              <a:rPr sz="1400" spc="-15" dirty="0">
                <a:solidFill>
                  <a:srgbClr val="F82571"/>
                </a:solidFill>
                <a:latin typeface="Consolas"/>
                <a:cs typeface="Consolas"/>
              </a:rPr>
              <a:t> </a:t>
            </a:r>
            <a:r>
              <a:rPr sz="1400" dirty="0">
                <a:solidFill>
                  <a:srgbClr val="E6DB74"/>
                </a:solidFill>
                <a:latin typeface="Consolas"/>
                <a:cs typeface="Consolas"/>
              </a:rPr>
              <a:t>1014</a:t>
            </a:r>
            <a:endParaRPr sz="1400">
              <a:latin typeface="Consolas"/>
              <a:cs typeface="Consolas"/>
            </a:endParaRPr>
          </a:p>
          <a:p>
            <a:pPr marL="208915" marR="5080" indent="-196850">
              <a:lnSpc>
                <a:spcPct val="100000"/>
              </a:lnSpc>
              <a:buChar char="-"/>
              <a:tabLst>
                <a:tab pos="20955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dirty="0">
                <a:solidFill>
                  <a:srgbClr val="E6DB74"/>
                </a:solidFill>
                <a:latin typeface="Consolas"/>
                <a:cs typeface="Consolas"/>
              </a:rPr>
              <a:t>jazlan </a:t>
            </a:r>
            <a:r>
              <a:rPr sz="1400" spc="-755" dirty="0">
                <a:solidFill>
                  <a:srgbClr val="E6DB74"/>
                </a:solidFill>
                <a:latin typeface="Consolas"/>
                <a:cs typeface="Consolas"/>
              </a:rPr>
              <a:t> </a:t>
            </a:r>
            <a:r>
              <a:rPr sz="1400" dirty="0">
                <a:solidFill>
                  <a:srgbClr val="F82571"/>
                </a:solidFill>
                <a:latin typeface="Consolas"/>
                <a:cs typeface="Consolas"/>
              </a:rPr>
              <a:t>uid:</a:t>
            </a:r>
            <a:r>
              <a:rPr sz="1400" spc="-10" dirty="0">
                <a:solidFill>
                  <a:srgbClr val="F82571"/>
                </a:solidFill>
                <a:latin typeface="Consolas"/>
                <a:cs typeface="Consolas"/>
              </a:rPr>
              <a:t> </a:t>
            </a:r>
            <a:r>
              <a:rPr sz="1400" dirty="0">
                <a:solidFill>
                  <a:srgbClr val="E6DB74"/>
                </a:solidFill>
                <a:latin typeface="Consolas"/>
                <a:cs typeface="Consolas"/>
              </a:rPr>
              <a:t>1015</a:t>
            </a:r>
            <a:endParaRPr sz="1400">
              <a:latin typeface="Consolas"/>
              <a:cs typeface="Consolas"/>
            </a:endParaRPr>
          </a:p>
          <a:p>
            <a:pPr marL="208915" indent="-196850">
              <a:lnSpc>
                <a:spcPct val="100000"/>
              </a:lnSpc>
              <a:buChar char="-"/>
              <a:tabLst>
                <a:tab pos="209550" algn="l"/>
              </a:tabLst>
            </a:pPr>
            <a:r>
              <a:rPr sz="1400" dirty="0">
                <a:solidFill>
                  <a:srgbClr val="F82571"/>
                </a:solidFill>
                <a:latin typeface="Consolas"/>
                <a:cs typeface="Consolas"/>
              </a:rPr>
              <a:t>name:</a:t>
            </a:r>
            <a:r>
              <a:rPr sz="1400" spc="-50" dirty="0">
                <a:solidFill>
                  <a:srgbClr val="F82571"/>
                </a:solidFill>
                <a:latin typeface="Consolas"/>
                <a:cs typeface="Consolas"/>
              </a:rPr>
              <a:t> </a:t>
            </a:r>
            <a:r>
              <a:rPr sz="1400" spc="5" dirty="0">
                <a:solidFill>
                  <a:srgbClr val="E6DB74"/>
                </a:solidFill>
                <a:latin typeface="Consolas"/>
                <a:cs typeface="Consolas"/>
              </a:rPr>
              <a:t>emaan</a:t>
            </a:r>
            <a:endParaRPr sz="1400">
              <a:latin typeface="Consolas"/>
              <a:cs typeface="Consolas"/>
            </a:endParaRPr>
          </a:p>
          <a:p>
            <a:pPr marR="91440" algn="ctr">
              <a:lnSpc>
                <a:spcPct val="100000"/>
              </a:lnSpc>
            </a:pPr>
            <a:r>
              <a:rPr sz="1400" dirty="0">
                <a:solidFill>
                  <a:srgbClr val="F82571"/>
                </a:solidFill>
                <a:latin typeface="Consolas"/>
                <a:cs typeface="Consolas"/>
              </a:rPr>
              <a:t>uid:</a:t>
            </a:r>
            <a:r>
              <a:rPr sz="1400" spc="-35" dirty="0">
                <a:solidFill>
                  <a:srgbClr val="F82571"/>
                </a:solidFill>
                <a:latin typeface="Consolas"/>
                <a:cs typeface="Consolas"/>
              </a:rPr>
              <a:t> </a:t>
            </a:r>
            <a:r>
              <a:rPr sz="1400" spc="-5" dirty="0">
                <a:solidFill>
                  <a:srgbClr val="E6DB74"/>
                </a:solidFill>
                <a:latin typeface="Consolas"/>
                <a:cs typeface="Consolas"/>
              </a:rPr>
              <a:t>1016</a:t>
            </a:r>
            <a:endParaRPr sz="1400">
              <a:latin typeface="Consolas"/>
              <a:cs typeface="Consolas"/>
            </a:endParaRPr>
          </a:p>
          <a:p>
            <a:pPr marL="12700" marR="102870">
              <a:lnSpc>
                <a:spcPct val="100000"/>
              </a:lnSpc>
              <a:buChar char="-"/>
              <a:tabLst>
                <a:tab pos="20955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mazin </a:t>
            </a:r>
            <a:r>
              <a:rPr sz="1400" spc="-750"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1017</a:t>
            </a:r>
            <a:endParaRPr sz="1400">
              <a:latin typeface="Consolas"/>
              <a:cs typeface="Consolas"/>
            </a:endParaRPr>
          </a:p>
          <a:p>
            <a:pPr marL="208915" marR="102870" indent="-196850">
              <a:lnSpc>
                <a:spcPct val="100000"/>
              </a:lnSpc>
              <a:buChar char="-"/>
              <a:tabLst>
                <a:tab pos="209550" algn="l"/>
              </a:tabLst>
            </a:pPr>
            <a:r>
              <a:rPr sz="1400" dirty="0">
                <a:solidFill>
                  <a:srgbClr val="F82571"/>
                </a:solidFill>
                <a:latin typeface="Consolas"/>
                <a:cs typeface="Consolas"/>
              </a:rPr>
              <a:t>name:</a:t>
            </a:r>
            <a:r>
              <a:rPr sz="1400" spc="-80" dirty="0">
                <a:solidFill>
                  <a:srgbClr val="F82571"/>
                </a:solidFill>
                <a:latin typeface="Consolas"/>
                <a:cs typeface="Consolas"/>
              </a:rPr>
              <a:t> </a:t>
            </a:r>
            <a:r>
              <a:rPr sz="1400" spc="5" dirty="0">
                <a:solidFill>
                  <a:srgbClr val="E6DB74"/>
                </a:solidFill>
                <a:latin typeface="Consolas"/>
                <a:cs typeface="Consolas"/>
              </a:rPr>
              <a:t>izaan </a:t>
            </a:r>
            <a:r>
              <a:rPr sz="1400" spc="-750" dirty="0">
                <a:solidFill>
                  <a:srgbClr val="E6DB74"/>
                </a:solidFill>
                <a:latin typeface="Consolas"/>
                <a:cs typeface="Consolas"/>
              </a:rPr>
              <a:t> </a:t>
            </a:r>
            <a:r>
              <a:rPr sz="1400" dirty="0">
                <a:solidFill>
                  <a:srgbClr val="F82571"/>
                </a:solidFill>
                <a:latin typeface="Consolas"/>
                <a:cs typeface="Consolas"/>
              </a:rPr>
              <a:t>uid:</a:t>
            </a:r>
            <a:r>
              <a:rPr sz="1400" spc="-15" dirty="0">
                <a:solidFill>
                  <a:srgbClr val="F82571"/>
                </a:solidFill>
                <a:latin typeface="Consolas"/>
                <a:cs typeface="Consolas"/>
              </a:rPr>
              <a:t> </a:t>
            </a:r>
            <a:r>
              <a:rPr sz="1400" dirty="0">
                <a:solidFill>
                  <a:srgbClr val="E6DB74"/>
                </a:solidFill>
                <a:latin typeface="Consolas"/>
                <a:cs typeface="Consolas"/>
              </a:rPr>
              <a:t>1018</a:t>
            </a:r>
            <a:endParaRPr sz="1400">
              <a:latin typeface="Consolas"/>
              <a:cs typeface="Consolas"/>
            </a:endParaRPr>
          </a:p>
          <a:p>
            <a:pPr marL="208915" indent="-196850">
              <a:lnSpc>
                <a:spcPct val="100000"/>
              </a:lnSpc>
              <a:buChar char="-"/>
              <a:tabLst>
                <a:tab pos="209550" algn="l"/>
              </a:tabLst>
            </a:pPr>
            <a:r>
              <a:rPr sz="1400" dirty="0">
                <a:solidFill>
                  <a:srgbClr val="F82571"/>
                </a:solidFill>
                <a:latin typeface="Consolas"/>
                <a:cs typeface="Consolas"/>
              </a:rPr>
              <a:t>name:</a:t>
            </a:r>
            <a:r>
              <a:rPr sz="1400" spc="-40" dirty="0">
                <a:solidFill>
                  <a:srgbClr val="F82571"/>
                </a:solidFill>
                <a:latin typeface="Consolas"/>
                <a:cs typeface="Consolas"/>
              </a:rPr>
              <a:t> </a:t>
            </a:r>
            <a:r>
              <a:rPr sz="1400" dirty="0">
                <a:solidFill>
                  <a:srgbClr val="E6DB74"/>
                </a:solidFill>
                <a:latin typeface="Consolas"/>
                <a:cs typeface="Consolas"/>
              </a:rPr>
              <a:t>mike</a:t>
            </a:r>
            <a:endParaRPr sz="1400">
              <a:latin typeface="Consolas"/>
              <a:cs typeface="Consolas"/>
            </a:endParaRPr>
          </a:p>
        </p:txBody>
      </p:sp>
      <p:sp>
        <p:nvSpPr>
          <p:cNvPr id="38" name="object 38"/>
          <p:cNvSpPr txBox="1"/>
          <p:nvPr/>
        </p:nvSpPr>
        <p:spPr>
          <a:xfrm>
            <a:off x="4973982" y="2285273"/>
            <a:ext cx="39370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10</a:t>
            </a:r>
            <a:r>
              <a:rPr sz="1400" spc="10" dirty="0">
                <a:solidFill>
                  <a:srgbClr val="E6DB74"/>
                </a:solidFill>
                <a:latin typeface="Consolas"/>
                <a:cs typeface="Consolas"/>
              </a:rPr>
              <a:t>1</a:t>
            </a:r>
            <a:r>
              <a:rPr sz="1400" dirty="0">
                <a:solidFill>
                  <a:srgbClr val="E6DB74"/>
                </a:solidFill>
                <a:latin typeface="Consolas"/>
                <a:cs typeface="Consolas"/>
              </a:rPr>
              <a:t>0</a:t>
            </a:r>
            <a:endParaRPr sz="1400">
              <a:latin typeface="Consolas"/>
              <a:cs typeface="Consolas"/>
            </a:endParaRPr>
          </a:p>
        </p:txBody>
      </p:sp>
      <p:sp>
        <p:nvSpPr>
          <p:cNvPr id="39" name="object 39"/>
          <p:cNvSpPr/>
          <p:nvPr/>
        </p:nvSpPr>
        <p:spPr>
          <a:xfrm>
            <a:off x="1696211" y="2217420"/>
            <a:ext cx="1377950" cy="307975"/>
          </a:xfrm>
          <a:custGeom>
            <a:avLst/>
            <a:gdLst/>
            <a:ahLst/>
            <a:cxnLst/>
            <a:rect l="l" t="t" r="r" b="b"/>
            <a:pathLst>
              <a:path w="1377950" h="307975">
                <a:moveTo>
                  <a:pt x="1377696" y="0"/>
                </a:moveTo>
                <a:lnTo>
                  <a:pt x="0" y="0"/>
                </a:lnTo>
                <a:lnTo>
                  <a:pt x="0" y="307848"/>
                </a:lnTo>
                <a:lnTo>
                  <a:pt x="1377696" y="307848"/>
                </a:lnTo>
                <a:lnTo>
                  <a:pt x="1377696" y="0"/>
                </a:lnTo>
                <a:close/>
              </a:path>
            </a:pathLst>
          </a:custGeom>
          <a:solidFill>
            <a:srgbClr val="0D0D0D"/>
          </a:solidFill>
        </p:spPr>
        <p:txBody>
          <a:bodyPr wrap="square" lIns="0" tIns="0" rIns="0" bIns="0" rtlCol="0"/>
          <a:lstStyle/>
          <a:p>
            <a:endParaRPr/>
          </a:p>
        </p:txBody>
      </p:sp>
      <p:sp>
        <p:nvSpPr>
          <p:cNvPr id="40" name="object 40"/>
          <p:cNvSpPr txBox="1"/>
          <p:nvPr/>
        </p:nvSpPr>
        <p:spPr>
          <a:xfrm>
            <a:off x="1788286" y="2299243"/>
            <a:ext cx="117983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r>
              <a:rPr sz="1400" spc="-25" dirty="0">
                <a:solidFill>
                  <a:srgbClr val="E6DB74"/>
                </a:solidFill>
                <a:latin typeface="Consolas"/>
                <a:cs typeface="Consolas"/>
              </a:rPr>
              <a:t> </a:t>
            </a:r>
            <a:r>
              <a:rPr sz="1400" dirty="0">
                <a:solidFill>
                  <a:srgbClr val="E6DB74"/>
                </a:solidFill>
                <a:latin typeface="Consolas"/>
                <a:cs typeface="Consolas"/>
              </a:rPr>
              <a:t>}}’</a:t>
            </a:r>
            <a:endParaRPr sz="1400">
              <a:latin typeface="Consolas"/>
              <a:cs typeface="Consolas"/>
            </a:endParaRPr>
          </a:p>
        </p:txBody>
      </p:sp>
      <p:sp>
        <p:nvSpPr>
          <p:cNvPr id="41" name="object 41"/>
          <p:cNvSpPr/>
          <p:nvPr/>
        </p:nvSpPr>
        <p:spPr>
          <a:xfrm>
            <a:off x="4978908" y="2196083"/>
            <a:ext cx="1079500" cy="307975"/>
          </a:xfrm>
          <a:custGeom>
            <a:avLst/>
            <a:gdLst/>
            <a:ahLst/>
            <a:cxnLst/>
            <a:rect l="l" t="t" r="r" b="b"/>
            <a:pathLst>
              <a:path w="1079500" h="307975">
                <a:moveTo>
                  <a:pt x="1078991" y="0"/>
                </a:moveTo>
                <a:lnTo>
                  <a:pt x="0" y="0"/>
                </a:lnTo>
                <a:lnTo>
                  <a:pt x="0" y="307848"/>
                </a:lnTo>
                <a:lnTo>
                  <a:pt x="1078991" y="307848"/>
                </a:lnTo>
                <a:lnTo>
                  <a:pt x="1078991" y="0"/>
                </a:lnTo>
                <a:close/>
              </a:path>
            </a:pathLst>
          </a:custGeom>
          <a:solidFill>
            <a:srgbClr val="0D0D0D"/>
          </a:solidFill>
        </p:spPr>
        <p:txBody>
          <a:bodyPr wrap="square" lIns="0" tIns="0" rIns="0" bIns="0" rtlCol="0"/>
          <a:lstStyle/>
          <a:p>
            <a:endParaRPr/>
          </a:p>
        </p:txBody>
      </p:sp>
      <p:sp>
        <p:nvSpPr>
          <p:cNvPr id="42" name="object 42"/>
          <p:cNvSpPr txBox="1"/>
          <p:nvPr/>
        </p:nvSpPr>
        <p:spPr>
          <a:xfrm>
            <a:off x="5070602" y="2277653"/>
            <a:ext cx="885190" cy="178435"/>
          </a:xfrm>
          <a:prstGeom prst="rect">
            <a:avLst/>
          </a:prstGeom>
        </p:spPr>
        <p:txBody>
          <a:bodyPr vert="horz" wrap="square" lIns="0" tIns="0" rIns="0" bIns="0" rtlCol="0">
            <a:spAutoFit/>
          </a:bodyPr>
          <a:lstStyle/>
          <a:p>
            <a:pPr>
              <a:lnSpc>
                <a:spcPts val="1325"/>
              </a:lnSpc>
            </a:pPr>
            <a:r>
              <a:rPr sz="1400" dirty="0">
                <a:solidFill>
                  <a:srgbClr val="E6DB74"/>
                </a:solidFill>
                <a:latin typeface="Consolas"/>
                <a:cs typeface="Consolas"/>
              </a:rPr>
              <a:t>‘{{</a:t>
            </a:r>
            <a:r>
              <a:rPr sz="1400" spc="-35" dirty="0">
                <a:solidFill>
                  <a:srgbClr val="E6DB74"/>
                </a:solidFill>
                <a:latin typeface="Consolas"/>
                <a:cs typeface="Consolas"/>
              </a:rPr>
              <a:t> </a:t>
            </a:r>
            <a:r>
              <a:rPr sz="1400" dirty="0">
                <a:solidFill>
                  <a:srgbClr val="E6DB74"/>
                </a:solidFill>
                <a:latin typeface="Consolas"/>
                <a:cs typeface="Consolas"/>
              </a:rPr>
              <a:t>?</a:t>
            </a:r>
            <a:r>
              <a:rPr sz="1400" spc="-40" dirty="0">
                <a:solidFill>
                  <a:srgbClr val="E6DB74"/>
                </a:solidFill>
                <a:latin typeface="Consolas"/>
                <a:cs typeface="Consolas"/>
              </a:rPr>
              <a:t> </a:t>
            </a:r>
            <a:r>
              <a:rPr sz="1400" spc="5" dirty="0">
                <a:solidFill>
                  <a:srgbClr val="E6DB74"/>
                </a:solidFill>
                <a:latin typeface="Consolas"/>
                <a:cs typeface="Consolas"/>
              </a:rPr>
              <a:t>}}’</a:t>
            </a:r>
            <a:endParaRPr sz="1400">
              <a:latin typeface="Consolas"/>
              <a:cs typeface="Consolas"/>
            </a:endParaRPr>
          </a:p>
        </p:txBody>
      </p:sp>
      <p:sp>
        <p:nvSpPr>
          <p:cNvPr id="43" name="object 43"/>
          <p:cNvSpPr txBox="1"/>
          <p:nvPr/>
        </p:nvSpPr>
        <p:spPr>
          <a:xfrm>
            <a:off x="6666992" y="2282444"/>
            <a:ext cx="1440180" cy="850900"/>
          </a:xfrm>
          <a:prstGeom prst="rect">
            <a:avLst/>
          </a:prstGeom>
        </p:spPr>
        <p:txBody>
          <a:bodyPr vert="horz" wrap="square" lIns="0" tIns="13335" rIns="0" bIns="0" rtlCol="0">
            <a:spAutoFit/>
          </a:bodyPr>
          <a:lstStyle/>
          <a:p>
            <a:pPr marL="405765" marR="534035" indent="-393700">
              <a:lnSpc>
                <a:spcPct val="100000"/>
              </a:lnSpc>
              <a:spcBef>
                <a:spcPts val="105"/>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a:p>
            <a:pPr marL="541655">
              <a:lnSpc>
                <a:spcPts val="1460"/>
              </a:lnSpc>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joe</a:t>
            </a:r>
            <a:endParaRPr sz="1400">
              <a:latin typeface="Consolas"/>
              <a:cs typeface="Consolas"/>
            </a:endParaRPr>
          </a:p>
          <a:p>
            <a:pPr marL="541655">
              <a:lnSpc>
                <a:spcPts val="1675"/>
              </a:lnSpc>
            </a:pPr>
            <a:r>
              <a:rPr sz="1400" dirty="0">
                <a:solidFill>
                  <a:srgbClr val="F82571"/>
                </a:solidFill>
                <a:latin typeface="Consolas"/>
                <a:cs typeface="Consolas"/>
              </a:rPr>
              <a:t>uid:</a:t>
            </a:r>
            <a:r>
              <a:rPr sz="1400" spc="-70" dirty="0">
                <a:solidFill>
                  <a:srgbClr val="F82571"/>
                </a:solidFill>
                <a:latin typeface="Consolas"/>
                <a:cs typeface="Consolas"/>
              </a:rPr>
              <a:t> </a:t>
            </a:r>
            <a:r>
              <a:rPr sz="1400" dirty="0">
                <a:solidFill>
                  <a:srgbClr val="E6DB74"/>
                </a:solidFill>
                <a:latin typeface="Consolas"/>
                <a:cs typeface="Consolas"/>
              </a:rPr>
              <a:t>1010</a:t>
            </a:r>
            <a:endParaRPr sz="1400">
              <a:latin typeface="Consolas"/>
              <a:cs typeface="Consolas"/>
            </a:endParaRPr>
          </a:p>
        </p:txBody>
      </p:sp>
      <p:sp>
        <p:nvSpPr>
          <p:cNvPr id="44" name="object 44"/>
          <p:cNvSpPr txBox="1"/>
          <p:nvPr/>
        </p:nvSpPr>
        <p:spPr>
          <a:xfrm>
            <a:off x="7217156" y="3846957"/>
            <a:ext cx="1205230" cy="451484"/>
          </a:xfrm>
          <a:prstGeom prst="rect">
            <a:avLst/>
          </a:prstGeom>
        </p:spPr>
        <p:txBody>
          <a:bodyPr vert="horz" wrap="square" lIns="0" tIns="20955" rIns="0" bIns="0" rtlCol="0">
            <a:spAutoFit/>
          </a:bodyPr>
          <a:lstStyle/>
          <a:p>
            <a:pPr marL="12700" marR="5080">
              <a:lnSpc>
                <a:spcPts val="1670"/>
              </a:lnSpc>
              <a:spcBef>
                <a:spcPts val="165"/>
              </a:spcBef>
            </a:pPr>
            <a:r>
              <a:rPr sz="1400" dirty="0">
                <a:solidFill>
                  <a:srgbClr val="F82571"/>
                </a:solidFill>
                <a:latin typeface="Consolas"/>
                <a:cs typeface="Consolas"/>
              </a:rPr>
              <a:t>name:</a:t>
            </a:r>
            <a:r>
              <a:rPr sz="1400" spc="-55" dirty="0">
                <a:solidFill>
                  <a:srgbClr val="F82571"/>
                </a:solidFill>
                <a:latin typeface="Consolas"/>
                <a:cs typeface="Consolas"/>
              </a:rPr>
              <a:t> </a:t>
            </a:r>
            <a:r>
              <a:rPr sz="1400" dirty="0">
                <a:solidFill>
                  <a:srgbClr val="E6DB74"/>
                </a:solidFill>
                <a:latin typeface="Consolas"/>
                <a:cs typeface="Consolas"/>
              </a:rPr>
              <a:t>george </a:t>
            </a:r>
            <a:r>
              <a:rPr sz="1400" spc="-755" dirty="0">
                <a:solidFill>
                  <a:srgbClr val="E6DB74"/>
                </a:solidFill>
                <a:latin typeface="Consolas"/>
                <a:cs typeface="Consolas"/>
              </a:rPr>
              <a:t> </a:t>
            </a:r>
            <a:r>
              <a:rPr sz="1400" dirty="0">
                <a:solidFill>
                  <a:srgbClr val="F82571"/>
                </a:solidFill>
                <a:latin typeface="Consolas"/>
                <a:cs typeface="Consolas"/>
              </a:rPr>
              <a:t>uid:</a:t>
            </a:r>
            <a:r>
              <a:rPr sz="1400" spc="-15" dirty="0">
                <a:solidFill>
                  <a:srgbClr val="F82571"/>
                </a:solidFill>
                <a:latin typeface="Consolas"/>
                <a:cs typeface="Consolas"/>
              </a:rPr>
              <a:t> </a:t>
            </a:r>
            <a:r>
              <a:rPr sz="1400" dirty="0">
                <a:solidFill>
                  <a:srgbClr val="E6DB74"/>
                </a:solidFill>
                <a:latin typeface="Consolas"/>
                <a:cs typeface="Consolas"/>
              </a:rPr>
              <a:t>1011</a:t>
            </a:r>
            <a:endParaRPr sz="1400">
              <a:latin typeface="Consolas"/>
              <a:cs typeface="Consolas"/>
            </a:endParaRPr>
          </a:p>
        </p:txBody>
      </p:sp>
      <p:sp>
        <p:nvSpPr>
          <p:cNvPr id="45" name="object 45"/>
          <p:cNvSpPr txBox="1"/>
          <p:nvPr/>
        </p:nvSpPr>
        <p:spPr>
          <a:xfrm>
            <a:off x="6666992" y="4697729"/>
            <a:ext cx="1558925" cy="838835"/>
          </a:xfrm>
          <a:prstGeom prst="rect">
            <a:avLst/>
          </a:prstGeom>
        </p:spPr>
        <p:txBody>
          <a:bodyPr vert="horz" wrap="square" lIns="0" tIns="12700" rIns="0" bIns="0" rtlCol="0">
            <a:spAutoFit/>
          </a:bodyPr>
          <a:lstStyle/>
          <a:p>
            <a:pPr marL="405765" marR="652780" indent="-393700">
              <a:lnSpc>
                <a:spcPct val="100000"/>
              </a:lnSpc>
              <a:spcBef>
                <a:spcPts val="100"/>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a:p>
            <a:pPr marL="562610">
              <a:lnSpc>
                <a:spcPts val="1365"/>
              </a:lnSpc>
            </a:pPr>
            <a:r>
              <a:rPr sz="1400" dirty="0">
                <a:solidFill>
                  <a:srgbClr val="F82571"/>
                </a:solidFill>
                <a:latin typeface="Consolas"/>
                <a:cs typeface="Consolas"/>
              </a:rPr>
              <a:t>name:</a:t>
            </a:r>
            <a:r>
              <a:rPr sz="1400" spc="-60" dirty="0">
                <a:solidFill>
                  <a:srgbClr val="F82571"/>
                </a:solidFill>
                <a:latin typeface="Consolas"/>
                <a:cs typeface="Consolas"/>
              </a:rPr>
              <a:t> </a:t>
            </a:r>
            <a:r>
              <a:rPr sz="1400" dirty="0">
                <a:solidFill>
                  <a:srgbClr val="E6DB74"/>
                </a:solidFill>
                <a:latin typeface="Consolas"/>
                <a:cs typeface="Consolas"/>
              </a:rPr>
              <a:t>ravi</a:t>
            </a:r>
            <a:endParaRPr sz="1400">
              <a:latin typeface="Consolas"/>
              <a:cs typeface="Consolas"/>
            </a:endParaRPr>
          </a:p>
          <a:p>
            <a:pPr marL="562610">
              <a:lnSpc>
                <a:spcPts val="1675"/>
              </a:lnSpc>
            </a:pPr>
            <a:r>
              <a:rPr sz="1400" dirty="0">
                <a:solidFill>
                  <a:srgbClr val="F82571"/>
                </a:solidFill>
                <a:latin typeface="Consolas"/>
                <a:cs typeface="Consolas"/>
              </a:rPr>
              <a:t>uid:</a:t>
            </a:r>
            <a:r>
              <a:rPr sz="1400" spc="-45" dirty="0">
                <a:solidFill>
                  <a:srgbClr val="F82571"/>
                </a:solidFill>
                <a:latin typeface="Consolas"/>
                <a:cs typeface="Consolas"/>
              </a:rPr>
              <a:t> </a:t>
            </a:r>
            <a:r>
              <a:rPr sz="1400" dirty="0">
                <a:solidFill>
                  <a:srgbClr val="E6DB74"/>
                </a:solidFill>
                <a:latin typeface="Consolas"/>
                <a:cs typeface="Consolas"/>
              </a:rPr>
              <a:t>1012</a:t>
            </a:r>
            <a:endParaRPr sz="1400">
              <a:latin typeface="Consolas"/>
              <a:cs typeface="Consolas"/>
            </a:endParaRPr>
          </a:p>
        </p:txBody>
      </p:sp>
      <p:sp>
        <p:nvSpPr>
          <p:cNvPr id="46" name="object 46"/>
          <p:cNvSpPr txBox="1"/>
          <p:nvPr/>
        </p:nvSpPr>
        <p:spPr>
          <a:xfrm>
            <a:off x="7217156" y="6188761"/>
            <a:ext cx="1008380" cy="451484"/>
          </a:xfrm>
          <a:prstGeom prst="rect">
            <a:avLst/>
          </a:prstGeom>
        </p:spPr>
        <p:txBody>
          <a:bodyPr vert="horz" wrap="square" lIns="0" tIns="20955" rIns="0" bIns="0" rtlCol="0">
            <a:spAutoFit/>
          </a:bodyPr>
          <a:lstStyle/>
          <a:p>
            <a:pPr marL="12700" marR="5080">
              <a:lnSpc>
                <a:spcPts val="1670"/>
              </a:lnSpc>
              <a:spcBef>
                <a:spcPts val="165"/>
              </a:spcBef>
            </a:pPr>
            <a:r>
              <a:rPr sz="1400" dirty="0">
                <a:solidFill>
                  <a:srgbClr val="F82571"/>
                </a:solidFill>
                <a:latin typeface="Consolas"/>
                <a:cs typeface="Consolas"/>
              </a:rPr>
              <a:t>name:</a:t>
            </a:r>
            <a:r>
              <a:rPr sz="1400" spc="-65" dirty="0">
                <a:solidFill>
                  <a:srgbClr val="F82571"/>
                </a:solidFill>
                <a:latin typeface="Consolas"/>
                <a:cs typeface="Consolas"/>
              </a:rPr>
              <a:t> </a:t>
            </a:r>
            <a:r>
              <a:rPr sz="1400" dirty="0">
                <a:solidFill>
                  <a:srgbClr val="E6DB74"/>
                </a:solidFill>
                <a:latin typeface="Consolas"/>
                <a:cs typeface="Consolas"/>
              </a:rPr>
              <a:t>mani </a:t>
            </a:r>
            <a:r>
              <a:rPr sz="1400" spc="-755" dirty="0">
                <a:solidFill>
                  <a:srgbClr val="E6DB74"/>
                </a:solidFill>
                <a:latin typeface="Consolas"/>
                <a:cs typeface="Consolas"/>
              </a:rPr>
              <a:t> </a:t>
            </a:r>
            <a:r>
              <a:rPr sz="1400" dirty="0">
                <a:solidFill>
                  <a:srgbClr val="F82571"/>
                </a:solidFill>
                <a:latin typeface="Consolas"/>
                <a:cs typeface="Consolas"/>
              </a:rPr>
              <a:t>uid:</a:t>
            </a:r>
            <a:r>
              <a:rPr sz="1400" spc="-35" dirty="0">
                <a:solidFill>
                  <a:srgbClr val="F82571"/>
                </a:solidFill>
                <a:latin typeface="Consolas"/>
                <a:cs typeface="Consolas"/>
              </a:rPr>
              <a:t> </a:t>
            </a:r>
            <a:r>
              <a:rPr sz="1400" dirty="0">
                <a:solidFill>
                  <a:srgbClr val="E6DB74"/>
                </a:solidFill>
                <a:latin typeface="Consolas"/>
                <a:cs typeface="Consolas"/>
              </a:rPr>
              <a:t>1013</a:t>
            </a:r>
            <a:endParaRPr sz="1400">
              <a:latin typeface="Consolas"/>
              <a:cs typeface="Consolas"/>
            </a:endParaRPr>
          </a:p>
        </p:txBody>
      </p:sp>
      <p:sp>
        <p:nvSpPr>
          <p:cNvPr id="47" name="object 47"/>
          <p:cNvSpPr/>
          <p:nvPr/>
        </p:nvSpPr>
        <p:spPr>
          <a:xfrm>
            <a:off x="8034528" y="3144011"/>
            <a:ext cx="1344295" cy="260985"/>
          </a:xfrm>
          <a:custGeom>
            <a:avLst/>
            <a:gdLst/>
            <a:ahLst/>
            <a:cxnLst/>
            <a:rect l="l" t="t" r="r" b="b"/>
            <a:pathLst>
              <a:path w="1344295" h="260985">
                <a:moveTo>
                  <a:pt x="1344168" y="0"/>
                </a:moveTo>
                <a:lnTo>
                  <a:pt x="0" y="0"/>
                </a:lnTo>
                <a:lnTo>
                  <a:pt x="0" y="260603"/>
                </a:lnTo>
                <a:lnTo>
                  <a:pt x="1344168" y="260603"/>
                </a:lnTo>
                <a:lnTo>
                  <a:pt x="1344168" y="0"/>
                </a:lnTo>
                <a:close/>
              </a:path>
            </a:pathLst>
          </a:custGeom>
          <a:solidFill>
            <a:srgbClr val="0D0D0D"/>
          </a:solidFill>
        </p:spPr>
        <p:txBody>
          <a:bodyPr wrap="square" lIns="0" tIns="0" rIns="0" bIns="0" rtlCol="0"/>
          <a:lstStyle/>
          <a:p>
            <a:endParaRPr/>
          </a:p>
        </p:txBody>
      </p:sp>
      <p:sp>
        <p:nvSpPr>
          <p:cNvPr id="48" name="object 48"/>
          <p:cNvSpPr txBox="1"/>
          <p:nvPr/>
        </p:nvSpPr>
        <p:spPr>
          <a:xfrm>
            <a:off x="6689217" y="3019399"/>
            <a:ext cx="2654300" cy="896619"/>
          </a:xfrm>
          <a:prstGeom prst="rect">
            <a:avLst/>
          </a:prstGeom>
        </p:spPr>
        <p:txBody>
          <a:bodyPr vert="horz" wrap="square" lIns="0" tIns="128270" rIns="0" bIns="0" rtlCol="0">
            <a:spAutoFit/>
          </a:bodyPr>
          <a:lstStyle/>
          <a:p>
            <a:pPr marL="284480">
              <a:lnSpc>
                <a:spcPct val="100000"/>
              </a:lnSpc>
              <a:spcBef>
                <a:spcPts val="1010"/>
              </a:spcBef>
            </a:pPr>
            <a:r>
              <a:rPr sz="1400" spc="5" dirty="0">
                <a:solidFill>
                  <a:srgbClr val="F82571"/>
                </a:solidFill>
                <a:latin typeface="Consolas"/>
                <a:cs typeface="Consolas"/>
              </a:rPr>
              <a:t>user:</a:t>
            </a:r>
            <a:r>
              <a:rPr sz="1400" spc="-10" dirty="0">
                <a:solidFill>
                  <a:srgbClr val="F82571"/>
                </a:solidFill>
                <a:latin typeface="Consolas"/>
                <a:cs typeface="Consolas"/>
              </a:rPr>
              <a:t> </a:t>
            </a:r>
            <a:r>
              <a:rPr sz="1400" dirty="0">
                <a:solidFill>
                  <a:srgbClr val="E6DB74"/>
                </a:solidFill>
                <a:latin typeface="Consolas"/>
                <a:cs typeface="Consolas"/>
              </a:rPr>
              <a:t>name</a:t>
            </a:r>
            <a:r>
              <a:rPr sz="1400" spc="-180" dirty="0">
                <a:solidFill>
                  <a:srgbClr val="E6DB74"/>
                </a:solidFill>
                <a:latin typeface="Consolas"/>
                <a:cs typeface="Consolas"/>
              </a:rPr>
              <a:t> </a:t>
            </a:r>
            <a:r>
              <a:rPr sz="1650" spc="-7" baseline="2525" dirty="0">
                <a:solidFill>
                  <a:srgbClr val="E6DB74"/>
                </a:solidFill>
                <a:latin typeface="Consolas"/>
                <a:cs typeface="Consolas"/>
              </a:rPr>
              <a:t>‘{{</a:t>
            </a:r>
            <a:r>
              <a:rPr sz="1650" spc="-37" baseline="2525" dirty="0">
                <a:solidFill>
                  <a:srgbClr val="E6DB74"/>
                </a:solidFill>
                <a:latin typeface="Consolas"/>
                <a:cs typeface="Consolas"/>
              </a:rPr>
              <a:t> </a:t>
            </a:r>
            <a:r>
              <a:rPr sz="1650" spc="-15" baseline="2525" dirty="0">
                <a:solidFill>
                  <a:srgbClr val="E6DB74"/>
                </a:solidFill>
                <a:latin typeface="Consolas"/>
                <a:cs typeface="Consolas"/>
              </a:rPr>
              <a:t>item.name</a:t>
            </a:r>
            <a:r>
              <a:rPr sz="1650" spc="-30" baseline="2525" dirty="0">
                <a:solidFill>
                  <a:srgbClr val="E6DB74"/>
                </a:solidFill>
                <a:latin typeface="Consolas"/>
                <a:cs typeface="Consolas"/>
              </a:rPr>
              <a:t> </a:t>
            </a:r>
            <a:r>
              <a:rPr sz="1650" spc="-15" baseline="2525" dirty="0">
                <a:solidFill>
                  <a:srgbClr val="E6DB74"/>
                </a:solidFill>
                <a:latin typeface="Consolas"/>
                <a:cs typeface="Consolas"/>
              </a:rPr>
              <a:t>}}’</a:t>
            </a:r>
            <a:endParaRPr sz="1650" baseline="2525">
              <a:latin typeface="Consolas"/>
              <a:cs typeface="Consolas"/>
            </a:endParaRPr>
          </a:p>
          <a:p>
            <a:pPr marL="405765" marR="1748789" indent="-393700">
              <a:lnSpc>
                <a:spcPct val="100000"/>
              </a:lnSpc>
              <a:spcBef>
                <a:spcPts val="910"/>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49" name="object 49"/>
          <p:cNvSpPr/>
          <p:nvPr/>
        </p:nvSpPr>
        <p:spPr>
          <a:xfrm>
            <a:off x="11193780" y="3139439"/>
            <a:ext cx="998219" cy="260985"/>
          </a:xfrm>
          <a:custGeom>
            <a:avLst/>
            <a:gdLst/>
            <a:ahLst/>
            <a:cxnLst/>
            <a:rect l="l" t="t" r="r" b="b"/>
            <a:pathLst>
              <a:path w="998220" h="260985">
                <a:moveTo>
                  <a:pt x="0" y="260603"/>
                </a:moveTo>
                <a:lnTo>
                  <a:pt x="998220" y="260603"/>
                </a:lnTo>
                <a:lnTo>
                  <a:pt x="998220" y="0"/>
                </a:lnTo>
                <a:lnTo>
                  <a:pt x="0" y="0"/>
                </a:lnTo>
                <a:lnTo>
                  <a:pt x="0" y="260603"/>
                </a:lnTo>
                <a:close/>
              </a:path>
            </a:pathLst>
          </a:custGeom>
          <a:solidFill>
            <a:srgbClr val="0D0D0D"/>
          </a:solidFill>
        </p:spPr>
        <p:txBody>
          <a:bodyPr wrap="square" lIns="0" tIns="0" rIns="0" bIns="0" rtlCol="0"/>
          <a:lstStyle/>
          <a:p>
            <a:endParaRPr/>
          </a:p>
        </p:txBody>
      </p:sp>
      <p:sp>
        <p:nvSpPr>
          <p:cNvPr id="50" name="object 50"/>
          <p:cNvSpPr txBox="1"/>
          <p:nvPr/>
        </p:nvSpPr>
        <p:spPr>
          <a:xfrm>
            <a:off x="9422972" y="3134360"/>
            <a:ext cx="2700020"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state=present</a:t>
            </a:r>
            <a:r>
              <a:rPr sz="1400" spc="10" dirty="0">
                <a:solidFill>
                  <a:srgbClr val="E6DB74"/>
                </a:solidFill>
                <a:latin typeface="Consolas"/>
                <a:cs typeface="Consolas"/>
              </a:rPr>
              <a:t> </a:t>
            </a:r>
            <a:r>
              <a:rPr sz="1400" spc="-15" dirty="0">
                <a:solidFill>
                  <a:srgbClr val="E6DB74"/>
                </a:solidFill>
                <a:latin typeface="Consolas"/>
                <a:cs typeface="Consolas"/>
              </a:rPr>
              <a:t>uid=</a:t>
            </a:r>
            <a:r>
              <a:rPr sz="1650" spc="-22" baseline="2525" dirty="0">
                <a:solidFill>
                  <a:srgbClr val="E6DB74"/>
                </a:solidFill>
                <a:latin typeface="Consolas"/>
                <a:cs typeface="Consolas"/>
              </a:rPr>
              <a:t>‘{{</a:t>
            </a:r>
            <a:r>
              <a:rPr sz="1650" spc="-37" baseline="2525" dirty="0">
                <a:solidFill>
                  <a:srgbClr val="E6DB74"/>
                </a:solidFill>
                <a:latin typeface="Consolas"/>
                <a:cs typeface="Consolas"/>
              </a:rPr>
              <a:t> </a:t>
            </a:r>
            <a:r>
              <a:rPr sz="1650" spc="-15" baseline="2525" dirty="0">
                <a:solidFill>
                  <a:srgbClr val="E6DB74"/>
                </a:solidFill>
                <a:latin typeface="Consolas"/>
                <a:cs typeface="Consolas"/>
              </a:rPr>
              <a:t>item.uid</a:t>
            </a:r>
            <a:endParaRPr sz="1650" baseline="2525">
              <a:latin typeface="Consolas"/>
              <a:cs typeface="Consolas"/>
            </a:endParaRPr>
          </a:p>
        </p:txBody>
      </p:sp>
      <p:sp>
        <p:nvSpPr>
          <p:cNvPr id="51" name="object 51"/>
          <p:cNvSpPr/>
          <p:nvPr/>
        </p:nvSpPr>
        <p:spPr>
          <a:xfrm>
            <a:off x="8072628" y="4314444"/>
            <a:ext cx="4119879" cy="265430"/>
          </a:xfrm>
          <a:custGeom>
            <a:avLst/>
            <a:gdLst/>
            <a:ahLst/>
            <a:cxnLst/>
            <a:rect l="l" t="t" r="r" b="b"/>
            <a:pathLst>
              <a:path w="4119879" h="265429">
                <a:moveTo>
                  <a:pt x="1344168" y="4572"/>
                </a:moveTo>
                <a:lnTo>
                  <a:pt x="0" y="4572"/>
                </a:lnTo>
                <a:lnTo>
                  <a:pt x="0" y="265176"/>
                </a:lnTo>
                <a:lnTo>
                  <a:pt x="1344168" y="265176"/>
                </a:lnTo>
                <a:lnTo>
                  <a:pt x="1344168" y="4572"/>
                </a:lnTo>
                <a:close/>
              </a:path>
              <a:path w="4119879" h="265429">
                <a:moveTo>
                  <a:pt x="4119372" y="0"/>
                </a:moveTo>
                <a:lnTo>
                  <a:pt x="3159252" y="0"/>
                </a:lnTo>
                <a:lnTo>
                  <a:pt x="3159252" y="260604"/>
                </a:lnTo>
                <a:lnTo>
                  <a:pt x="4119372" y="260604"/>
                </a:lnTo>
                <a:lnTo>
                  <a:pt x="4119372" y="0"/>
                </a:lnTo>
                <a:close/>
              </a:path>
            </a:pathLst>
          </a:custGeom>
          <a:solidFill>
            <a:srgbClr val="0D0D0D"/>
          </a:solidFill>
        </p:spPr>
        <p:txBody>
          <a:bodyPr wrap="square" lIns="0" tIns="0" rIns="0" bIns="0" rtlCol="0"/>
          <a:lstStyle/>
          <a:p>
            <a:endParaRPr/>
          </a:p>
        </p:txBody>
      </p:sp>
      <p:sp>
        <p:nvSpPr>
          <p:cNvPr id="52" name="object 52"/>
          <p:cNvSpPr txBox="1"/>
          <p:nvPr/>
        </p:nvSpPr>
        <p:spPr>
          <a:xfrm>
            <a:off x="6957948" y="4315205"/>
            <a:ext cx="5228590" cy="239395"/>
          </a:xfrm>
          <a:prstGeom prst="rect">
            <a:avLst/>
          </a:prstGeom>
        </p:spPr>
        <p:txBody>
          <a:bodyPr vert="horz" wrap="square" lIns="0" tIns="12700" rIns="0" bIns="0" rtlCol="0">
            <a:spAutoFit/>
          </a:bodyPr>
          <a:lstStyle/>
          <a:p>
            <a:pPr marL="38100">
              <a:lnSpc>
                <a:spcPct val="100000"/>
              </a:lnSpc>
              <a:spcBef>
                <a:spcPts val="100"/>
              </a:spcBef>
            </a:pPr>
            <a:r>
              <a:rPr sz="1400" spc="5" dirty="0">
                <a:solidFill>
                  <a:srgbClr val="F82571"/>
                </a:solidFill>
                <a:latin typeface="Consolas"/>
                <a:cs typeface="Consolas"/>
              </a:rPr>
              <a:t>user:</a:t>
            </a:r>
            <a:r>
              <a:rPr sz="1400" spc="10" dirty="0">
                <a:solidFill>
                  <a:srgbClr val="F82571"/>
                </a:solidFill>
                <a:latin typeface="Consolas"/>
                <a:cs typeface="Consolas"/>
              </a:rPr>
              <a:t> </a:t>
            </a:r>
            <a:r>
              <a:rPr sz="1400" spc="-5" dirty="0">
                <a:solidFill>
                  <a:srgbClr val="E6DB74"/>
                </a:solidFill>
                <a:latin typeface="Consolas"/>
                <a:cs typeface="Consolas"/>
              </a:rPr>
              <a:t>name=</a:t>
            </a:r>
            <a:r>
              <a:rPr sz="1650" spc="-7" baseline="5050" dirty="0">
                <a:solidFill>
                  <a:srgbClr val="E6DB74"/>
                </a:solidFill>
                <a:latin typeface="Consolas"/>
                <a:cs typeface="Consolas"/>
              </a:rPr>
              <a:t>‘{{</a:t>
            </a:r>
            <a:r>
              <a:rPr sz="1650" spc="-15" baseline="5050" dirty="0">
                <a:solidFill>
                  <a:srgbClr val="E6DB74"/>
                </a:solidFill>
                <a:latin typeface="Consolas"/>
                <a:cs typeface="Consolas"/>
              </a:rPr>
              <a:t> item.name </a:t>
            </a:r>
            <a:r>
              <a:rPr sz="1650" spc="-7" baseline="5050" dirty="0">
                <a:solidFill>
                  <a:srgbClr val="E6DB74"/>
                </a:solidFill>
                <a:latin typeface="Consolas"/>
                <a:cs typeface="Consolas"/>
              </a:rPr>
              <a:t>}}’</a:t>
            </a:r>
            <a:r>
              <a:rPr sz="1650" spc="135" baseline="5050" dirty="0">
                <a:solidFill>
                  <a:srgbClr val="E6DB74"/>
                </a:solidFill>
                <a:latin typeface="Consolas"/>
                <a:cs typeface="Consolas"/>
              </a:rPr>
              <a:t> </a:t>
            </a:r>
            <a:r>
              <a:rPr sz="1400" dirty="0">
                <a:solidFill>
                  <a:srgbClr val="E6DB74"/>
                </a:solidFill>
                <a:latin typeface="Consolas"/>
                <a:cs typeface="Consolas"/>
              </a:rPr>
              <a:t>state=present</a:t>
            </a:r>
            <a:r>
              <a:rPr sz="1400" spc="30" dirty="0">
                <a:solidFill>
                  <a:srgbClr val="E6DB74"/>
                </a:solidFill>
                <a:latin typeface="Consolas"/>
                <a:cs typeface="Consolas"/>
              </a:rPr>
              <a:t> </a:t>
            </a:r>
            <a:r>
              <a:rPr sz="1400" dirty="0">
                <a:solidFill>
                  <a:srgbClr val="E6DB74"/>
                </a:solidFill>
                <a:latin typeface="Consolas"/>
                <a:cs typeface="Consolas"/>
              </a:rPr>
              <a:t>uid=</a:t>
            </a:r>
            <a:r>
              <a:rPr sz="1650" baseline="5050" dirty="0">
                <a:solidFill>
                  <a:srgbClr val="E6DB74"/>
                </a:solidFill>
                <a:latin typeface="Consolas"/>
                <a:cs typeface="Consolas"/>
              </a:rPr>
              <a:t>‘{{</a:t>
            </a:r>
            <a:r>
              <a:rPr sz="1650" spc="-15" baseline="5050" dirty="0">
                <a:solidFill>
                  <a:srgbClr val="E6DB74"/>
                </a:solidFill>
                <a:latin typeface="Consolas"/>
                <a:cs typeface="Consolas"/>
              </a:rPr>
              <a:t> item.uid</a:t>
            </a:r>
            <a:endParaRPr sz="1650" baseline="5050">
              <a:latin typeface="Consolas"/>
              <a:cs typeface="Consolas"/>
            </a:endParaRPr>
          </a:p>
        </p:txBody>
      </p:sp>
      <p:sp>
        <p:nvSpPr>
          <p:cNvPr id="53" name="object 53"/>
          <p:cNvSpPr/>
          <p:nvPr/>
        </p:nvSpPr>
        <p:spPr>
          <a:xfrm>
            <a:off x="8072628" y="5568696"/>
            <a:ext cx="1344295" cy="262255"/>
          </a:xfrm>
          <a:custGeom>
            <a:avLst/>
            <a:gdLst/>
            <a:ahLst/>
            <a:cxnLst/>
            <a:rect l="l" t="t" r="r" b="b"/>
            <a:pathLst>
              <a:path w="1344295" h="262254">
                <a:moveTo>
                  <a:pt x="1344168" y="0"/>
                </a:moveTo>
                <a:lnTo>
                  <a:pt x="0" y="0"/>
                </a:lnTo>
                <a:lnTo>
                  <a:pt x="0" y="262127"/>
                </a:lnTo>
                <a:lnTo>
                  <a:pt x="1344168" y="262127"/>
                </a:lnTo>
                <a:lnTo>
                  <a:pt x="1344168" y="0"/>
                </a:lnTo>
                <a:close/>
              </a:path>
            </a:pathLst>
          </a:custGeom>
          <a:solidFill>
            <a:srgbClr val="0D0D0D"/>
          </a:solidFill>
        </p:spPr>
        <p:txBody>
          <a:bodyPr wrap="square" lIns="0" tIns="0" rIns="0" bIns="0" rtlCol="0"/>
          <a:lstStyle/>
          <a:p>
            <a:endParaRPr/>
          </a:p>
        </p:txBody>
      </p:sp>
      <p:sp>
        <p:nvSpPr>
          <p:cNvPr id="54" name="object 54"/>
          <p:cNvSpPr txBox="1"/>
          <p:nvPr/>
        </p:nvSpPr>
        <p:spPr>
          <a:xfrm>
            <a:off x="6689217" y="5539232"/>
            <a:ext cx="4037329" cy="700405"/>
          </a:xfrm>
          <a:prstGeom prst="rect">
            <a:avLst/>
          </a:prstGeom>
        </p:spPr>
        <p:txBody>
          <a:bodyPr vert="horz" wrap="square" lIns="0" tIns="29845" rIns="0" bIns="0" rtlCol="0">
            <a:spAutoFit/>
          </a:bodyPr>
          <a:lstStyle/>
          <a:p>
            <a:pPr marL="284480">
              <a:lnSpc>
                <a:spcPct val="100000"/>
              </a:lnSpc>
              <a:spcBef>
                <a:spcPts val="235"/>
              </a:spcBef>
            </a:pPr>
            <a:r>
              <a:rPr sz="2100" spc="7" baseline="1984" dirty="0">
                <a:solidFill>
                  <a:srgbClr val="F82571"/>
                </a:solidFill>
                <a:latin typeface="Consolas"/>
                <a:cs typeface="Consolas"/>
              </a:rPr>
              <a:t>user: </a:t>
            </a:r>
            <a:r>
              <a:rPr sz="2100" baseline="1984" dirty="0">
                <a:solidFill>
                  <a:srgbClr val="E6DB74"/>
                </a:solidFill>
                <a:latin typeface="Consolas"/>
                <a:cs typeface="Consolas"/>
              </a:rPr>
              <a:t>name=</a:t>
            </a:r>
            <a:r>
              <a:rPr sz="2100" spc="-960" baseline="1984" dirty="0">
                <a:solidFill>
                  <a:srgbClr val="E6DB74"/>
                </a:solidFill>
                <a:latin typeface="Consolas"/>
                <a:cs typeface="Consolas"/>
              </a:rPr>
              <a:t> </a:t>
            </a:r>
            <a:r>
              <a:rPr sz="1100" spc="-5" dirty="0">
                <a:solidFill>
                  <a:srgbClr val="E6DB74"/>
                </a:solidFill>
                <a:latin typeface="Consolas"/>
                <a:cs typeface="Consolas"/>
              </a:rPr>
              <a:t>‘{{</a:t>
            </a:r>
            <a:r>
              <a:rPr sz="1100" spc="-10" dirty="0">
                <a:solidFill>
                  <a:srgbClr val="E6DB74"/>
                </a:solidFill>
                <a:latin typeface="Consolas"/>
                <a:cs typeface="Consolas"/>
              </a:rPr>
              <a:t> item.name </a:t>
            </a:r>
            <a:r>
              <a:rPr sz="1100" spc="-5" dirty="0">
                <a:solidFill>
                  <a:srgbClr val="E6DB74"/>
                </a:solidFill>
                <a:latin typeface="Consolas"/>
                <a:cs typeface="Consolas"/>
              </a:rPr>
              <a:t>}}’</a:t>
            </a:r>
            <a:r>
              <a:rPr sz="1100" spc="-90" dirty="0">
                <a:solidFill>
                  <a:srgbClr val="E6DB74"/>
                </a:solidFill>
                <a:latin typeface="Consolas"/>
                <a:cs typeface="Consolas"/>
              </a:rPr>
              <a:t> </a:t>
            </a:r>
            <a:r>
              <a:rPr sz="2100" baseline="1984" dirty="0">
                <a:solidFill>
                  <a:srgbClr val="E6DB74"/>
                </a:solidFill>
                <a:latin typeface="Consolas"/>
                <a:cs typeface="Consolas"/>
              </a:rPr>
              <a:t>state=present</a:t>
            </a:r>
            <a:endParaRPr sz="2100" baseline="1984">
              <a:latin typeface="Consolas"/>
              <a:cs typeface="Consolas"/>
            </a:endParaRPr>
          </a:p>
          <a:p>
            <a:pPr marL="405765" marR="3131820" indent="-393700">
              <a:lnSpc>
                <a:spcPct val="100000"/>
              </a:lnSpc>
              <a:spcBef>
                <a:spcPts val="135"/>
              </a:spcBef>
              <a:tabLst>
                <a:tab pos="299085" algn="l"/>
              </a:tabLst>
            </a:pPr>
            <a:r>
              <a:rPr sz="1400" dirty="0">
                <a:solidFill>
                  <a:srgbClr val="F82571"/>
                </a:solidFill>
                <a:latin typeface="Consolas"/>
                <a:cs typeface="Consolas"/>
              </a:rPr>
              <a:t>-	var: </a:t>
            </a:r>
            <a:r>
              <a:rPr sz="1400" spc="5" dirty="0">
                <a:solidFill>
                  <a:srgbClr val="F82571"/>
                </a:solidFill>
                <a:latin typeface="Consolas"/>
                <a:cs typeface="Consolas"/>
              </a:rPr>
              <a:t> </a:t>
            </a:r>
            <a:r>
              <a:rPr sz="1400" dirty="0">
                <a:solidFill>
                  <a:srgbClr val="F82571"/>
                </a:solidFill>
                <a:latin typeface="Consolas"/>
                <a:cs typeface="Consolas"/>
              </a:rPr>
              <a:t>it</a:t>
            </a:r>
            <a:r>
              <a:rPr sz="1400" spc="10" dirty="0">
                <a:solidFill>
                  <a:srgbClr val="F82571"/>
                </a:solidFill>
                <a:latin typeface="Consolas"/>
                <a:cs typeface="Consolas"/>
              </a:rPr>
              <a:t>e</a:t>
            </a:r>
            <a:r>
              <a:rPr sz="1400" dirty="0">
                <a:solidFill>
                  <a:srgbClr val="F82571"/>
                </a:solidFill>
                <a:latin typeface="Consolas"/>
                <a:cs typeface="Consolas"/>
              </a:rPr>
              <a:t>m:</a:t>
            </a:r>
            <a:endParaRPr sz="1400">
              <a:latin typeface="Consolas"/>
              <a:cs typeface="Consolas"/>
            </a:endParaRPr>
          </a:p>
        </p:txBody>
      </p:sp>
      <p:sp>
        <p:nvSpPr>
          <p:cNvPr id="55" name="object 55"/>
          <p:cNvSpPr/>
          <p:nvPr/>
        </p:nvSpPr>
        <p:spPr>
          <a:xfrm>
            <a:off x="11190731" y="5542788"/>
            <a:ext cx="1001394" cy="262255"/>
          </a:xfrm>
          <a:custGeom>
            <a:avLst/>
            <a:gdLst/>
            <a:ahLst/>
            <a:cxnLst/>
            <a:rect l="l" t="t" r="r" b="b"/>
            <a:pathLst>
              <a:path w="1001395" h="262254">
                <a:moveTo>
                  <a:pt x="0" y="262128"/>
                </a:moveTo>
                <a:lnTo>
                  <a:pt x="1001268" y="262128"/>
                </a:lnTo>
                <a:lnTo>
                  <a:pt x="1001268" y="0"/>
                </a:lnTo>
                <a:lnTo>
                  <a:pt x="0" y="0"/>
                </a:lnTo>
                <a:lnTo>
                  <a:pt x="0" y="262128"/>
                </a:lnTo>
                <a:close/>
              </a:path>
            </a:pathLst>
          </a:custGeom>
          <a:solidFill>
            <a:srgbClr val="0D0D0D"/>
          </a:solidFill>
        </p:spPr>
        <p:txBody>
          <a:bodyPr wrap="square" lIns="0" tIns="0" rIns="0" bIns="0" rtlCol="0"/>
          <a:lstStyle/>
          <a:p>
            <a:endParaRPr/>
          </a:p>
        </p:txBody>
      </p:sp>
      <p:sp>
        <p:nvSpPr>
          <p:cNvPr id="56" name="object 56"/>
          <p:cNvSpPr txBox="1"/>
          <p:nvPr/>
        </p:nvSpPr>
        <p:spPr>
          <a:xfrm>
            <a:off x="10776839" y="5530088"/>
            <a:ext cx="1367790" cy="239395"/>
          </a:xfrm>
          <a:prstGeom prst="rect">
            <a:avLst/>
          </a:prstGeom>
        </p:spPr>
        <p:txBody>
          <a:bodyPr vert="horz" wrap="square" lIns="0" tIns="12700" rIns="0" bIns="0" rtlCol="0">
            <a:spAutoFit/>
          </a:bodyPr>
          <a:lstStyle/>
          <a:p>
            <a:pPr marL="38100">
              <a:lnSpc>
                <a:spcPct val="100000"/>
              </a:lnSpc>
              <a:spcBef>
                <a:spcPts val="100"/>
              </a:spcBef>
            </a:pPr>
            <a:r>
              <a:rPr sz="2100" spc="-30" baseline="-5952" dirty="0">
                <a:solidFill>
                  <a:srgbClr val="E6DB74"/>
                </a:solidFill>
                <a:latin typeface="Consolas"/>
                <a:cs typeface="Consolas"/>
              </a:rPr>
              <a:t>uid=</a:t>
            </a:r>
            <a:r>
              <a:rPr sz="1100" spc="-20"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57" name="object 57"/>
          <p:cNvSpPr/>
          <p:nvPr/>
        </p:nvSpPr>
        <p:spPr>
          <a:xfrm>
            <a:off x="8075676" y="6646164"/>
            <a:ext cx="1344295" cy="212090"/>
          </a:xfrm>
          <a:custGeom>
            <a:avLst/>
            <a:gdLst/>
            <a:ahLst/>
            <a:cxnLst/>
            <a:rect l="l" t="t" r="r" b="b"/>
            <a:pathLst>
              <a:path w="1344295" h="212090">
                <a:moveTo>
                  <a:pt x="1344168" y="0"/>
                </a:moveTo>
                <a:lnTo>
                  <a:pt x="0" y="0"/>
                </a:lnTo>
                <a:lnTo>
                  <a:pt x="0" y="211833"/>
                </a:lnTo>
                <a:lnTo>
                  <a:pt x="1344168" y="211833"/>
                </a:lnTo>
                <a:lnTo>
                  <a:pt x="1344168" y="0"/>
                </a:lnTo>
                <a:close/>
              </a:path>
            </a:pathLst>
          </a:custGeom>
          <a:solidFill>
            <a:srgbClr val="0D0D0D"/>
          </a:solidFill>
        </p:spPr>
        <p:txBody>
          <a:bodyPr wrap="square" lIns="0" tIns="0" rIns="0" bIns="0" rtlCol="0"/>
          <a:lstStyle/>
          <a:p>
            <a:endParaRPr/>
          </a:p>
        </p:txBody>
      </p:sp>
      <p:sp>
        <p:nvSpPr>
          <p:cNvPr id="58" name="object 58"/>
          <p:cNvSpPr txBox="1"/>
          <p:nvPr/>
        </p:nvSpPr>
        <p:spPr>
          <a:xfrm>
            <a:off x="8075676" y="6633209"/>
            <a:ext cx="1344295" cy="224790"/>
          </a:xfrm>
          <a:prstGeom prst="rect">
            <a:avLst/>
          </a:prstGeom>
        </p:spPr>
        <p:txBody>
          <a:bodyPr vert="horz" wrap="square" lIns="0" tIns="51435" rIns="0" bIns="0" rtlCol="0">
            <a:spAutoFit/>
          </a:bodyPr>
          <a:lstStyle/>
          <a:p>
            <a:pPr marL="1270">
              <a:lnSpc>
                <a:spcPct val="100000"/>
              </a:lnSpc>
              <a:spcBef>
                <a:spcPts val="405"/>
              </a:spcBef>
            </a:pPr>
            <a:r>
              <a:rPr sz="1100" spc="-5" dirty="0">
                <a:solidFill>
                  <a:srgbClr val="E6DB74"/>
                </a:solidFill>
                <a:latin typeface="Consolas"/>
                <a:cs typeface="Consolas"/>
              </a:rPr>
              <a:t>‘{{</a:t>
            </a:r>
            <a:r>
              <a:rPr sz="1100" spc="-40" dirty="0">
                <a:solidFill>
                  <a:srgbClr val="E6DB74"/>
                </a:solidFill>
                <a:latin typeface="Consolas"/>
                <a:cs typeface="Consolas"/>
              </a:rPr>
              <a:t> </a:t>
            </a:r>
            <a:r>
              <a:rPr sz="1100" spc="-10" dirty="0">
                <a:solidFill>
                  <a:srgbClr val="E6DB74"/>
                </a:solidFill>
                <a:latin typeface="Consolas"/>
                <a:cs typeface="Consolas"/>
              </a:rPr>
              <a:t>item.name</a:t>
            </a:r>
            <a:r>
              <a:rPr sz="1100" spc="-40"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59" name="object 59"/>
          <p:cNvSpPr txBox="1"/>
          <p:nvPr/>
        </p:nvSpPr>
        <p:spPr>
          <a:xfrm>
            <a:off x="11193780" y="6633209"/>
            <a:ext cx="998219" cy="224790"/>
          </a:xfrm>
          <a:prstGeom prst="rect">
            <a:avLst/>
          </a:prstGeom>
          <a:solidFill>
            <a:srgbClr val="0D0D0D"/>
          </a:solidFill>
        </p:spPr>
        <p:txBody>
          <a:bodyPr vert="horz" wrap="square" lIns="0" tIns="26034" rIns="0" bIns="0" rtlCol="0">
            <a:spAutoFit/>
          </a:bodyPr>
          <a:lstStyle/>
          <a:p>
            <a:pPr marL="1270">
              <a:lnSpc>
                <a:spcPct val="100000"/>
              </a:lnSpc>
              <a:spcBef>
                <a:spcPts val="204"/>
              </a:spcBef>
            </a:pPr>
            <a:r>
              <a:rPr sz="1100" spc="-5" dirty="0">
                <a:solidFill>
                  <a:srgbClr val="E6DB74"/>
                </a:solidFill>
                <a:latin typeface="Consolas"/>
                <a:cs typeface="Consolas"/>
              </a:rPr>
              <a:t>‘{{</a:t>
            </a:r>
            <a:r>
              <a:rPr sz="1100" spc="-65" dirty="0">
                <a:solidFill>
                  <a:srgbClr val="E6DB74"/>
                </a:solidFill>
                <a:latin typeface="Consolas"/>
                <a:cs typeface="Consolas"/>
              </a:rPr>
              <a:t> </a:t>
            </a:r>
            <a:r>
              <a:rPr sz="1100" spc="-10" dirty="0">
                <a:solidFill>
                  <a:srgbClr val="E6DB74"/>
                </a:solidFill>
                <a:latin typeface="Consolas"/>
                <a:cs typeface="Consolas"/>
              </a:rPr>
              <a:t>item.uid</a:t>
            </a:r>
            <a:endParaRPr sz="1100">
              <a:latin typeface="Consolas"/>
              <a:cs typeface="Consolas"/>
            </a:endParaRPr>
          </a:p>
        </p:txBody>
      </p:sp>
      <p:sp>
        <p:nvSpPr>
          <p:cNvPr id="60" name="object 60"/>
          <p:cNvSpPr txBox="1"/>
          <p:nvPr/>
        </p:nvSpPr>
        <p:spPr>
          <a:xfrm>
            <a:off x="1777238" y="2315347"/>
            <a:ext cx="1295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5"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1" name="object 61"/>
          <p:cNvSpPr txBox="1"/>
          <p:nvPr/>
        </p:nvSpPr>
        <p:spPr>
          <a:xfrm>
            <a:off x="1777238" y="2315347"/>
            <a:ext cx="1295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5"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2" name="object 62"/>
          <p:cNvSpPr txBox="1"/>
          <p:nvPr/>
        </p:nvSpPr>
        <p:spPr>
          <a:xfrm>
            <a:off x="1777238" y="2315347"/>
            <a:ext cx="1295400"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25" dirty="0">
                <a:solidFill>
                  <a:srgbClr val="E6DB74"/>
                </a:solidFill>
                <a:latin typeface="Consolas"/>
                <a:cs typeface="Consolas"/>
              </a:rPr>
              <a:t> </a:t>
            </a:r>
            <a:r>
              <a:rPr sz="1100" spc="-10" dirty="0">
                <a:solidFill>
                  <a:srgbClr val="E6DB74"/>
                </a:solidFill>
                <a:latin typeface="Consolas"/>
                <a:cs typeface="Consolas"/>
              </a:rPr>
              <a:t>item.name</a:t>
            </a:r>
            <a:r>
              <a:rPr sz="1100" spc="-25"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3" name="object 63"/>
          <p:cNvSpPr/>
          <p:nvPr/>
        </p:nvSpPr>
        <p:spPr>
          <a:xfrm>
            <a:off x="1776983" y="2241804"/>
            <a:ext cx="1344295" cy="262255"/>
          </a:xfrm>
          <a:custGeom>
            <a:avLst/>
            <a:gdLst/>
            <a:ahLst/>
            <a:cxnLst/>
            <a:rect l="l" t="t" r="r" b="b"/>
            <a:pathLst>
              <a:path w="1344295" h="262255">
                <a:moveTo>
                  <a:pt x="1344168" y="0"/>
                </a:moveTo>
                <a:lnTo>
                  <a:pt x="0" y="0"/>
                </a:lnTo>
                <a:lnTo>
                  <a:pt x="0" y="262127"/>
                </a:lnTo>
                <a:lnTo>
                  <a:pt x="1344168" y="262127"/>
                </a:lnTo>
                <a:lnTo>
                  <a:pt x="1344168" y="0"/>
                </a:lnTo>
                <a:close/>
              </a:path>
            </a:pathLst>
          </a:custGeom>
          <a:solidFill>
            <a:srgbClr val="0D0D0D"/>
          </a:solidFill>
        </p:spPr>
        <p:txBody>
          <a:bodyPr wrap="square" lIns="0" tIns="0" rIns="0" bIns="0" rtlCol="0"/>
          <a:lstStyle/>
          <a:p>
            <a:endParaRPr/>
          </a:p>
        </p:txBody>
      </p:sp>
      <p:sp>
        <p:nvSpPr>
          <p:cNvPr id="64" name="object 64"/>
          <p:cNvSpPr txBox="1"/>
          <p:nvPr/>
        </p:nvSpPr>
        <p:spPr>
          <a:xfrm>
            <a:off x="275336" y="1586611"/>
            <a:ext cx="4158615" cy="1179830"/>
          </a:xfrm>
          <a:prstGeom prst="rect">
            <a:avLst/>
          </a:prstGeom>
        </p:spPr>
        <p:txBody>
          <a:bodyPr vert="horz" wrap="square" lIns="0" tIns="13335" rIns="0" bIns="0" rtlCol="0">
            <a:spAutoFit/>
          </a:bodyPr>
          <a:lstStyle/>
          <a:p>
            <a:pPr marL="12700" marR="2366645">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spc="5" dirty="0">
                <a:solidFill>
                  <a:srgbClr val="E6DB74"/>
                </a:solidFill>
                <a:latin typeface="Consolas"/>
                <a:cs typeface="Consolas"/>
              </a:rPr>
              <a:t>localhost </a:t>
            </a:r>
            <a:r>
              <a:rPr sz="1400" spc="10"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109855">
              <a:lnSpc>
                <a:spcPct val="100000"/>
              </a:lnSpc>
              <a:spcBef>
                <a:spcPts val="10"/>
              </a:spcBef>
            </a:pPr>
            <a:r>
              <a:rPr sz="1400" dirty="0">
                <a:solidFill>
                  <a:srgbClr val="F82571"/>
                </a:solidFill>
                <a:latin typeface="Consolas"/>
                <a:cs typeface="Consolas"/>
              </a:rPr>
              <a:t>-</a:t>
            </a:r>
            <a:r>
              <a:rPr sz="1400" spc="5" dirty="0">
                <a:solidFill>
                  <a:srgbClr val="F82571"/>
                </a:solidFill>
                <a:latin typeface="Consolas"/>
                <a:cs typeface="Consolas"/>
              </a:rPr>
              <a:t> </a:t>
            </a:r>
            <a:r>
              <a:rPr sz="1400" dirty="0">
                <a:solidFill>
                  <a:srgbClr val="F82571"/>
                </a:solidFill>
                <a:latin typeface="Consolas"/>
                <a:cs typeface="Consolas"/>
              </a:rPr>
              <a:t>user:</a:t>
            </a:r>
            <a:r>
              <a:rPr sz="1400" spc="10" dirty="0">
                <a:solidFill>
                  <a:srgbClr val="F82571"/>
                </a:solidFill>
                <a:latin typeface="Consolas"/>
                <a:cs typeface="Consolas"/>
              </a:rPr>
              <a:t> </a:t>
            </a:r>
            <a:r>
              <a:rPr sz="1400" spc="5" dirty="0">
                <a:solidFill>
                  <a:srgbClr val="E6DB74"/>
                </a:solidFill>
                <a:latin typeface="Consolas"/>
                <a:cs typeface="Consolas"/>
              </a:rPr>
              <a:t>name=</a:t>
            </a:r>
            <a:r>
              <a:rPr sz="1400" spc="105" dirty="0">
                <a:solidFill>
                  <a:srgbClr val="E6DB74"/>
                </a:solidFill>
                <a:latin typeface="Consolas"/>
                <a:cs typeface="Consolas"/>
              </a:rPr>
              <a:t> </a:t>
            </a:r>
            <a:r>
              <a:rPr sz="1100" spc="-5"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item.name</a:t>
            </a:r>
            <a:r>
              <a:rPr sz="1100" spc="-15" dirty="0">
                <a:solidFill>
                  <a:srgbClr val="E6DB74"/>
                </a:solidFill>
                <a:latin typeface="Consolas"/>
                <a:cs typeface="Consolas"/>
              </a:rPr>
              <a:t> </a:t>
            </a:r>
            <a:r>
              <a:rPr sz="1100" spc="-5" dirty="0">
                <a:solidFill>
                  <a:srgbClr val="E6DB74"/>
                </a:solidFill>
                <a:latin typeface="Consolas"/>
                <a:cs typeface="Consolas"/>
              </a:rPr>
              <a:t>}}’</a:t>
            </a:r>
            <a:r>
              <a:rPr sz="1100" spc="-60" dirty="0">
                <a:solidFill>
                  <a:srgbClr val="E6DB74"/>
                </a:solidFill>
                <a:latin typeface="Consolas"/>
                <a:cs typeface="Consolas"/>
              </a:rPr>
              <a:t> </a:t>
            </a:r>
            <a:r>
              <a:rPr sz="1400" dirty="0">
                <a:solidFill>
                  <a:srgbClr val="E6DB74"/>
                </a:solidFill>
                <a:latin typeface="Consolas"/>
                <a:cs typeface="Consolas"/>
              </a:rPr>
              <a:t>state=present</a:t>
            </a:r>
            <a:endParaRPr sz="1400">
              <a:latin typeface="Consolas"/>
              <a:cs typeface="Consolas"/>
            </a:endParaRPr>
          </a:p>
          <a:p>
            <a:pPr marL="286385">
              <a:lnSpc>
                <a:spcPct val="100000"/>
              </a:lnSpc>
              <a:spcBef>
                <a:spcPts val="670"/>
              </a:spcBef>
            </a:pPr>
            <a:r>
              <a:rPr sz="1400" dirty="0">
                <a:solidFill>
                  <a:srgbClr val="F82571"/>
                </a:solidFill>
                <a:latin typeface="Consolas"/>
                <a:cs typeface="Consolas"/>
              </a:rPr>
              <a:t>loop:</a:t>
            </a:r>
            <a:endParaRPr sz="1400">
              <a:latin typeface="Consolas"/>
              <a:cs typeface="Consolas"/>
            </a:endParaRPr>
          </a:p>
        </p:txBody>
      </p:sp>
      <p:sp>
        <p:nvSpPr>
          <p:cNvPr id="65" name="object 65"/>
          <p:cNvSpPr txBox="1"/>
          <p:nvPr/>
        </p:nvSpPr>
        <p:spPr>
          <a:xfrm>
            <a:off x="4996307" y="2315347"/>
            <a:ext cx="12198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30" dirty="0">
                <a:solidFill>
                  <a:srgbClr val="E6DB74"/>
                </a:solidFill>
                <a:latin typeface="Consolas"/>
                <a:cs typeface="Consolas"/>
              </a:rPr>
              <a:t> </a:t>
            </a:r>
            <a:r>
              <a:rPr sz="1100" spc="-10" dirty="0">
                <a:solidFill>
                  <a:srgbClr val="E6DB74"/>
                </a:solidFill>
                <a:latin typeface="Consolas"/>
                <a:cs typeface="Consolas"/>
              </a:rPr>
              <a:t>item.uid</a:t>
            </a:r>
            <a:r>
              <a:rPr sz="1100" spc="-20"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6" name="object 66"/>
          <p:cNvSpPr txBox="1"/>
          <p:nvPr/>
        </p:nvSpPr>
        <p:spPr>
          <a:xfrm>
            <a:off x="4996307" y="2315347"/>
            <a:ext cx="12198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30" dirty="0">
                <a:solidFill>
                  <a:srgbClr val="E6DB74"/>
                </a:solidFill>
                <a:latin typeface="Consolas"/>
                <a:cs typeface="Consolas"/>
              </a:rPr>
              <a:t> </a:t>
            </a:r>
            <a:r>
              <a:rPr sz="1100" spc="-10" dirty="0">
                <a:solidFill>
                  <a:srgbClr val="E6DB74"/>
                </a:solidFill>
                <a:latin typeface="Consolas"/>
                <a:cs typeface="Consolas"/>
              </a:rPr>
              <a:t>item.uid</a:t>
            </a:r>
            <a:r>
              <a:rPr sz="1100" spc="-20"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7" name="object 67"/>
          <p:cNvSpPr txBox="1"/>
          <p:nvPr/>
        </p:nvSpPr>
        <p:spPr>
          <a:xfrm>
            <a:off x="4996307" y="2315347"/>
            <a:ext cx="1219835" cy="140335"/>
          </a:xfrm>
          <a:prstGeom prst="rect">
            <a:avLst/>
          </a:prstGeom>
        </p:spPr>
        <p:txBody>
          <a:bodyPr vert="horz" wrap="square" lIns="0" tIns="0" rIns="0" bIns="0" rtlCol="0">
            <a:spAutoFit/>
          </a:bodyPr>
          <a:lstStyle/>
          <a:p>
            <a:pPr>
              <a:lnSpc>
                <a:spcPts val="1040"/>
              </a:lnSpc>
            </a:pPr>
            <a:r>
              <a:rPr sz="1100" spc="-5" dirty="0">
                <a:solidFill>
                  <a:srgbClr val="E6DB74"/>
                </a:solidFill>
                <a:latin typeface="Consolas"/>
                <a:cs typeface="Consolas"/>
              </a:rPr>
              <a:t>‘{{</a:t>
            </a:r>
            <a:r>
              <a:rPr sz="1100" spc="-30" dirty="0">
                <a:solidFill>
                  <a:srgbClr val="E6DB74"/>
                </a:solidFill>
                <a:latin typeface="Consolas"/>
                <a:cs typeface="Consolas"/>
              </a:rPr>
              <a:t> </a:t>
            </a:r>
            <a:r>
              <a:rPr sz="1100" spc="-10" dirty="0">
                <a:solidFill>
                  <a:srgbClr val="E6DB74"/>
                </a:solidFill>
                <a:latin typeface="Consolas"/>
                <a:cs typeface="Consolas"/>
              </a:rPr>
              <a:t>item.uid</a:t>
            </a:r>
            <a:r>
              <a:rPr sz="1100" spc="-20" dirty="0">
                <a:solidFill>
                  <a:srgbClr val="E6DB74"/>
                </a:solidFill>
                <a:latin typeface="Consolas"/>
                <a:cs typeface="Consolas"/>
              </a:rPr>
              <a:t> </a:t>
            </a:r>
            <a:r>
              <a:rPr sz="1100" spc="-10" dirty="0">
                <a:solidFill>
                  <a:srgbClr val="E6DB74"/>
                </a:solidFill>
                <a:latin typeface="Consolas"/>
                <a:cs typeface="Consolas"/>
              </a:rPr>
              <a:t>}}’</a:t>
            </a:r>
            <a:endParaRPr sz="1100">
              <a:latin typeface="Consolas"/>
              <a:cs typeface="Consolas"/>
            </a:endParaRPr>
          </a:p>
        </p:txBody>
      </p:sp>
      <p:sp>
        <p:nvSpPr>
          <p:cNvPr id="68" name="object 68"/>
          <p:cNvSpPr/>
          <p:nvPr/>
        </p:nvSpPr>
        <p:spPr>
          <a:xfrm>
            <a:off x="4995671" y="2241804"/>
            <a:ext cx="1231900" cy="262255"/>
          </a:xfrm>
          <a:custGeom>
            <a:avLst/>
            <a:gdLst/>
            <a:ahLst/>
            <a:cxnLst/>
            <a:rect l="l" t="t" r="r" b="b"/>
            <a:pathLst>
              <a:path w="1231900" h="262255">
                <a:moveTo>
                  <a:pt x="1231391" y="0"/>
                </a:moveTo>
                <a:lnTo>
                  <a:pt x="0" y="0"/>
                </a:lnTo>
                <a:lnTo>
                  <a:pt x="0" y="262127"/>
                </a:lnTo>
                <a:lnTo>
                  <a:pt x="1231391" y="262127"/>
                </a:lnTo>
                <a:lnTo>
                  <a:pt x="1231391" y="0"/>
                </a:lnTo>
                <a:close/>
              </a:path>
            </a:pathLst>
          </a:custGeom>
          <a:solidFill>
            <a:srgbClr val="0D0D0D"/>
          </a:solidFill>
        </p:spPr>
        <p:txBody>
          <a:bodyPr wrap="square" lIns="0" tIns="0" rIns="0" bIns="0" rtlCol="0"/>
          <a:lstStyle/>
          <a:p>
            <a:endParaRPr/>
          </a:p>
        </p:txBody>
      </p:sp>
      <p:sp>
        <p:nvSpPr>
          <p:cNvPr id="69" name="object 69"/>
          <p:cNvSpPr txBox="1"/>
          <p:nvPr/>
        </p:nvSpPr>
        <p:spPr>
          <a:xfrm>
            <a:off x="4568190" y="2228469"/>
            <a:ext cx="1660525" cy="239395"/>
          </a:xfrm>
          <a:prstGeom prst="rect">
            <a:avLst/>
          </a:prstGeom>
        </p:spPr>
        <p:txBody>
          <a:bodyPr vert="horz" wrap="square" lIns="0" tIns="13335" rIns="0" bIns="0" rtlCol="0">
            <a:spAutoFit/>
          </a:bodyPr>
          <a:lstStyle/>
          <a:p>
            <a:pPr marL="12700">
              <a:lnSpc>
                <a:spcPct val="100000"/>
              </a:lnSpc>
              <a:spcBef>
                <a:spcPts val="105"/>
              </a:spcBef>
            </a:pPr>
            <a:r>
              <a:rPr sz="1400" dirty="0">
                <a:solidFill>
                  <a:srgbClr val="E6DB74"/>
                </a:solidFill>
                <a:latin typeface="Consolas"/>
                <a:cs typeface="Consolas"/>
              </a:rPr>
              <a:t>ui</a:t>
            </a:r>
            <a:r>
              <a:rPr sz="1400" spc="-5" dirty="0">
                <a:solidFill>
                  <a:srgbClr val="E6DB74"/>
                </a:solidFill>
                <a:latin typeface="Consolas"/>
                <a:cs typeface="Consolas"/>
              </a:rPr>
              <a:t>d</a:t>
            </a:r>
            <a:r>
              <a:rPr sz="1400" dirty="0">
                <a:solidFill>
                  <a:srgbClr val="E6DB74"/>
                </a:solidFill>
                <a:latin typeface="Consolas"/>
                <a:cs typeface="Consolas"/>
              </a:rPr>
              <a:t>=</a:t>
            </a:r>
            <a:r>
              <a:rPr sz="1400" spc="-590" dirty="0">
                <a:solidFill>
                  <a:srgbClr val="E6DB74"/>
                </a:solidFill>
                <a:latin typeface="Consolas"/>
                <a:cs typeface="Consolas"/>
              </a:rPr>
              <a:t> </a:t>
            </a:r>
            <a:r>
              <a:rPr sz="1100" spc="-10" dirty="0">
                <a:solidFill>
                  <a:srgbClr val="E6DB74"/>
                </a:solidFill>
                <a:latin typeface="Consolas"/>
                <a:cs typeface="Consolas"/>
              </a:rPr>
              <a:t>‘{</a:t>
            </a:r>
            <a:r>
              <a:rPr sz="1100" dirty="0">
                <a:solidFill>
                  <a:srgbClr val="E6DB74"/>
                </a:solidFill>
                <a:latin typeface="Consolas"/>
                <a:cs typeface="Consolas"/>
              </a:rPr>
              <a:t>{</a:t>
            </a:r>
            <a:r>
              <a:rPr sz="1100" spc="-15" dirty="0">
                <a:solidFill>
                  <a:srgbClr val="E6DB74"/>
                </a:solidFill>
                <a:latin typeface="Consolas"/>
                <a:cs typeface="Consolas"/>
              </a:rPr>
              <a:t> </a:t>
            </a:r>
            <a:r>
              <a:rPr sz="1100" spc="-10" dirty="0">
                <a:solidFill>
                  <a:srgbClr val="E6DB74"/>
                </a:solidFill>
                <a:latin typeface="Consolas"/>
                <a:cs typeface="Consolas"/>
              </a:rPr>
              <a:t>item.ui</a:t>
            </a:r>
            <a:r>
              <a:rPr sz="1100" dirty="0">
                <a:solidFill>
                  <a:srgbClr val="E6DB74"/>
                </a:solidFill>
                <a:latin typeface="Consolas"/>
                <a:cs typeface="Consolas"/>
              </a:rPr>
              <a:t>d</a:t>
            </a:r>
            <a:r>
              <a:rPr sz="1100" spc="-10" dirty="0">
                <a:solidFill>
                  <a:srgbClr val="E6DB74"/>
                </a:solidFill>
                <a:latin typeface="Consolas"/>
                <a:cs typeface="Consolas"/>
              </a:rPr>
              <a:t> }}’</a:t>
            </a:r>
            <a:endParaRPr sz="1100">
              <a:latin typeface="Consolas"/>
              <a:cs typeface="Consolas"/>
            </a:endParaRPr>
          </a:p>
        </p:txBody>
      </p:sp>
      <p:sp>
        <p:nvSpPr>
          <p:cNvPr id="70" name="object 70"/>
          <p:cNvSpPr/>
          <p:nvPr/>
        </p:nvSpPr>
        <p:spPr>
          <a:xfrm>
            <a:off x="2226564" y="2776727"/>
            <a:ext cx="3528060" cy="4081779"/>
          </a:xfrm>
          <a:custGeom>
            <a:avLst/>
            <a:gdLst/>
            <a:ahLst/>
            <a:cxnLst/>
            <a:rect l="l" t="t" r="r" b="b"/>
            <a:pathLst>
              <a:path w="3528060" h="4081779">
                <a:moveTo>
                  <a:pt x="3528060" y="0"/>
                </a:moveTo>
                <a:lnTo>
                  <a:pt x="0" y="0"/>
                </a:lnTo>
                <a:lnTo>
                  <a:pt x="0" y="4081270"/>
                </a:lnTo>
                <a:lnTo>
                  <a:pt x="3528060" y="4081270"/>
                </a:lnTo>
                <a:lnTo>
                  <a:pt x="3528060" y="0"/>
                </a:lnTo>
                <a:close/>
              </a:path>
            </a:pathLst>
          </a:custGeom>
          <a:solidFill>
            <a:srgbClr val="0D0D0D"/>
          </a:solidFill>
        </p:spPr>
        <p:txBody>
          <a:bodyPr wrap="square" lIns="0" tIns="0" rIns="0" bIns="0" rtlCol="0"/>
          <a:lstStyle/>
          <a:p>
            <a:endParaRPr/>
          </a:p>
        </p:txBody>
      </p:sp>
      <p:sp>
        <p:nvSpPr>
          <p:cNvPr id="71" name="object 71"/>
          <p:cNvSpPr txBox="1"/>
          <p:nvPr/>
        </p:nvSpPr>
        <p:spPr>
          <a:xfrm>
            <a:off x="2305557" y="2799714"/>
            <a:ext cx="3068955" cy="4081145"/>
          </a:xfrm>
          <a:prstGeom prst="rect">
            <a:avLst/>
          </a:prstGeom>
        </p:spPr>
        <p:txBody>
          <a:bodyPr vert="horz" wrap="square" lIns="0" tIns="13335" rIns="0" bIns="0" rtlCol="0">
            <a:spAutoFit/>
          </a:bodyPr>
          <a:lstStyle/>
          <a:p>
            <a:pPr marL="396240" indent="-384175">
              <a:lnSpc>
                <a:spcPct val="100000"/>
              </a:lnSpc>
              <a:spcBef>
                <a:spcPts val="105"/>
              </a:spcBef>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joe,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1010 </a:t>
            </a:r>
            <a:r>
              <a:rPr sz="1400" dirty="0">
                <a:solidFill>
                  <a:srgbClr val="92D050"/>
                </a:solidFill>
                <a:latin typeface="Consolas"/>
                <a:cs typeface="Consolas"/>
              </a:rPr>
              <a:t>}</a:t>
            </a:r>
            <a:endParaRPr sz="1400">
              <a:latin typeface="Consolas"/>
              <a:cs typeface="Consolas"/>
            </a:endParaRPr>
          </a:p>
          <a:p>
            <a:pPr>
              <a:lnSpc>
                <a:spcPct val="100000"/>
              </a:lnSpc>
              <a:spcBef>
                <a:spcPts val="35"/>
              </a:spcBef>
              <a:buClr>
                <a:srgbClr val="F82571"/>
              </a:buClr>
              <a:buFont typeface="Consolas"/>
              <a:buChar char="-"/>
            </a:pPr>
            <a:endParaRPr sz="1400">
              <a:latin typeface="Consolas"/>
              <a:cs typeface="Consolas"/>
            </a:endParaRPr>
          </a:p>
          <a:p>
            <a:pPr marL="396240" indent="-384175">
              <a:lnSpc>
                <a:spcPct val="100000"/>
              </a:lnSpc>
              <a:spcBef>
                <a:spcPts val="5"/>
              </a:spcBef>
              <a:buClr>
                <a:srgbClr val="F82571"/>
              </a:buClr>
              <a:buChar char="-"/>
              <a:tabLst>
                <a:tab pos="396240" algn="l"/>
                <a:tab pos="396875" algn="l"/>
              </a:tabLst>
            </a:pPr>
            <a:r>
              <a:rPr sz="1400" dirty="0">
                <a:solidFill>
                  <a:srgbClr val="92D050"/>
                </a:solidFill>
                <a:latin typeface="Consolas"/>
                <a:cs typeface="Consolas"/>
              </a:rPr>
              <a:t>{</a:t>
            </a:r>
            <a:r>
              <a:rPr sz="1400" spc="-15" dirty="0">
                <a:solidFill>
                  <a:srgbClr val="92D050"/>
                </a:solidFill>
                <a:latin typeface="Consolas"/>
                <a:cs typeface="Consolas"/>
              </a:rPr>
              <a:t> </a:t>
            </a:r>
            <a:r>
              <a:rPr sz="1400" spc="5" dirty="0">
                <a:solidFill>
                  <a:srgbClr val="F82571"/>
                </a:solidFill>
                <a:latin typeface="Consolas"/>
                <a:cs typeface="Consolas"/>
              </a:rPr>
              <a:t>name:</a:t>
            </a:r>
            <a:r>
              <a:rPr sz="1400" spc="-5" dirty="0">
                <a:solidFill>
                  <a:srgbClr val="F82571"/>
                </a:solidFill>
                <a:latin typeface="Consolas"/>
                <a:cs typeface="Consolas"/>
              </a:rPr>
              <a:t> </a:t>
            </a:r>
            <a:r>
              <a:rPr sz="1400" spc="5" dirty="0">
                <a:solidFill>
                  <a:srgbClr val="E6DB74"/>
                </a:solidFill>
                <a:latin typeface="Consolas"/>
                <a:cs typeface="Consolas"/>
              </a:rPr>
              <a:t>george,</a:t>
            </a:r>
            <a:r>
              <a:rPr sz="1400" spc="-10" dirty="0">
                <a:solidFill>
                  <a:srgbClr val="E6DB74"/>
                </a:solidFill>
                <a:latin typeface="Consolas"/>
                <a:cs typeface="Consolas"/>
              </a:rPr>
              <a:t> </a:t>
            </a:r>
            <a:r>
              <a:rPr sz="1400" dirty="0">
                <a:solidFill>
                  <a:srgbClr val="F82571"/>
                </a:solidFill>
                <a:latin typeface="Consolas"/>
                <a:cs typeface="Consolas"/>
              </a:rPr>
              <a:t>uid: </a:t>
            </a:r>
            <a:r>
              <a:rPr sz="1400" dirty="0">
                <a:solidFill>
                  <a:srgbClr val="E6DB74"/>
                </a:solidFill>
                <a:latin typeface="Consolas"/>
                <a:cs typeface="Consolas"/>
              </a:rPr>
              <a:t>1011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10"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ravi,</a:t>
            </a:r>
            <a:r>
              <a:rPr sz="1400" spc="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1012</a:t>
            </a:r>
            <a:r>
              <a:rPr sz="1400" spc="-1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10"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mani,</a:t>
            </a:r>
            <a:r>
              <a:rPr sz="1400" spc="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1013</a:t>
            </a:r>
            <a:r>
              <a:rPr sz="1400" spc="-1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kiran,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1014</a:t>
            </a:r>
            <a:r>
              <a:rPr sz="1400" spc="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spcBef>
                <a:spcPts val="5"/>
              </a:spcBef>
              <a:buClr>
                <a:srgbClr val="F82571"/>
              </a:buClr>
              <a:buChar char="-"/>
              <a:tabLst>
                <a:tab pos="396240" algn="l"/>
                <a:tab pos="396875" algn="l"/>
              </a:tabLst>
            </a:pPr>
            <a:r>
              <a:rPr sz="1400" dirty="0">
                <a:solidFill>
                  <a:srgbClr val="92D050"/>
                </a:solidFill>
                <a:latin typeface="Consolas"/>
                <a:cs typeface="Consolas"/>
              </a:rPr>
              <a:t>{ </a:t>
            </a:r>
            <a:r>
              <a:rPr sz="1400" dirty="0">
                <a:solidFill>
                  <a:srgbClr val="F82571"/>
                </a:solidFill>
                <a:latin typeface="Consolas"/>
                <a:cs typeface="Consolas"/>
              </a:rPr>
              <a:t>name:</a:t>
            </a:r>
            <a:r>
              <a:rPr sz="1400" spc="5" dirty="0">
                <a:solidFill>
                  <a:srgbClr val="F82571"/>
                </a:solidFill>
                <a:latin typeface="Consolas"/>
                <a:cs typeface="Consolas"/>
              </a:rPr>
              <a:t> </a:t>
            </a:r>
            <a:r>
              <a:rPr sz="1400" dirty="0">
                <a:solidFill>
                  <a:srgbClr val="E6DB74"/>
                </a:solidFill>
                <a:latin typeface="Consolas"/>
                <a:cs typeface="Consolas"/>
              </a:rPr>
              <a:t>jazlan, </a:t>
            </a:r>
            <a:r>
              <a:rPr sz="1400" dirty="0">
                <a:solidFill>
                  <a:srgbClr val="F82571"/>
                </a:solidFill>
                <a:latin typeface="Consolas"/>
                <a:cs typeface="Consolas"/>
              </a:rPr>
              <a:t>uid:</a:t>
            </a:r>
            <a:r>
              <a:rPr sz="1400" spc="10" dirty="0">
                <a:solidFill>
                  <a:srgbClr val="F82571"/>
                </a:solidFill>
                <a:latin typeface="Consolas"/>
                <a:cs typeface="Consolas"/>
              </a:rPr>
              <a:t> </a:t>
            </a:r>
            <a:r>
              <a:rPr sz="1400" spc="-5" dirty="0">
                <a:solidFill>
                  <a:srgbClr val="E6DB74"/>
                </a:solidFill>
                <a:latin typeface="Consolas"/>
                <a:cs typeface="Consolas"/>
              </a:rPr>
              <a:t>1015</a:t>
            </a:r>
            <a:r>
              <a:rPr sz="1400" spc="10"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emaan,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1016</a:t>
            </a:r>
            <a:r>
              <a:rPr sz="1400" spc="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mazin,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1017</a:t>
            </a:r>
            <a:r>
              <a:rPr sz="1400" spc="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spcBef>
                <a:spcPts val="5"/>
              </a:spcBef>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izaan,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1018</a:t>
            </a:r>
            <a:r>
              <a:rPr sz="1400" spc="5"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a:p>
            <a:pPr>
              <a:lnSpc>
                <a:spcPct val="100000"/>
              </a:lnSpc>
              <a:spcBef>
                <a:spcPts val="40"/>
              </a:spcBef>
              <a:buClr>
                <a:srgbClr val="F82571"/>
              </a:buClr>
              <a:buFont typeface="Consolas"/>
              <a:buChar char="-"/>
            </a:pPr>
            <a:endParaRPr sz="1400">
              <a:latin typeface="Consolas"/>
              <a:cs typeface="Consolas"/>
            </a:endParaRPr>
          </a:p>
          <a:p>
            <a:pPr marL="396240" indent="-384175">
              <a:lnSpc>
                <a:spcPct val="100000"/>
              </a:lnSpc>
              <a:buClr>
                <a:srgbClr val="F82571"/>
              </a:buClr>
              <a:buChar char="-"/>
              <a:tabLst>
                <a:tab pos="396240" algn="l"/>
                <a:tab pos="396875" algn="l"/>
              </a:tabLst>
            </a:pPr>
            <a:r>
              <a:rPr sz="1400" dirty="0">
                <a:solidFill>
                  <a:srgbClr val="92D050"/>
                </a:solidFill>
                <a:latin typeface="Consolas"/>
                <a:cs typeface="Consolas"/>
              </a:rPr>
              <a:t>{</a:t>
            </a:r>
            <a:r>
              <a:rPr sz="1400" spc="-5" dirty="0">
                <a:solidFill>
                  <a:srgbClr val="92D050"/>
                </a:solidFill>
                <a:latin typeface="Consolas"/>
                <a:cs typeface="Consolas"/>
              </a:rPr>
              <a:t> </a:t>
            </a:r>
            <a:r>
              <a:rPr sz="1400" spc="5" dirty="0">
                <a:solidFill>
                  <a:srgbClr val="F82571"/>
                </a:solidFill>
                <a:latin typeface="Consolas"/>
                <a:cs typeface="Consolas"/>
              </a:rPr>
              <a:t>name:</a:t>
            </a:r>
            <a:r>
              <a:rPr sz="1400" dirty="0">
                <a:solidFill>
                  <a:srgbClr val="F82571"/>
                </a:solidFill>
                <a:latin typeface="Consolas"/>
                <a:cs typeface="Consolas"/>
              </a:rPr>
              <a:t> </a:t>
            </a:r>
            <a:r>
              <a:rPr sz="1400" dirty="0">
                <a:solidFill>
                  <a:srgbClr val="E6DB74"/>
                </a:solidFill>
                <a:latin typeface="Consolas"/>
                <a:cs typeface="Consolas"/>
              </a:rPr>
              <a:t>mike,</a:t>
            </a:r>
            <a:r>
              <a:rPr sz="1400" spc="5" dirty="0">
                <a:solidFill>
                  <a:srgbClr val="E6DB74"/>
                </a:solidFill>
                <a:latin typeface="Consolas"/>
                <a:cs typeface="Consolas"/>
              </a:rPr>
              <a:t> </a:t>
            </a:r>
            <a:r>
              <a:rPr sz="1400" dirty="0">
                <a:solidFill>
                  <a:srgbClr val="F82571"/>
                </a:solidFill>
                <a:latin typeface="Consolas"/>
                <a:cs typeface="Consolas"/>
              </a:rPr>
              <a:t>uid:</a:t>
            </a:r>
            <a:r>
              <a:rPr sz="1400" spc="-5" dirty="0">
                <a:solidFill>
                  <a:srgbClr val="F82571"/>
                </a:solidFill>
                <a:latin typeface="Consolas"/>
                <a:cs typeface="Consolas"/>
              </a:rPr>
              <a:t> </a:t>
            </a:r>
            <a:r>
              <a:rPr sz="1400" dirty="0">
                <a:solidFill>
                  <a:srgbClr val="E6DB74"/>
                </a:solidFill>
                <a:latin typeface="Consolas"/>
                <a:cs typeface="Consolas"/>
              </a:rPr>
              <a:t>1019</a:t>
            </a:r>
            <a:r>
              <a:rPr sz="1400" spc="-10" dirty="0">
                <a:solidFill>
                  <a:srgbClr val="E6DB74"/>
                </a:solidFill>
                <a:latin typeface="Consolas"/>
                <a:cs typeface="Consolas"/>
              </a:rPr>
              <a:t> </a:t>
            </a:r>
            <a:r>
              <a:rPr sz="1400" dirty="0">
                <a:solidFill>
                  <a:srgbClr val="92D050"/>
                </a:solidFill>
                <a:latin typeface="Consolas"/>
                <a:cs typeface="Consolas"/>
              </a:rPr>
              <a:t>}</a:t>
            </a:r>
            <a:endParaRPr sz="1400">
              <a:latin typeface="Consolas"/>
              <a:cs typeface="Consolas"/>
            </a:endParaRPr>
          </a:p>
        </p:txBody>
      </p:sp>
    </p:spTree>
    <p:extLst>
      <p:ext uri="{BB962C8B-B14F-4D97-AF65-F5344CB8AC3E}">
        <p14:creationId xmlns:p14="http://schemas.microsoft.com/office/powerpoint/2010/main" val="1623784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1104" y="1720595"/>
            <a:ext cx="4820920" cy="2461260"/>
          </a:xfrm>
          <a:custGeom>
            <a:avLst/>
            <a:gdLst/>
            <a:ahLst/>
            <a:cxnLst/>
            <a:rect l="l" t="t" r="r" b="b"/>
            <a:pathLst>
              <a:path w="4820920" h="2461260">
                <a:moveTo>
                  <a:pt x="4820412" y="0"/>
                </a:moveTo>
                <a:lnTo>
                  <a:pt x="0" y="0"/>
                </a:lnTo>
                <a:lnTo>
                  <a:pt x="0" y="2461260"/>
                </a:lnTo>
                <a:lnTo>
                  <a:pt x="4820412" y="2461260"/>
                </a:lnTo>
                <a:lnTo>
                  <a:pt x="4820412" y="0"/>
                </a:lnTo>
                <a:close/>
              </a:path>
            </a:pathLst>
          </a:custGeom>
          <a:solidFill>
            <a:srgbClr val="0D0D0D"/>
          </a:solidFill>
        </p:spPr>
        <p:txBody>
          <a:bodyPr wrap="square" lIns="0" tIns="0" rIns="0" bIns="0" rtlCol="0"/>
          <a:lstStyle/>
          <a:p>
            <a:endParaRPr/>
          </a:p>
        </p:txBody>
      </p:sp>
      <p:sp>
        <p:nvSpPr>
          <p:cNvPr id="3" name="object 3"/>
          <p:cNvSpPr txBox="1"/>
          <p:nvPr/>
        </p:nvSpPr>
        <p:spPr>
          <a:xfrm>
            <a:off x="543458" y="1742948"/>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4" name="object 4"/>
          <p:cNvSpPr txBox="1"/>
          <p:nvPr/>
        </p:nvSpPr>
        <p:spPr>
          <a:xfrm>
            <a:off x="3593071" y="2596083"/>
            <a:ext cx="1291590" cy="240029"/>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5" name="object 5"/>
          <p:cNvSpPr txBox="1"/>
          <p:nvPr/>
        </p:nvSpPr>
        <p:spPr>
          <a:xfrm>
            <a:off x="714654" y="1956307"/>
            <a:ext cx="2622550" cy="2004060"/>
          </a:xfrm>
          <a:prstGeom prst="rect">
            <a:avLst/>
          </a:prstGeom>
        </p:spPr>
        <p:txBody>
          <a:bodyPr vert="horz" wrap="square" lIns="0" tIns="13335" rIns="0" bIns="0" rtlCol="0">
            <a:spAutoFit/>
          </a:bodyPr>
          <a:lstStyle/>
          <a:p>
            <a:pPr marL="25400" marR="8178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319405" indent="-197485">
              <a:lnSpc>
                <a:spcPct val="100000"/>
              </a:lnSpc>
              <a:buChar char="-"/>
              <a:tabLst>
                <a:tab pos="320040" algn="l"/>
              </a:tabLst>
            </a:pPr>
            <a:r>
              <a:rPr sz="1400" dirty="0">
                <a:solidFill>
                  <a:srgbClr val="F82571"/>
                </a:solidFill>
                <a:latin typeface="Consolas"/>
                <a:cs typeface="Consolas"/>
              </a:rPr>
              <a:t>user: </a:t>
            </a:r>
            <a:r>
              <a:rPr sz="1400" dirty="0">
                <a:solidFill>
                  <a:srgbClr val="E6DB74"/>
                </a:solidFill>
                <a:latin typeface="Consolas"/>
                <a:cs typeface="Consolas"/>
              </a:rPr>
              <a:t>name=</a:t>
            </a:r>
            <a:r>
              <a:rPr sz="2100" baseline="7936" dirty="0">
                <a:solidFill>
                  <a:srgbClr val="E6DB74"/>
                </a:solidFill>
                <a:latin typeface="Consolas"/>
                <a:cs typeface="Consolas"/>
              </a:rPr>
              <a:t>‘{{ item</a:t>
            </a:r>
            <a:r>
              <a:rPr sz="2100" spc="-7" baseline="7936" dirty="0">
                <a:solidFill>
                  <a:srgbClr val="E6DB74"/>
                </a:solidFill>
                <a:latin typeface="Consolas"/>
                <a:cs typeface="Consolas"/>
              </a:rPr>
              <a:t> </a:t>
            </a:r>
            <a:r>
              <a:rPr sz="2100" baseline="7936" dirty="0">
                <a:solidFill>
                  <a:srgbClr val="E6DB74"/>
                </a:solidFill>
                <a:latin typeface="Consolas"/>
                <a:cs typeface="Consolas"/>
              </a:rPr>
              <a:t>}}’</a:t>
            </a:r>
            <a:endParaRPr sz="2100" baseline="7936">
              <a:latin typeface="Consolas"/>
              <a:cs typeface="Consolas"/>
            </a:endParaRPr>
          </a:p>
          <a:p>
            <a:pPr marL="284480">
              <a:lnSpc>
                <a:spcPct val="100000"/>
              </a:lnSpc>
              <a:spcBef>
                <a:spcPts val="450"/>
              </a:spcBef>
            </a:pPr>
            <a:r>
              <a:rPr sz="1400" dirty="0">
                <a:solidFill>
                  <a:srgbClr val="F82571"/>
                </a:solidFill>
                <a:latin typeface="Consolas"/>
                <a:cs typeface="Consolas"/>
              </a:rPr>
              <a:t>loop:</a:t>
            </a:r>
            <a:endParaRPr sz="1400">
              <a:latin typeface="Consolas"/>
              <a:cs typeface="Consolas"/>
            </a:endParaRPr>
          </a:p>
          <a:p>
            <a:pPr marL="678180" lvl="1" indent="-197485">
              <a:lnSpc>
                <a:spcPct val="100000"/>
              </a:lnSpc>
              <a:buClr>
                <a:srgbClr val="F82571"/>
              </a:buClr>
              <a:buChar char="-"/>
              <a:tabLst>
                <a:tab pos="678815" algn="l"/>
              </a:tabLst>
            </a:pPr>
            <a:r>
              <a:rPr sz="1400" dirty="0">
                <a:solidFill>
                  <a:srgbClr val="E6DB74"/>
                </a:solidFill>
                <a:latin typeface="Consolas"/>
                <a:cs typeface="Consolas"/>
              </a:rPr>
              <a:t>joe</a:t>
            </a:r>
            <a:endParaRPr sz="1400">
              <a:latin typeface="Consolas"/>
              <a:cs typeface="Consolas"/>
            </a:endParaRPr>
          </a:p>
          <a:p>
            <a:pPr marL="678180" lvl="1" indent="-197485">
              <a:lnSpc>
                <a:spcPct val="100000"/>
              </a:lnSpc>
              <a:buClr>
                <a:srgbClr val="F82571"/>
              </a:buClr>
              <a:buChar char="-"/>
              <a:tabLst>
                <a:tab pos="678815" algn="l"/>
              </a:tabLst>
            </a:pPr>
            <a:r>
              <a:rPr sz="1400" dirty="0">
                <a:solidFill>
                  <a:srgbClr val="E6DB74"/>
                </a:solidFill>
                <a:latin typeface="Consolas"/>
                <a:cs typeface="Consolas"/>
              </a:rPr>
              <a:t>george</a:t>
            </a:r>
            <a:endParaRPr sz="1400">
              <a:latin typeface="Consolas"/>
              <a:cs typeface="Consolas"/>
            </a:endParaRPr>
          </a:p>
          <a:p>
            <a:pPr marL="678180" lvl="1" indent="-197485">
              <a:lnSpc>
                <a:spcPct val="100000"/>
              </a:lnSpc>
              <a:buClr>
                <a:srgbClr val="F82571"/>
              </a:buClr>
              <a:buChar char="-"/>
              <a:tabLst>
                <a:tab pos="678815" algn="l"/>
              </a:tabLst>
            </a:pPr>
            <a:r>
              <a:rPr sz="1400" dirty="0">
                <a:solidFill>
                  <a:srgbClr val="E6DB74"/>
                </a:solidFill>
                <a:latin typeface="Consolas"/>
                <a:cs typeface="Consolas"/>
              </a:rPr>
              <a:t>ravi</a:t>
            </a:r>
            <a:endParaRPr sz="1400">
              <a:latin typeface="Consolas"/>
              <a:cs typeface="Consolas"/>
            </a:endParaRPr>
          </a:p>
          <a:p>
            <a:pPr marL="678180" lvl="1" indent="-197485">
              <a:lnSpc>
                <a:spcPct val="100000"/>
              </a:lnSpc>
              <a:buClr>
                <a:srgbClr val="F82571"/>
              </a:buClr>
              <a:buChar char="-"/>
              <a:tabLst>
                <a:tab pos="678815" algn="l"/>
              </a:tabLst>
            </a:pPr>
            <a:r>
              <a:rPr sz="1400" dirty="0">
                <a:solidFill>
                  <a:srgbClr val="E6DB74"/>
                </a:solidFill>
                <a:latin typeface="Consolas"/>
                <a:cs typeface="Consolas"/>
              </a:rPr>
              <a:t>mani</a:t>
            </a:r>
            <a:endParaRPr sz="1400">
              <a:latin typeface="Consolas"/>
              <a:cs typeface="Consolas"/>
            </a:endParaRPr>
          </a:p>
        </p:txBody>
      </p:sp>
      <p:sp>
        <p:nvSpPr>
          <p:cNvPr id="6" name="object 6"/>
          <p:cNvSpPr/>
          <p:nvPr/>
        </p:nvSpPr>
        <p:spPr>
          <a:xfrm>
            <a:off x="6644640" y="1720595"/>
            <a:ext cx="4820920" cy="2461260"/>
          </a:xfrm>
          <a:custGeom>
            <a:avLst/>
            <a:gdLst/>
            <a:ahLst/>
            <a:cxnLst/>
            <a:rect l="l" t="t" r="r" b="b"/>
            <a:pathLst>
              <a:path w="4820920" h="2461260">
                <a:moveTo>
                  <a:pt x="4820411" y="0"/>
                </a:moveTo>
                <a:lnTo>
                  <a:pt x="0" y="0"/>
                </a:lnTo>
                <a:lnTo>
                  <a:pt x="0" y="2461260"/>
                </a:lnTo>
                <a:lnTo>
                  <a:pt x="4820411" y="2461260"/>
                </a:lnTo>
                <a:lnTo>
                  <a:pt x="4820411" y="0"/>
                </a:lnTo>
                <a:close/>
              </a:path>
            </a:pathLst>
          </a:custGeom>
          <a:solidFill>
            <a:srgbClr val="0D0D0D"/>
          </a:solidFill>
        </p:spPr>
        <p:txBody>
          <a:bodyPr wrap="square" lIns="0" tIns="0" rIns="0" bIns="0" rtlCol="0"/>
          <a:lstStyle/>
          <a:p>
            <a:endParaRPr/>
          </a:p>
        </p:txBody>
      </p:sp>
      <p:sp>
        <p:nvSpPr>
          <p:cNvPr id="7" name="object 7"/>
          <p:cNvSpPr txBox="1"/>
          <p:nvPr/>
        </p:nvSpPr>
        <p:spPr>
          <a:xfrm>
            <a:off x="6737604" y="1742948"/>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8" name="object 8"/>
          <p:cNvSpPr txBox="1"/>
          <p:nvPr/>
        </p:nvSpPr>
        <p:spPr>
          <a:xfrm>
            <a:off x="9787242" y="2596083"/>
            <a:ext cx="1291590" cy="240029"/>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9" name="object 9"/>
          <p:cNvSpPr txBox="1"/>
          <p:nvPr/>
        </p:nvSpPr>
        <p:spPr>
          <a:xfrm>
            <a:off x="6908800" y="1956307"/>
            <a:ext cx="2622550" cy="1994535"/>
          </a:xfrm>
          <a:prstGeom prst="rect">
            <a:avLst/>
          </a:prstGeom>
        </p:spPr>
        <p:txBody>
          <a:bodyPr vert="horz" wrap="square" lIns="0" tIns="13335" rIns="0" bIns="0" rtlCol="0">
            <a:spAutoFit/>
          </a:bodyPr>
          <a:lstStyle/>
          <a:p>
            <a:pPr marL="25400" marR="8178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319405" indent="-197485">
              <a:lnSpc>
                <a:spcPct val="100000"/>
              </a:lnSpc>
              <a:buChar char="-"/>
              <a:tabLst>
                <a:tab pos="320040" algn="l"/>
              </a:tabLst>
            </a:pPr>
            <a:r>
              <a:rPr sz="1400" dirty="0">
                <a:solidFill>
                  <a:srgbClr val="F82571"/>
                </a:solidFill>
                <a:latin typeface="Consolas"/>
                <a:cs typeface="Consolas"/>
              </a:rPr>
              <a:t>user: </a:t>
            </a:r>
            <a:r>
              <a:rPr sz="1400" dirty="0">
                <a:solidFill>
                  <a:srgbClr val="E6DB74"/>
                </a:solidFill>
                <a:latin typeface="Consolas"/>
                <a:cs typeface="Consolas"/>
              </a:rPr>
              <a:t>name=</a:t>
            </a:r>
            <a:r>
              <a:rPr sz="2100" baseline="7936" dirty="0">
                <a:solidFill>
                  <a:srgbClr val="E6DB74"/>
                </a:solidFill>
                <a:latin typeface="Consolas"/>
                <a:cs typeface="Consolas"/>
              </a:rPr>
              <a:t>‘{{ item</a:t>
            </a:r>
            <a:r>
              <a:rPr sz="2100" spc="-7" baseline="7936" dirty="0">
                <a:solidFill>
                  <a:srgbClr val="E6DB74"/>
                </a:solidFill>
                <a:latin typeface="Consolas"/>
                <a:cs typeface="Consolas"/>
              </a:rPr>
              <a:t> </a:t>
            </a:r>
            <a:r>
              <a:rPr sz="2100" baseline="7936" dirty="0">
                <a:solidFill>
                  <a:srgbClr val="E6DB74"/>
                </a:solidFill>
                <a:latin typeface="Consolas"/>
                <a:cs typeface="Consolas"/>
              </a:rPr>
              <a:t>}}’</a:t>
            </a:r>
            <a:endParaRPr sz="2100" baseline="7936">
              <a:latin typeface="Consolas"/>
              <a:cs typeface="Consolas"/>
            </a:endParaRPr>
          </a:p>
          <a:p>
            <a:pPr marL="299720">
              <a:lnSpc>
                <a:spcPct val="100000"/>
              </a:lnSpc>
              <a:spcBef>
                <a:spcPts val="375"/>
              </a:spcBef>
            </a:pPr>
            <a:r>
              <a:rPr sz="1400" dirty="0">
                <a:solidFill>
                  <a:srgbClr val="F82571"/>
                </a:solidFill>
                <a:latin typeface="Consolas"/>
                <a:cs typeface="Consolas"/>
              </a:rPr>
              <a:t>with_items:</a:t>
            </a:r>
            <a:endParaRPr sz="1400">
              <a:latin typeface="Consolas"/>
              <a:cs typeface="Consolas"/>
            </a:endParaRPr>
          </a:p>
          <a:p>
            <a:pPr marL="692785" lvl="1" indent="-196850">
              <a:lnSpc>
                <a:spcPct val="100000"/>
              </a:lnSpc>
              <a:buClr>
                <a:srgbClr val="F82571"/>
              </a:buClr>
              <a:buChar char="-"/>
              <a:tabLst>
                <a:tab pos="693420" algn="l"/>
              </a:tabLst>
            </a:pPr>
            <a:r>
              <a:rPr sz="1400" dirty="0">
                <a:solidFill>
                  <a:srgbClr val="E6DB74"/>
                </a:solidFill>
                <a:latin typeface="Consolas"/>
                <a:cs typeface="Consolas"/>
              </a:rPr>
              <a:t>joe</a:t>
            </a:r>
            <a:endParaRPr sz="1400">
              <a:latin typeface="Consolas"/>
              <a:cs typeface="Consolas"/>
            </a:endParaRPr>
          </a:p>
          <a:p>
            <a:pPr marL="692785" lvl="1" indent="-196850">
              <a:lnSpc>
                <a:spcPct val="100000"/>
              </a:lnSpc>
              <a:buClr>
                <a:srgbClr val="F82571"/>
              </a:buClr>
              <a:buChar char="-"/>
              <a:tabLst>
                <a:tab pos="693420" algn="l"/>
              </a:tabLst>
            </a:pPr>
            <a:r>
              <a:rPr sz="1400" dirty="0">
                <a:solidFill>
                  <a:srgbClr val="E6DB74"/>
                </a:solidFill>
                <a:latin typeface="Consolas"/>
                <a:cs typeface="Consolas"/>
              </a:rPr>
              <a:t>george</a:t>
            </a:r>
            <a:endParaRPr sz="1400">
              <a:latin typeface="Consolas"/>
              <a:cs typeface="Consolas"/>
            </a:endParaRPr>
          </a:p>
          <a:p>
            <a:pPr marL="692785" lvl="1" indent="-196850">
              <a:lnSpc>
                <a:spcPct val="100000"/>
              </a:lnSpc>
              <a:buClr>
                <a:srgbClr val="F82571"/>
              </a:buClr>
              <a:buChar char="-"/>
              <a:tabLst>
                <a:tab pos="693420" algn="l"/>
              </a:tabLst>
            </a:pPr>
            <a:r>
              <a:rPr sz="1400" dirty="0">
                <a:solidFill>
                  <a:srgbClr val="E6DB74"/>
                </a:solidFill>
                <a:latin typeface="Consolas"/>
                <a:cs typeface="Consolas"/>
              </a:rPr>
              <a:t>ravi</a:t>
            </a:r>
            <a:endParaRPr sz="1400">
              <a:latin typeface="Consolas"/>
              <a:cs typeface="Consolas"/>
            </a:endParaRPr>
          </a:p>
          <a:p>
            <a:pPr marL="692785" lvl="1" indent="-196850">
              <a:lnSpc>
                <a:spcPct val="100000"/>
              </a:lnSpc>
              <a:buClr>
                <a:srgbClr val="F82571"/>
              </a:buClr>
              <a:buChar char="-"/>
              <a:tabLst>
                <a:tab pos="693420" algn="l"/>
              </a:tabLst>
            </a:pPr>
            <a:r>
              <a:rPr sz="1400" dirty="0">
                <a:solidFill>
                  <a:srgbClr val="E6DB74"/>
                </a:solidFill>
                <a:latin typeface="Consolas"/>
                <a:cs typeface="Consolas"/>
              </a:rPr>
              <a:t>mani</a:t>
            </a:r>
            <a:endParaRPr sz="1400">
              <a:latin typeface="Consolas"/>
              <a:cs typeface="Consolas"/>
            </a:endParaRPr>
          </a:p>
        </p:txBody>
      </p:sp>
      <p:sp>
        <p:nvSpPr>
          <p:cNvPr id="10" name="object 10"/>
          <p:cNvSpPr txBox="1">
            <a:spLocks noGrp="1"/>
          </p:cNvSpPr>
          <p:nvPr>
            <p:ph type="title"/>
          </p:nvPr>
        </p:nvSpPr>
        <p:spPr>
          <a:xfrm>
            <a:off x="916938" y="294894"/>
            <a:ext cx="47218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With_*</a:t>
            </a:r>
            <a:endParaRPr sz="4400" dirty="0">
              <a:latin typeface="Calibri Light"/>
              <a:cs typeface="Calibri Light"/>
            </a:endParaRPr>
          </a:p>
        </p:txBody>
      </p:sp>
    </p:spTree>
    <p:extLst>
      <p:ext uri="{BB962C8B-B14F-4D97-AF65-F5344CB8AC3E}">
        <p14:creationId xmlns:p14="http://schemas.microsoft.com/office/powerpoint/2010/main" val="41891315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43127" y="1690116"/>
            <a:ext cx="4819015" cy="2463165"/>
          </a:xfrm>
          <a:custGeom>
            <a:avLst/>
            <a:gdLst/>
            <a:ahLst/>
            <a:cxnLst/>
            <a:rect l="l" t="t" r="r" b="b"/>
            <a:pathLst>
              <a:path w="4819015" h="2463165">
                <a:moveTo>
                  <a:pt x="4818888" y="0"/>
                </a:moveTo>
                <a:lnTo>
                  <a:pt x="0" y="0"/>
                </a:lnTo>
                <a:lnTo>
                  <a:pt x="0" y="2462783"/>
                </a:lnTo>
                <a:lnTo>
                  <a:pt x="4818888" y="2462783"/>
                </a:lnTo>
                <a:lnTo>
                  <a:pt x="4818888" y="0"/>
                </a:lnTo>
                <a:close/>
              </a:path>
            </a:pathLst>
          </a:custGeom>
          <a:solidFill>
            <a:srgbClr val="0D0D0D"/>
          </a:solidFill>
        </p:spPr>
        <p:txBody>
          <a:bodyPr wrap="square" lIns="0" tIns="0" rIns="0" bIns="0" rtlCol="0"/>
          <a:lstStyle/>
          <a:p>
            <a:endParaRPr/>
          </a:p>
        </p:txBody>
      </p:sp>
      <p:sp>
        <p:nvSpPr>
          <p:cNvPr id="3" name="object 3"/>
          <p:cNvSpPr txBox="1"/>
          <p:nvPr/>
        </p:nvSpPr>
        <p:spPr>
          <a:xfrm>
            <a:off x="733958" y="1713357"/>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4" name="object 4"/>
          <p:cNvSpPr txBox="1"/>
          <p:nvPr/>
        </p:nvSpPr>
        <p:spPr>
          <a:xfrm>
            <a:off x="3784350" y="2567177"/>
            <a:ext cx="1291590"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E6DB74"/>
                </a:solidFill>
                <a:latin typeface="Consolas"/>
                <a:cs typeface="Consolas"/>
              </a:rPr>
              <a:t>state=present</a:t>
            </a:r>
            <a:endParaRPr sz="1400">
              <a:latin typeface="Consolas"/>
              <a:cs typeface="Consolas"/>
            </a:endParaRPr>
          </a:p>
        </p:txBody>
      </p:sp>
      <p:sp>
        <p:nvSpPr>
          <p:cNvPr id="5" name="object 5"/>
          <p:cNvSpPr txBox="1"/>
          <p:nvPr/>
        </p:nvSpPr>
        <p:spPr>
          <a:xfrm>
            <a:off x="905154" y="1926717"/>
            <a:ext cx="2622550" cy="1981835"/>
          </a:xfrm>
          <a:prstGeom prst="rect">
            <a:avLst/>
          </a:prstGeom>
        </p:spPr>
        <p:txBody>
          <a:bodyPr vert="horz" wrap="square" lIns="0" tIns="13335" rIns="0" bIns="0" rtlCol="0">
            <a:spAutoFit/>
          </a:bodyPr>
          <a:lstStyle/>
          <a:p>
            <a:pPr marL="25400" marR="817880">
              <a:lnSpc>
                <a:spcPct val="100000"/>
              </a:lnSpc>
              <a:spcBef>
                <a:spcPts val="105"/>
              </a:spcBef>
            </a:pPr>
            <a:r>
              <a:rPr sz="1400" dirty="0">
                <a:solidFill>
                  <a:srgbClr val="F82571"/>
                </a:solidFill>
                <a:latin typeface="Consolas"/>
                <a:cs typeface="Consolas"/>
              </a:rPr>
              <a:t>name:</a:t>
            </a:r>
            <a:r>
              <a:rPr sz="1400" spc="-15" dirty="0">
                <a:solidFill>
                  <a:srgbClr val="F82571"/>
                </a:solidFill>
                <a:latin typeface="Consolas"/>
                <a:cs typeface="Consolas"/>
              </a:rPr>
              <a:t> </a:t>
            </a:r>
            <a:r>
              <a:rPr sz="1400" dirty="0">
                <a:solidFill>
                  <a:srgbClr val="E6DB74"/>
                </a:solidFill>
                <a:latin typeface="Consolas"/>
                <a:cs typeface="Consolas"/>
              </a:rPr>
              <a:t>Create</a:t>
            </a:r>
            <a:r>
              <a:rPr sz="1400" spc="-10" dirty="0">
                <a:solidFill>
                  <a:srgbClr val="E6DB74"/>
                </a:solidFill>
                <a:latin typeface="Consolas"/>
                <a:cs typeface="Consolas"/>
              </a:rPr>
              <a:t> </a:t>
            </a:r>
            <a:r>
              <a:rPr sz="1400" dirty="0">
                <a:solidFill>
                  <a:srgbClr val="E6DB74"/>
                </a:solidFill>
                <a:latin typeface="Consolas"/>
                <a:cs typeface="Consolas"/>
              </a:rPr>
              <a:t>users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319405" indent="-197485">
              <a:lnSpc>
                <a:spcPct val="100000"/>
              </a:lnSpc>
              <a:buChar char="-"/>
              <a:tabLst>
                <a:tab pos="320040" algn="l"/>
              </a:tabLst>
            </a:pPr>
            <a:r>
              <a:rPr sz="1400" dirty="0">
                <a:solidFill>
                  <a:srgbClr val="F82571"/>
                </a:solidFill>
                <a:latin typeface="Consolas"/>
                <a:cs typeface="Consolas"/>
              </a:rPr>
              <a:t>user:</a:t>
            </a:r>
            <a:r>
              <a:rPr sz="1400" spc="5" dirty="0">
                <a:solidFill>
                  <a:srgbClr val="F82571"/>
                </a:solidFill>
                <a:latin typeface="Consolas"/>
                <a:cs typeface="Consolas"/>
              </a:rPr>
              <a:t> </a:t>
            </a:r>
            <a:r>
              <a:rPr sz="1400" dirty="0">
                <a:solidFill>
                  <a:srgbClr val="E6DB74"/>
                </a:solidFill>
                <a:latin typeface="Consolas"/>
                <a:cs typeface="Consolas"/>
              </a:rPr>
              <a:t>name=</a:t>
            </a:r>
            <a:r>
              <a:rPr sz="2100" baseline="7936" dirty="0">
                <a:solidFill>
                  <a:srgbClr val="E6DB74"/>
                </a:solidFill>
                <a:latin typeface="Consolas"/>
                <a:cs typeface="Consolas"/>
              </a:rPr>
              <a:t>‘{{ item</a:t>
            </a:r>
            <a:r>
              <a:rPr sz="2100" spc="-7" baseline="7936" dirty="0">
                <a:solidFill>
                  <a:srgbClr val="E6DB74"/>
                </a:solidFill>
                <a:latin typeface="Consolas"/>
                <a:cs typeface="Consolas"/>
              </a:rPr>
              <a:t> </a:t>
            </a:r>
            <a:r>
              <a:rPr sz="2100" baseline="7936" dirty="0">
                <a:solidFill>
                  <a:srgbClr val="E6DB74"/>
                </a:solidFill>
                <a:latin typeface="Consolas"/>
                <a:cs typeface="Consolas"/>
              </a:rPr>
              <a:t>}}’</a:t>
            </a:r>
            <a:endParaRPr sz="2100" baseline="7936">
              <a:latin typeface="Consolas"/>
              <a:cs typeface="Consolas"/>
            </a:endParaRPr>
          </a:p>
          <a:p>
            <a:pPr marL="314325">
              <a:lnSpc>
                <a:spcPct val="100000"/>
              </a:lnSpc>
              <a:spcBef>
                <a:spcPts val="270"/>
              </a:spcBef>
            </a:pPr>
            <a:r>
              <a:rPr sz="1400" dirty="0">
                <a:solidFill>
                  <a:srgbClr val="FFFF00"/>
                </a:solidFill>
                <a:latin typeface="Consolas"/>
                <a:cs typeface="Consolas"/>
              </a:rPr>
              <a:t>with_items:</a:t>
            </a:r>
            <a:endParaRPr sz="1400">
              <a:latin typeface="Consolas"/>
              <a:cs typeface="Consolas"/>
            </a:endParaRPr>
          </a:p>
          <a:p>
            <a:pPr marL="707390" lvl="1" indent="-196850">
              <a:lnSpc>
                <a:spcPct val="100000"/>
              </a:lnSpc>
              <a:buClr>
                <a:srgbClr val="F82571"/>
              </a:buClr>
              <a:buChar char="-"/>
              <a:tabLst>
                <a:tab pos="708025" algn="l"/>
              </a:tabLst>
            </a:pPr>
            <a:r>
              <a:rPr sz="1400" dirty="0">
                <a:solidFill>
                  <a:srgbClr val="E6DB74"/>
                </a:solidFill>
                <a:latin typeface="Consolas"/>
                <a:cs typeface="Consolas"/>
              </a:rPr>
              <a:t>joe</a:t>
            </a:r>
            <a:endParaRPr sz="1400">
              <a:latin typeface="Consolas"/>
              <a:cs typeface="Consolas"/>
            </a:endParaRPr>
          </a:p>
          <a:p>
            <a:pPr marL="707390" lvl="1" indent="-196850">
              <a:lnSpc>
                <a:spcPct val="100000"/>
              </a:lnSpc>
              <a:buClr>
                <a:srgbClr val="F82571"/>
              </a:buClr>
              <a:buChar char="-"/>
              <a:tabLst>
                <a:tab pos="708025" algn="l"/>
              </a:tabLst>
            </a:pPr>
            <a:r>
              <a:rPr sz="1400" dirty="0">
                <a:solidFill>
                  <a:srgbClr val="E6DB74"/>
                </a:solidFill>
                <a:latin typeface="Consolas"/>
                <a:cs typeface="Consolas"/>
              </a:rPr>
              <a:t>george</a:t>
            </a:r>
            <a:endParaRPr sz="1400">
              <a:latin typeface="Consolas"/>
              <a:cs typeface="Consolas"/>
            </a:endParaRPr>
          </a:p>
          <a:p>
            <a:pPr marL="707390" lvl="1" indent="-196850">
              <a:lnSpc>
                <a:spcPct val="100000"/>
              </a:lnSpc>
              <a:spcBef>
                <a:spcPts val="5"/>
              </a:spcBef>
              <a:buClr>
                <a:srgbClr val="F82571"/>
              </a:buClr>
              <a:buChar char="-"/>
              <a:tabLst>
                <a:tab pos="708025" algn="l"/>
              </a:tabLst>
            </a:pPr>
            <a:r>
              <a:rPr sz="1400" dirty="0">
                <a:solidFill>
                  <a:srgbClr val="E6DB74"/>
                </a:solidFill>
                <a:latin typeface="Consolas"/>
                <a:cs typeface="Consolas"/>
              </a:rPr>
              <a:t>ravi</a:t>
            </a:r>
            <a:endParaRPr sz="1400">
              <a:latin typeface="Consolas"/>
              <a:cs typeface="Consolas"/>
            </a:endParaRPr>
          </a:p>
          <a:p>
            <a:pPr marL="707390" lvl="1" indent="-196850">
              <a:lnSpc>
                <a:spcPct val="100000"/>
              </a:lnSpc>
              <a:buClr>
                <a:srgbClr val="F82571"/>
              </a:buClr>
              <a:buChar char="-"/>
              <a:tabLst>
                <a:tab pos="708025" algn="l"/>
              </a:tabLst>
            </a:pPr>
            <a:r>
              <a:rPr sz="1400" dirty="0">
                <a:solidFill>
                  <a:srgbClr val="E6DB74"/>
                </a:solidFill>
                <a:latin typeface="Consolas"/>
                <a:cs typeface="Consolas"/>
              </a:rPr>
              <a:t>mani</a:t>
            </a:r>
            <a:endParaRPr sz="1400">
              <a:latin typeface="Consolas"/>
              <a:cs typeface="Consolas"/>
            </a:endParaRPr>
          </a:p>
        </p:txBody>
      </p:sp>
      <p:sp>
        <p:nvSpPr>
          <p:cNvPr id="6" name="object 6"/>
          <p:cNvSpPr txBox="1">
            <a:spLocks noGrp="1"/>
          </p:cNvSpPr>
          <p:nvPr>
            <p:ph type="title"/>
          </p:nvPr>
        </p:nvSpPr>
        <p:spPr>
          <a:xfrm>
            <a:off x="916938" y="294894"/>
            <a:ext cx="31978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With_*</a:t>
            </a:r>
            <a:endParaRPr sz="4400" dirty="0">
              <a:latin typeface="Calibri Light"/>
              <a:cs typeface="Calibri Light"/>
            </a:endParaRPr>
          </a:p>
        </p:txBody>
      </p:sp>
      <p:sp>
        <p:nvSpPr>
          <p:cNvPr id="7" name="object 7"/>
          <p:cNvSpPr/>
          <p:nvPr/>
        </p:nvSpPr>
        <p:spPr>
          <a:xfrm>
            <a:off x="6096000" y="1690116"/>
            <a:ext cx="5953125" cy="2463165"/>
          </a:xfrm>
          <a:custGeom>
            <a:avLst/>
            <a:gdLst/>
            <a:ahLst/>
            <a:cxnLst/>
            <a:rect l="l" t="t" r="r" b="b"/>
            <a:pathLst>
              <a:path w="5953125" h="2463165">
                <a:moveTo>
                  <a:pt x="5952744" y="0"/>
                </a:moveTo>
                <a:lnTo>
                  <a:pt x="0" y="0"/>
                </a:lnTo>
                <a:lnTo>
                  <a:pt x="0" y="2462783"/>
                </a:lnTo>
                <a:lnTo>
                  <a:pt x="5952744" y="2462783"/>
                </a:lnTo>
                <a:lnTo>
                  <a:pt x="5952744" y="0"/>
                </a:lnTo>
                <a:close/>
              </a:path>
            </a:pathLst>
          </a:custGeom>
          <a:solidFill>
            <a:srgbClr val="0D0D0D"/>
          </a:solidFill>
        </p:spPr>
        <p:txBody>
          <a:bodyPr wrap="square" lIns="0" tIns="0" rIns="0" bIns="0" rtlCol="0"/>
          <a:lstStyle/>
          <a:p>
            <a:endParaRPr/>
          </a:p>
        </p:txBody>
      </p:sp>
      <p:sp>
        <p:nvSpPr>
          <p:cNvPr id="8" name="object 8"/>
          <p:cNvSpPr txBox="1"/>
          <p:nvPr/>
        </p:nvSpPr>
        <p:spPr>
          <a:xfrm>
            <a:off x="6188328" y="1713357"/>
            <a:ext cx="111125" cy="239395"/>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a:t>
            </a:r>
            <a:endParaRPr sz="1400">
              <a:latin typeface="Consolas"/>
              <a:cs typeface="Consolas"/>
            </a:endParaRPr>
          </a:p>
        </p:txBody>
      </p:sp>
      <p:sp>
        <p:nvSpPr>
          <p:cNvPr id="9" name="object 9"/>
          <p:cNvSpPr txBox="1"/>
          <p:nvPr/>
        </p:nvSpPr>
        <p:spPr>
          <a:xfrm>
            <a:off x="6384925" y="1926717"/>
            <a:ext cx="2374265" cy="1733550"/>
          </a:xfrm>
          <a:prstGeom prst="rect">
            <a:avLst/>
          </a:prstGeom>
        </p:spPr>
        <p:txBody>
          <a:bodyPr vert="horz" wrap="square" lIns="0" tIns="13335" rIns="0" bIns="0" rtlCol="0">
            <a:spAutoFit/>
          </a:bodyPr>
          <a:lstStyle/>
          <a:p>
            <a:pPr marR="104139">
              <a:lnSpc>
                <a:spcPct val="100000"/>
              </a:lnSpc>
              <a:spcBef>
                <a:spcPts val="105"/>
              </a:spcBef>
            </a:pPr>
            <a:r>
              <a:rPr sz="1400" dirty="0">
                <a:solidFill>
                  <a:srgbClr val="F82571"/>
                </a:solidFill>
                <a:latin typeface="Consolas"/>
                <a:cs typeface="Consolas"/>
              </a:rPr>
              <a:t>name: </a:t>
            </a:r>
            <a:r>
              <a:rPr sz="1400" dirty="0">
                <a:solidFill>
                  <a:srgbClr val="E6DB74"/>
                </a:solidFill>
                <a:latin typeface="Consolas"/>
                <a:cs typeface="Consolas"/>
              </a:rPr>
              <a:t>View Config Files </a:t>
            </a:r>
            <a:r>
              <a:rPr sz="1400" spc="-755" dirty="0">
                <a:solidFill>
                  <a:srgbClr val="E6DB74"/>
                </a:solidFill>
                <a:latin typeface="Consolas"/>
                <a:cs typeface="Consolas"/>
              </a:rPr>
              <a:t> </a:t>
            </a:r>
            <a:r>
              <a:rPr sz="1400" dirty="0">
                <a:solidFill>
                  <a:srgbClr val="F82571"/>
                </a:solidFill>
                <a:latin typeface="Consolas"/>
                <a:cs typeface="Consolas"/>
              </a:rPr>
              <a:t>hosts:</a:t>
            </a:r>
            <a:r>
              <a:rPr sz="1400" spc="875" dirty="0">
                <a:solidFill>
                  <a:srgbClr val="F82571"/>
                </a:solidFill>
                <a:latin typeface="Consolas"/>
                <a:cs typeface="Consolas"/>
              </a:rPr>
              <a:t> </a:t>
            </a:r>
            <a:r>
              <a:rPr sz="1400" dirty="0">
                <a:solidFill>
                  <a:srgbClr val="E6DB74"/>
                </a:solidFill>
                <a:latin typeface="Consolas"/>
                <a:cs typeface="Consolas"/>
              </a:rPr>
              <a:t>localhost </a:t>
            </a:r>
            <a:r>
              <a:rPr sz="1400" spc="5" dirty="0">
                <a:solidFill>
                  <a:srgbClr val="E6DB74"/>
                </a:solidFill>
                <a:latin typeface="Consolas"/>
                <a:cs typeface="Consolas"/>
              </a:rPr>
              <a:t> </a:t>
            </a:r>
            <a:r>
              <a:rPr sz="1400" dirty="0">
                <a:solidFill>
                  <a:srgbClr val="F82571"/>
                </a:solidFill>
                <a:latin typeface="Consolas"/>
                <a:cs typeface="Consolas"/>
              </a:rPr>
              <a:t>tasks:</a:t>
            </a:r>
            <a:endParaRPr sz="1400">
              <a:latin typeface="Consolas"/>
              <a:cs typeface="Consolas"/>
            </a:endParaRPr>
          </a:p>
          <a:p>
            <a:pPr marL="294005" marR="595630" indent="-196850">
              <a:lnSpc>
                <a:spcPct val="100000"/>
              </a:lnSpc>
              <a:buChar char="-"/>
              <a:tabLst>
                <a:tab pos="294640" algn="l"/>
              </a:tabLst>
            </a:pPr>
            <a:r>
              <a:rPr sz="1400" dirty="0">
                <a:solidFill>
                  <a:srgbClr val="F82571"/>
                </a:solidFill>
                <a:latin typeface="Consolas"/>
                <a:cs typeface="Consolas"/>
              </a:rPr>
              <a:t>debug:</a:t>
            </a:r>
            <a:r>
              <a:rPr sz="1400" spc="-30" dirty="0">
                <a:solidFill>
                  <a:srgbClr val="F82571"/>
                </a:solidFill>
                <a:latin typeface="Consolas"/>
                <a:cs typeface="Consolas"/>
              </a:rPr>
              <a:t> </a:t>
            </a:r>
            <a:r>
              <a:rPr sz="1400" dirty="0">
                <a:solidFill>
                  <a:srgbClr val="E6DB74"/>
                </a:solidFill>
                <a:latin typeface="Consolas"/>
                <a:cs typeface="Consolas"/>
              </a:rPr>
              <a:t>var=item </a:t>
            </a:r>
            <a:r>
              <a:rPr sz="1400" spc="-755" dirty="0">
                <a:solidFill>
                  <a:srgbClr val="E6DB74"/>
                </a:solidFill>
                <a:latin typeface="Consolas"/>
                <a:cs typeface="Consolas"/>
              </a:rPr>
              <a:t> </a:t>
            </a:r>
            <a:r>
              <a:rPr sz="1400" dirty="0">
                <a:solidFill>
                  <a:srgbClr val="FFFF00"/>
                </a:solidFill>
                <a:latin typeface="Consolas"/>
                <a:cs typeface="Consolas"/>
              </a:rPr>
              <a:t>with_file:</a:t>
            </a:r>
            <a:endParaRPr sz="1400">
              <a:latin typeface="Consolas"/>
              <a:cs typeface="Consolas"/>
            </a:endParaRPr>
          </a:p>
          <a:p>
            <a:pPr marL="589280" lvl="1" indent="-196850">
              <a:lnSpc>
                <a:spcPct val="100000"/>
              </a:lnSpc>
              <a:buChar char="-"/>
              <a:tabLst>
                <a:tab pos="589915" algn="l"/>
              </a:tabLst>
            </a:pPr>
            <a:r>
              <a:rPr sz="1400" dirty="0">
                <a:solidFill>
                  <a:srgbClr val="E6DB74"/>
                </a:solidFill>
                <a:latin typeface="Consolas"/>
                <a:cs typeface="Consolas"/>
              </a:rPr>
              <a:t>“/etc/hosts”</a:t>
            </a:r>
            <a:endParaRPr sz="1400">
              <a:latin typeface="Consolas"/>
              <a:cs typeface="Consolas"/>
            </a:endParaRPr>
          </a:p>
          <a:p>
            <a:pPr marL="589280" lvl="1" indent="-196850">
              <a:lnSpc>
                <a:spcPct val="100000"/>
              </a:lnSpc>
              <a:buChar char="-"/>
              <a:tabLst>
                <a:tab pos="589915" algn="l"/>
              </a:tabLst>
            </a:pPr>
            <a:r>
              <a:rPr sz="1400" dirty="0">
                <a:solidFill>
                  <a:srgbClr val="E6DB74"/>
                </a:solidFill>
                <a:latin typeface="Consolas"/>
                <a:cs typeface="Consolas"/>
              </a:rPr>
              <a:t>“/etc/resolv.conf”</a:t>
            </a:r>
            <a:endParaRPr sz="1400">
              <a:latin typeface="Consolas"/>
              <a:cs typeface="Consolas"/>
            </a:endParaRPr>
          </a:p>
          <a:p>
            <a:pPr marL="589280" lvl="1" indent="-196850">
              <a:lnSpc>
                <a:spcPct val="100000"/>
              </a:lnSpc>
              <a:buChar char="-"/>
              <a:tabLst>
                <a:tab pos="589915" algn="l"/>
              </a:tabLst>
            </a:pPr>
            <a:r>
              <a:rPr sz="1400" spc="5" dirty="0">
                <a:solidFill>
                  <a:srgbClr val="E6DB74"/>
                </a:solidFill>
                <a:latin typeface="Consolas"/>
                <a:cs typeface="Consolas"/>
              </a:rPr>
              <a:t>“/etc/ntp.conf”</a:t>
            </a:r>
            <a:endParaRPr sz="1400">
              <a:latin typeface="Consolas"/>
              <a:cs typeface="Consolas"/>
            </a:endParaRPr>
          </a:p>
        </p:txBody>
      </p:sp>
      <p:sp>
        <p:nvSpPr>
          <p:cNvPr id="10" name="object 10"/>
          <p:cNvSpPr/>
          <p:nvPr/>
        </p:nvSpPr>
        <p:spPr>
          <a:xfrm>
            <a:off x="643127" y="4236720"/>
            <a:ext cx="4819015" cy="2463165"/>
          </a:xfrm>
          <a:custGeom>
            <a:avLst/>
            <a:gdLst/>
            <a:ahLst/>
            <a:cxnLst/>
            <a:rect l="l" t="t" r="r" b="b"/>
            <a:pathLst>
              <a:path w="4819015" h="2463165">
                <a:moveTo>
                  <a:pt x="4818888" y="0"/>
                </a:moveTo>
                <a:lnTo>
                  <a:pt x="0" y="0"/>
                </a:lnTo>
                <a:lnTo>
                  <a:pt x="0" y="2462784"/>
                </a:lnTo>
                <a:lnTo>
                  <a:pt x="4818888" y="2462784"/>
                </a:lnTo>
                <a:lnTo>
                  <a:pt x="4818888" y="0"/>
                </a:lnTo>
                <a:close/>
              </a:path>
            </a:pathLst>
          </a:custGeom>
          <a:solidFill>
            <a:srgbClr val="0D0D0D"/>
          </a:solidFill>
        </p:spPr>
        <p:txBody>
          <a:bodyPr wrap="square" lIns="0" tIns="0" rIns="0" bIns="0" rtlCol="0"/>
          <a:lstStyle/>
          <a:p>
            <a:endParaRPr/>
          </a:p>
        </p:txBody>
      </p:sp>
      <p:sp>
        <p:nvSpPr>
          <p:cNvPr id="11" name="object 11"/>
          <p:cNvSpPr txBox="1"/>
          <p:nvPr/>
        </p:nvSpPr>
        <p:spPr>
          <a:xfrm>
            <a:off x="733958" y="4260341"/>
            <a:ext cx="11112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F82571"/>
                </a:solidFill>
                <a:latin typeface="Consolas"/>
                <a:cs typeface="Consolas"/>
              </a:rPr>
              <a:t>-</a:t>
            </a:r>
            <a:endParaRPr sz="1400">
              <a:latin typeface="Consolas"/>
              <a:cs typeface="Consolas"/>
            </a:endParaRPr>
          </a:p>
        </p:txBody>
      </p:sp>
      <p:sp>
        <p:nvSpPr>
          <p:cNvPr id="12" name="object 12"/>
          <p:cNvSpPr txBox="1"/>
          <p:nvPr/>
        </p:nvSpPr>
        <p:spPr>
          <a:xfrm>
            <a:off x="930554" y="4473702"/>
            <a:ext cx="3655060" cy="1733550"/>
          </a:xfrm>
          <a:prstGeom prst="rect">
            <a:avLst/>
          </a:prstGeom>
        </p:spPr>
        <p:txBody>
          <a:bodyPr vert="horz" wrap="square" lIns="0" tIns="12700" rIns="0" bIns="0" rtlCol="0">
            <a:spAutoFit/>
          </a:bodyPr>
          <a:lstStyle/>
          <a:p>
            <a:pPr marR="892175">
              <a:lnSpc>
                <a:spcPct val="100000"/>
              </a:lnSpc>
              <a:spcBef>
                <a:spcPts val="100"/>
              </a:spcBef>
            </a:pPr>
            <a:r>
              <a:rPr sz="1400" dirty="0">
                <a:solidFill>
                  <a:srgbClr val="F82571"/>
                </a:solidFill>
                <a:latin typeface="Consolas"/>
                <a:cs typeface="Consolas"/>
              </a:rPr>
              <a:t>name: </a:t>
            </a:r>
            <a:r>
              <a:rPr sz="1400" dirty="0">
                <a:solidFill>
                  <a:srgbClr val="E6DB74"/>
                </a:solidFill>
                <a:latin typeface="Consolas"/>
                <a:cs typeface="Consolas"/>
              </a:rPr>
              <a:t>Get</a:t>
            </a:r>
            <a:r>
              <a:rPr sz="1400" spc="10" dirty="0">
                <a:solidFill>
                  <a:srgbClr val="E6DB74"/>
                </a:solidFill>
                <a:latin typeface="Consolas"/>
                <a:cs typeface="Consolas"/>
              </a:rPr>
              <a:t> </a:t>
            </a:r>
            <a:r>
              <a:rPr sz="1400" dirty="0">
                <a:solidFill>
                  <a:srgbClr val="E6DB74"/>
                </a:solidFill>
                <a:latin typeface="Consolas"/>
                <a:cs typeface="Consolas"/>
              </a:rPr>
              <a:t>from</a:t>
            </a:r>
            <a:r>
              <a:rPr sz="1400" spc="-5" dirty="0">
                <a:solidFill>
                  <a:srgbClr val="E6DB74"/>
                </a:solidFill>
                <a:latin typeface="Consolas"/>
                <a:cs typeface="Consolas"/>
              </a:rPr>
              <a:t> </a:t>
            </a:r>
            <a:r>
              <a:rPr sz="1400" dirty="0">
                <a:solidFill>
                  <a:srgbClr val="E6DB74"/>
                </a:solidFill>
                <a:latin typeface="Consolas"/>
                <a:cs typeface="Consolas"/>
              </a:rPr>
              <a:t>multiple</a:t>
            </a:r>
            <a:r>
              <a:rPr sz="1400" spc="5" dirty="0">
                <a:solidFill>
                  <a:srgbClr val="E6DB74"/>
                </a:solidFill>
                <a:latin typeface="Consolas"/>
                <a:cs typeface="Consolas"/>
              </a:rPr>
              <a:t> </a:t>
            </a:r>
            <a:r>
              <a:rPr sz="1400" dirty="0">
                <a:solidFill>
                  <a:srgbClr val="E6DB74"/>
                </a:solidFill>
                <a:latin typeface="Consolas"/>
                <a:cs typeface="Consolas"/>
              </a:rPr>
              <a:t>URLs </a:t>
            </a:r>
            <a:r>
              <a:rPr sz="1400" spc="-755" dirty="0">
                <a:solidFill>
                  <a:srgbClr val="E6DB74"/>
                </a:solidFill>
                <a:latin typeface="Consolas"/>
                <a:cs typeface="Consolas"/>
              </a:rPr>
              <a:t> </a:t>
            </a:r>
            <a:r>
              <a:rPr sz="1400" dirty="0">
                <a:solidFill>
                  <a:srgbClr val="F82571"/>
                </a:solidFill>
                <a:latin typeface="Consolas"/>
                <a:cs typeface="Consolas"/>
              </a:rPr>
              <a:t>hosts: </a:t>
            </a:r>
            <a:r>
              <a:rPr sz="1400" dirty="0">
                <a:solidFill>
                  <a:srgbClr val="E6DB74"/>
                </a:solidFill>
                <a:latin typeface="Consolas"/>
                <a:cs typeface="Consolas"/>
              </a:rPr>
              <a:t>localhost</a:t>
            </a:r>
            <a:endParaRPr sz="1400">
              <a:latin typeface="Consolas"/>
              <a:cs typeface="Consolas"/>
            </a:endParaRPr>
          </a:p>
          <a:p>
            <a:pPr>
              <a:lnSpc>
                <a:spcPct val="100000"/>
              </a:lnSpc>
            </a:pPr>
            <a:r>
              <a:rPr sz="1400" dirty="0">
                <a:solidFill>
                  <a:srgbClr val="F82571"/>
                </a:solidFill>
                <a:latin typeface="Consolas"/>
                <a:cs typeface="Consolas"/>
              </a:rPr>
              <a:t>tasks:</a:t>
            </a:r>
            <a:endParaRPr sz="1400">
              <a:latin typeface="Consolas"/>
              <a:cs typeface="Consolas"/>
            </a:endParaRPr>
          </a:p>
          <a:p>
            <a:pPr marL="294005" marR="1875789" indent="-196850">
              <a:lnSpc>
                <a:spcPct val="100000"/>
              </a:lnSpc>
              <a:spcBef>
                <a:spcPts val="5"/>
              </a:spcBef>
              <a:buChar char="-"/>
              <a:tabLst>
                <a:tab pos="294640" algn="l"/>
              </a:tabLst>
            </a:pPr>
            <a:r>
              <a:rPr sz="1400" dirty="0">
                <a:solidFill>
                  <a:srgbClr val="F82571"/>
                </a:solidFill>
                <a:latin typeface="Consolas"/>
                <a:cs typeface="Consolas"/>
              </a:rPr>
              <a:t>debug:</a:t>
            </a:r>
            <a:r>
              <a:rPr sz="1400" spc="-30" dirty="0">
                <a:solidFill>
                  <a:srgbClr val="F82571"/>
                </a:solidFill>
                <a:latin typeface="Consolas"/>
                <a:cs typeface="Consolas"/>
              </a:rPr>
              <a:t> </a:t>
            </a:r>
            <a:r>
              <a:rPr sz="1400" dirty="0">
                <a:solidFill>
                  <a:srgbClr val="E6DB74"/>
                </a:solidFill>
                <a:latin typeface="Consolas"/>
                <a:cs typeface="Consolas"/>
              </a:rPr>
              <a:t>var=item </a:t>
            </a:r>
            <a:r>
              <a:rPr sz="1400" spc="-755" dirty="0">
                <a:solidFill>
                  <a:srgbClr val="E6DB74"/>
                </a:solidFill>
                <a:latin typeface="Consolas"/>
                <a:cs typeface="Consolas"/>
              </a:rPr>
              <a:t> </a:t>
            </a:r>
            <a:r>
              <a:rPr sz="1400" dirty="0">
                <a:solidFill>
                  <a:srgbClr val="FFFF00"/>
                </a:solidFill>
                <a:latin typeface="Consolas"/>
                <a:cs typeface="Consolas"/>
              </a:rPr>
              <a:t>with_url:</a:t>
            </a:r>
            <a:endParaRPr sz="1400">
              <a:latin typeface="Consolas"/>
              <a:cs typeface="Consolas"/>
            </a:endParaRPr>
          </a:p>
          <a:p>
            <a:pPr marL="589280" lvl="1" indent="-196850">
              <a:lnSpc>
                <a:spcPct val="100000"/>
              </a:lnSpc>
              <a:buChar char="-"/>
              <a:tabLst>
                <a:tab pos="589915" algn="l"/>
              </a:tabLst>
            </a:pPr>
            <a:r>
              <a:rPr sz="1400" dirty="0">
                <a:solidFill>
                  <a:srgbClr val="E6DB74"/>
                </a:solidFill>
                <a:latin typeface="Consolas"/>
                <a:cs typeface="Consolas"/>
              </a:rPr>
              <a:t>“https://site1.com/get-servers”</a:t>
            </a:r>
            <a:endParaRPr sz="1400">
              <a:latin typeface="Consolas"/>
              <a:cs typeface="Consolas"/>
            </a:endParaRPr>
          </a:p>
          <a:p>
            <a:pPr marL="589280" lvl="1" indent="-196850">
              <a:lnSpc>
                <a:spcPct val="100000"/>
              </a:lnSpc>
              <a:buChar char="-"/>
              <a:tabLst>
                <a:tab pos="589915" algn="l"/>
              </a:tabLst>
            </a:pPr>
            <a:r>
              <a:rPr sz="1400" dirty="0">
                <a:solidFill>
                  <a:srgbClr val="E6DB74"/>
                </a:solidFill>
                <a:latin typeface="Consolas"/>
                <a:cs typeface="Consolas"/>
              </a:rPr>
              <a:t>“https://site2.com/get-servers”</a:t>
            </a:r>
            <a:endParaRPr sz="1400">
              <a:latin typeface="Consolas"/>
              <a:cs typeface="Consolas"/>
            </a:endParaRPr>
          </a:p>
          <a:p>
            <a:pPr marL="589280" lvl="1" indent="-196850">
              <a:lnSpc>
                <a:spcPct val="100000"/>
              </a:lnSpc>
              <a:buChar char="-"/>
              <a:tabLst>
                <a:tab pos="589915" algn="l"/>
              </a:tabLst>
            </a:pPr>
            <a:r>
              <a:rPr sz="1400" dirty="0">
                <a:solidFill>
                  <a:srgbClr val="E6DB74"/>
                </a:solidFill>
                <a:latin typeface="Consolas"/>
                <a:cs typeface="Consolas"/>
              </a:rPr>
              <a:t>“https://site3.com/get-servers”</a:t>
            </a:r>
            <a:endParaRPr sz="1400">
              <a:latin typeface="Consolas"/>
              <a:cs typeface="Consolas"/>
            </a:endParaRPr>
          </a:p>
        </p:txBody>
      </p:sp>
      <p:sp>
        <p:nvSpPr>
          <p:cNvPr id="13" name="object 13"/>
          <p:cNvSpPr/>
          <p:nvPr/>
        </p:nvSpPr>
        <p:spPr>
          <a:xfrm>
            <a:off x="6096000" y="4207764"/>
            <a:ext cx="5953125" cy="2461260"/>
          </a:xfrm>
          <a:custGeom>
            <a:avLst/>
            <a:gdLst/>
            <a:ahLst/>
            <a:cxnLst/>
            <a:rect l="l" t="t" r="r" b="b"/>
            <a:pathLst>
              <a:path w="5953125" h="2461259">
                <a:moveTo>
                  <a:pt x="5952744" y="0"/>
                </a:moveTo>
                <a:lnTo>
                  <a:pt x="0" y="0"/>
                </a:lnTo>
                <a:lnTo>
                  <a:pt x="0" y="2461260"/>
                </a:lnTo>
                <a:lnTo>
                  <a:pt x="5952744" y="2461260"/>
                </a:lnTo>
                <a:lnTo>
                  <a:pt x="5952744" y="0"/>
                </a:lnTo>
                <a:close/>
              </a:path>
            </a:pathLst>
          </a:custGeom>
          <a:solidFill>
            <a:srgbClr val="0D0D0D"/>
          </a:solidFill>
        </p:spPr>
        <p:txBody>
          <a:bodyPr wrap="square" lIns="0" tIns="0" rIns="0" bIns="0" rtlCol="0"/>
          <a:lstStyle/>
          <a:p>
            <a:endParaRPr/>
          </a:p>
        </p:txBody>
      </p:sp>
      <p:sp>
        <p:nvSpPr>
          <p:cNvPr id="14" name="object 14"/>
          <p:cNvSpPr txBox="1"/>
          <p:nvPr/>
        </p:nvSpPr>
        <p:spPr>
          <a:xfrm>
            <a:off x="6188328" y="4230751"/>
            <a:ext cx="111125" cy="239395"/>
          </a:xfrm>
          <a:prstGeom prst="rect">
            <a:avLst/>
          </a:prstGeom>
        </p:spPr>
        <p:txBody>
          <a:bodyPr vert="horz" wrap="square" lIns="0" tIns="12700" rIns="0" bIns="0" rtlCol="0">
            <a:spAutoFit/>
          </a:bodyPr>
          <a:lstStyle/>
          <a:p>
            <a:pPr>
              <a:lnSpc>
                <a:spcPct val="100000"/>
              </a:lnSpc>
              <a:spcBef>
                <a:spcPts val="100"/>
              </a:spcBef>
            </a:pPr>
            <a:r>
              <a:rPr sz="1400" dirty="0">
                <a:solidFill>
                  <a:srgbClr val="F82571"/>
                </a:solidFill>
                <a:latin typeface="Consolas"/>
                <a:cs typeface="Consolas"/>
              </a:rPr>
              <a:t>-</a:t>
            </a:r>
            <a:endParaRPr sz="1400">
              <a:latin typeface="Consolas"/>
              <a:cs typeface="Consolas"/>
            </a:endParaRPr>
          </a:p>
        </p:txBody>
      </p:sp>
      <p:sp>
        <p:nvSpPr>
          <p:cNvPr id="15" name="object 15"/>
          <p:cNvSpPr txBox="1"/>
          <p:nvPr/>
        </p:nvSpPr>
        <p:spPr>
          <a:xfrm>
            <a:off x="6384925" y="4443806"/>
            <a:ext cx="5527675" cy="2167901"/>
          </a:xfrm>
          <a:prstGeom prst="rect">
            <a:avLst/>
          </a:prstGeom>
        </p:spPr>
        <p:txBody>
          <a:bodyPr vert="horz" wrap="square" lIns="0" tIns="13335" rIns="0" bIns="0" rtlCol="0">
            <a:spAutoFit/>
          </a:bodyPr>
          <a:lstStyle/>
          <a:p>
            <a:pPr>
              <a:lnSpc>
                <a:spcPct val="100000"/>
              </a:lnSpc>
              <a:spcBef>
                <a:spcPts val="105"/>
              </a:spcBef>
            </a:pPr>
            <a:r>
              <a:rPr sz="1400" dirty="0">
                <a:solidFill>
                  <a:srgbClr val="F82571"/>
                </a:solidFill>
                <a:latin typeface="Consolas"/>
                <a:cs typeface="Consolas"/>
              </a:rPr>
              <a:t>name:</a:t>
            </a:r>
            <a:r>
              <a:rPr sz="1400" spc="-5" dirty="0">
                <a:solidFill>
                  <a:srgbClr val="F82571"/>
                </a:solidFill>
                <a:latin typeface="Consolas"/>
                <a:cs typeface="Consolas"/>
              </a:rPr>
              <a:t> </a:t>
            </a:r>
            <a:r>
              <a:rPr sz="1400" dirty="0">
                <a:solidFill>
                  <a:srgbClr val="E6DB74"/>
                </a:solidFill>
                <a:latin typeface="Consolas"/>
                <a:cs typeface="Consolas"/>
              </a:rPr>
              <a:t>Check</a:t>
            </a:r>
            <a:r>
              <a:rPr sz="1400" spc="-5" dirty="0">
                <a:solidFill>
                  <a:srgbClr val="E6DB74"/>
                </a:solidFill>
                <a:latin typeface="Consolas"/>
                <a:cs typeface="Consolas"/>
              </a:rPr>
              <a:t> </a:t>
            </a:r>
            <a:r>
              <a:rPr sz="1400" dirty="0">
                <a:solidFill>
                  <a:srgbClr val="E6DB74"/>
                </a:solidFill>
                <a:latin typeface="Consolas"/>
                <a:cs typeface="Consolas"/>
              </a:rPr>
              <a:t>multiple</a:t>
            </a:r>
            <a:r>
              <a:rPr sz="1400" spc="10" dirty="0">
                <a:solidFill>
                  <a:srgbClr val="E6DB74"/>
                </a:solidFill>
                <a:latin typeface="Consolas"/>
                <a:cs typeface="Consolas"/>
              </a:rPr>
              <a:t> </a:t>
            </a:r>
            <a:r>
              <a:rPr sz="1400" dirty="0">
                <a:solidFill>
                  <a:srgbClr val="E6DB74"/>
                </a:solidFill>
                <a:latin typeface="Consolas"/>
                <a:cs typeface="Consolas"/>
              </a:rPr>
              <a:t>mongodbs</a:t>
            </a:r>
            <a:endParaRPr sz="1400" dirty="0">
              <a:latin typeface="Consolas"/>
              <a:cs typeface="Consolas"/>
            </a:endParaRPr>
          </a:p>
          <a:p>
            <a:pPr marR="3945254">
              <a:lnSpc>
                <a:spcPct val="100000"/>
              </a:lnSpc>
            </a:pPr>
            <a:r>
              <a:rPr sz="1400" dirty="0">
                <a:solidFill>
                  <a:srgbClr val="F82571"/>
                </a:solidFill>
                <a:latin typeface="Consolas"/>
                <a:cs typeface="Consolas"/>
              </a:rPr>
              <a:t>hosts:</a:t>
            </a:r>
            <a:r>
              <a:rPr sz="1400" spc="-35" dirty="0">
                <a:solidFill>
                  <a:srgbClr val="F82571"/>
                </a:solidFill>
                <a:latin typeface="Consolas"/>
                <a:cs typeface="Consolas"/>
              </a:rPr>
              <a:t> </a:t>
            </a:r>
            <a:r>
              <a:rPr sz="1400" dirty="0">
                <a:solidFill>
                  <a:srgbClr val="E6DB74"/>
                </a:solidFill>
                <a:latin typeface="Consolas"/>
                <a:cs typeface="Consolas"/>
              </a:rPr>
              <a:t>localhost </a:t>
            </a:r>
            <a:r>
              <a:rPr sz="1400" spc="-755" dirty="0">
                <a:solidFill>
                  <a:srgbClr val="E6DB74"/>
                </a:solidFill>
                <a:latin typeface="Consolas"/>
                <a:cs typeface="Consolas"/>
              </a:rPr>
              <a:t> </a:t>
            </a:r>
            <a:r>
              <a:rPr sz="1400" dirty="0">
                <a:solidFill>
                  <a:srgbClr val="F82571"/>
                </a:solidFill>
                <a:latin typeface="Consolas"/>
                <a:cs typeface="Consolas"/>
              </a:rPr>
              <a:t>tasks:</a:t>
            </a:r>
            <a:endParaRPr sz="1400" dirty="0">
              <a:latin typeface="Consolas"/>
              <a:cs typeface="Consolas"/>
            </a:endParaRPr>
          </a:p>
          <a:p>
            <a:pPr marL="294005" marR="5080" indent="-196850">
              <a:lnSpc>
                <a:spcPct val="100000"/>
              </a:lnSpc>
              <a:buChar char="-"/>
              <a:tabLst>
                <a:tab pos="294640" algn="l"/>
              </a:tabLst>
            </a:pPr>
            <a:r>
              <a:rPr sz="1400" dirty="0">
                <a:solidFill>
                  <a:srgbClr val="F82571"/>
                </a:solidFill>
                <a:latin typeface="Consolas"/>
                <a:cs typeface="Consolas"/>
              </a:rPr>
              <a:t>debug:</a:t>
            </a:r>
            <a:r>
              <a:rPr sz="1400" spc="30" dirty="0">
                <a:solidFill>
                  <a:srgbClr val="F82571"/>
                </a:solidFill>
                <a:latin typeface="Consolas"/>
                <a:cs typeface="Consolas"/>
              </a:rPr>
              <a:t> </a:t>
            </a:r>
            <a:r>
              <a:rPr sz="1400" dirty="0">
                <a:solidFill>
                  <a:srgbClr val="E6DB74"/>
                </a:solidFill>
                <a:latin typeface="Consolas"/>
                <a:cs typeface="Consolas"/>
              </a:rPr>
              <a:t>msg=“DB={{</a:t>
            </a:r>
            <a:r>
              <a:rPr sz="1400" spc="20" dirty="0">
                <a:solidFill>
                  <a:srgbClr val="E6DB74"/>
                </a:solidFill>
                <a:latin typeface="Consolas"/>
                <a:cs typeface="Consolas"/>
              </a:rPr>
              <a:t> </a:t>
            </a:r>
            <a:r>
              <a:rPr sz="1400" dirty="0">
                <a:solidFill>
                  <a:srgbClr val="E6DB74"/>
                </a:solidFill>
                <a:latin typeface="Consolas"/>
                <a:cs typeface="Consolas"/>
              </a:rPr>
              <a:t>item.database</a:t>
            </a:r>
            <a:r>
              <a:rPr sz="1400" spc="30" dirty="0">
                <a:solidFill>
                  <a:srgbClr val="E6DB74"/>
                </a:solidFill>
                <a:latin typeface="Consolas"/>
                <a:cs typeface="Consolas"/>
              </a:rPr>
              <a:t> </a:t>
            </a:r>
            <a:r>
              <a:rPr sz="1400" dirty="0">
                <a:solidFill>
                  <a:srgbClr val="E6DB74"/>
                </a:solidFill>
                <a:latin typeface="Consolas"/>
                <a:cs typeface="Consolas"/>
              </a:rPr>
              <a:t>}}</a:t>
            </a:r>
            <a:r>
              <a:rPr sz="1400" spc="15" dirty="0">
                <a:solidFill>
                  <a:srgbClr val="E6DB74"/>
                </a:solidFill>
                <a:latin typeface="Consolas"/>
                <a:cs typeface="Consolas"/>
              </a:rPr>
              <a:t> </a:t>
            </a:r>
            <a:r>
              <a:rPr sz="1400" spc="5" dirty="0">
                <a:solidFill>
                  <a:srgbClr val="E6DB74"/>
                </a:solidFill>
                <a:latin typeface="Consolas"/>
                <a:cs typeface="Consolas"/>
              </a:rPr>
              <a:t>PID={{</a:t>
            </a:r>
            <a:r>
              <a:rPr sz="1400" spc="25" dirty="0">
                <a:solidFill>
                  <a:srgbClr val="E6DB74"/>
                </a:solidFill>
                <a:latin typeface="Consolas"/>
                <a:cs typeface="Consolas"/>
              </a:rPr>
              <a:t> </a:t>
            </a:r>
            <a:r>
              <a:rPr sz="1400" dirty="0">
                <a:solidFill>
                  <a:srgbClr val="E6DB74"/>
                </a:solidFill>
                <a:latin typeface="Consolas"/>
                <a:cs typeface="Consolas"/>
              </a:rPr>
              <a:t>item.pid}}” </a:t>
            </a:r>
            <a:r>
              <a:rPr sz="1400" spc="-755" dirty="0">
                <a:solidFill>
                  <a:srgbClr val="E6DB74"/>
                </a:solidFill>
                <a:latin typeface="Consolas"/>
                <a:cs typeface="Consolas"/>
              </a:rPr>
              <a:t> </a:t>
            </a:r>
            <a:endParaRPr lang="en-US" sz="1400" spc="-755" dirty="0">
              <a:solidFill>
                <a:srgbClr val="E6DB74"/>
              </a:solidFill>
              <a:latin typeface="Consolas"/>
              <a:cs typeface="Consolas"/>
            </a:endParaRPr>
          </a:p>
          <a:p>
            <a:pPr marL="97155" marR="5080">
              <a:lnSpc>
                <a:spcPct val="100000"/>
              </a:lnSpc>
              <a:tabLst>
                <a:tab pos="294640" algn="l"/>
              </a:tabLst>
            </a:pPr>
            <a:r>
              <a:rPr lang="en-IN" sz="1400" spc="-755" dirty="0">
                <a:solidFill>
                  <a:srgbClr val="E6DB74"/>
                </a:solidFill>
                <a:latin typeface="Consolas"/>
                <a:cs typeface="Consolas"/>
              </a:rPr>
              <a:t>      	</a:t>
            </a:r>
            <a:r>
              <a:rPr sz="1400" dirty="0" err="1">
                <a:solidFill>
                  <a:srgbClr val="FFFF00"/>
                </a:solidFill>
                <a:latin typeface="Consolas"/>
                <a:cs typeface="Consolas"/>
              </a:rPr>
              <a:t>with_mongodb</a:t>
            </a:r>
            <a:r>
              <a:rPr sz="1400" dirty="0">
                <a:solidFill>
                  <a:srgbClr val="FFFF00"/>
                </a:solidFill>
                <a:latin typeface="Consolas"/>
                <a:cs typeface="Consolas"/>
              </a:rPr>
              <a:t>:</a:t>
            </a:r>
            <a:endParaRPr sz="1400" dirty="0">
              <a:latin typeface="Consolas"/>
              <a:cs typeface="Consolas"/>
            </a:endParaRPr>
          </a:p>
          <a:p>
            <a:pPr marL="589280" lvl="1" indent="-196850">
              <a:lnSpc>
                <a:spcPct val="100000"/>
              </a:lnSpc>
              <a:buClr>
                <a:srgbClr val="E6DB74"/>
              </a:buClr>
              <a:buChar char="-"/>
              <a:tabLst>
                <a:tab pos="589915" algn="l"/>
              </a:tabLst>
            </a:pPr>
            <a:r>
              <a:rPr sz="1400" spc="5" dirty="0">
                <a:solidFill>
                  <a:srgbClr val="F82571"/>
                </a:solidFill>
                <a:latin typeface="Consolas"/>
                <a:cs typeface="Consolas"/>
              </a:rPr>
              <a:t>database:</a:t>
            </a:r>
            <a:r>
              <a:rPr sz="1400" spc="-55" dirty="0">
                <a:solidFill>
                  <a:srgbClr val="F82571"/>
                </a:solidFill>
                <a:latin typeface="Consolas"/>
                <a:cs typeface="Consolas"/>
              </a:rPr>
              <a:t> </a:t>
            </a:r>
            <a:r>
              <a:rPr sz="1400" dirty="0">
                <a:solidFill>
                  <a:srgbClr val="E6DB74"/>
                </a:solidFill>
                <a:latin typeface="Consolas"/>
                <a:cs typeface="Consolas"/>
              </a:rPr>
              <a:t>dev</a:t>
            </a:r>
            <a:endParaRPr sz="1400" dirty="0">
              <a:latin typeface="Consolas"/>
              <a:cs typeface="Consolas"/>
            </a:endParaRPr>
          </a:p>
          <a:p>
            <a:pPr marL="589280">
              <a:lnSpc>
                <a:spcPct val="100000"/>
              </a:lnSpc>
            </a:pPr>
            <a:r>
              <a:rPr sz="1400" dirty="0">
                <a:solidFill>
                  <a:srgbClr val="F82571"/>
                </a:solidFill>
                <a:latin typeface="Consolas"/>
                <a:cs typeface="Consolas"/>
              </a:rPr>
              <a:t>connection_string:</a:t>
            </a:r>
            <a:r>
              <a:rPr sz="1400" spc="50" dirty="0">
                <a:solidFill>
                  <a:srgbClr val="F82571"/>
                </a:solidFill>
                <a:latin typeface="Consolas"/>
                <a:cs typeface="Consolas"/>
              </a:rPr>
              <a:t> </a:t>
            </a:r>
            <a:r>
              <a:rPr sz="1400" dirty="0">
                <a:solidFill>
                  <a:srgbClr val="E6DB74"/>
                </a:solidFill>
                <a:latin typeface="Consolas"/>
                <a:cs typeface="Consolas"/>
              </a:rPr>
              <a:t>“mongodb://dev.mongo/”</a:t>
            </a:r>
            <a:endParaRPr sz="1400" dirty="0">
              <a:latin typeface="Consolas"/>
              <a:cs typeface="Consolas"/>
            </a:endParaRPr>
          </a:p>
          <a:p>
            <a:pPr marL="589280" lvl="1" indent="-196850">
              <a:lnSpc>
                <a:spcPct val="100000"/>
              </a:lnSpc>
              <a:buClr>
                <a:srgbClr val="E6DB74"/>
              </a:buClr>
              <a:buChar char="-"/>
              <a:tabLst>
                <a:tab pos="589915" algn="l"/>
              </a:tabLst>
            </a:pPr>
            <a:r>
              <a:rPr sz="1400" spc="5" dirty="0">
                <a:solidFill>
                  <a:srgbClr val="F82571"/>
                </a:solidFill>
                <a:latin typeface="Consolas"/>
                <a:cs typeface="Consolas"/>
              </a:rPr>
              <a:t>database:</a:t>
            </a:r>
            <a:r>
              <a:rPr sz="1400" spc="-50" dirty="0">
                <a:solidFill>
                  <a:srgbClr val="F82571"/>
                </a:solidFill>
                <a:latin typeface="Consolas"/>
                <a:cs typeface="Consolas"/>
              </a:rPr>
              <a:t> </a:t>
            </a:r>
            <a:r>
              <a:rPr sz="1400" dirty="0">
                <a:solidFill>
                  <a:srgbClr val="E6DB74"/>
                </a:solidFill>
                <a:latin typeface="Consolas"/>
                <a:cs typeface="Consolas"/>
              </a:rPr>
              <a:t>prod</a:t>
            </a:r>
            <a:endParaRPr sz="1400" dirty="0">
              <a:latin typeface="Consolas"/>
              <a:cs typeface="Consolas"/>
            </a:endParaRPr>
          </a:p>
          <a:p>
            <a:pPr marL="589280">
              <a:lnSpc>
                <a:spcPct val="100000"/>
              </a:lnSpc>
            </a:pPr>
            <a:r>
              <a:rPr sz="1400" dirty="0">
                <a:solidFill>
                  <a:srgbClr val="F82571"/>
                </a:solidFill>
                <a:latin typeface="Consolas"/>
                <a:cs typeface="Consolas"/>
              </a:rPr>
              <a:t>connection_string:</a:t>
            </a:r>
            <a:r>
              <a:rPr sz="1400" spc="35" dirty="0">
                <a:solidFill>
                  <a:srgbClr val="F82571"/>
                </a:solidFill>
                <a:latin typeface="Consolas"/>
                <a:cs typeface="Consolas"/>
              </a:rPr>
              <a:t> </a:t>
            </a:r>
            <a:r>
              <a:rPr sz="1400" dirty="0">
                <a:solidFill>
                  <a:srgbClr val="E6DB74"/>
                </a:solidFill>
                <a:latin typeface="Consolas"/>
                <a:cs typeface="Consolas"/>
              </a:rPr>
              <a:t>“mongodb://prod.mongo/”</a:t>
            </a:r>
            <a:endParaRPr sz="1400" dirty="0">
              <a:latin typeface="Consolas"/>
              <a:cs typeface="Consolas"/>
            </a:endParaRPr>
          </a:p>
        </p:txBody>
      </p:sp>
    </p:spTree>
    <p:extLst>
      <p:ext uri="{BB962C8B-B14F-4D97-AF65-F5344CB8AC3E}">
        <p14:creationId xmlns:p14="http://schemas.microsoft.com/office/powerpoint/2010/main" val="17131503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25882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With_*</a:t>
            </a:r>
            <a:endParaRPr sz="4400" dirty="0">
              <a:latin typeface="Calibri Light"/>
              <a:cs typeface="Calibri Light"/>
            </a:endParaRPr>
          </a:p>
        </p:txBody>
      </p:sp>
      <p:sp>
        <p:nvSpPr>
          <p:cNvPr id="3" name="object 3"/>
          <p:cNvSpPr txBox="1"/>
          <p:nvPr/>
        </p:nvSpPr>
        <p:spPr>
          <a:xfrm>
            <a:off x="995578" y="1525651"/>
            <a:ext cx="3033395" cy="5076190"/>
          </a:xfrm>
          <a:prstGeom prst="rect">
            <a:avLst/>
          </a:prstGeom>
        </p:spPr>
        <p:txBody>
          <a:bodyPr vert="horz" wrap="square" lIns="0" tIns="12700" rIns="0" bIns="0" rtlCol="0">
            <a:spAutoFit/>
          </a:bodyPr>
          <a:lstStyle/>
          <a:p>
            <a:pPr marL="12700" marR="1508760">
              <a:lnSpc>
                <a:spcPct val="100000"/>
              </a:lnSpc>
              <a:spcBef>
                <a:spcPts val="100"/>
              </a:spcBef>
            </a:pPr>
            <a:r>
              <a:rPr sz="1800" spc="-5" dirty="0">
                <a:solidFill>
                  <a:srgbClr val="FFFF00"/>
                </a:solidFill>
                <a:latin typeface="Consolas"/>
                <a:cs typeface="Consolas"/>
              </a:rPr>
              <a:t>with_items </a:t>
            </a:r>
            <a:r>
              <a:rPr sz="1800" dirty="0">
                <a:solidFill>
                  <a:srgbClr val="FFFF00"/>
                </a:solidFill>
                <a:latin typeface="Consolas"/>
                <a:cs typeface="Consolas"/>
              </a:rPr>
              <a:t> </a:t>
            </a:r>
            <a:r>
              <a:rPr sz="1800" spc="-5" dirty="0">
                <a:solidFill>
                  <a:srgbClr val="FFFF00"/>
                </a:solidFill>
                <a:latin typeface="Consolas"/>
                <a:cs typeface="Consolas"/>
              </a:rPr>
              <a:t>with_file </a:t>
            </a:r>
            <a:r>
              <a:rPr sz="1800" dirty="0">
                <a:solidFill>
                  <a:srgbClr val="FFFF00"/>
                </a:solidFill>
                <a:latin typeface="Consolas"/>
                <a:cs typeface="Consolas"/>
              </a:rPr>
              <a:t> </a:t>
            </a:r>
            <a:r>
              <a:rPr sz="1800" spc="-5" dirty="0">
                <a:solidFill>
                  <a:srgbClr val="FFFF00"/>
                </a:solidFill>
                <a:latin typeface="Consolas"/>
                <a:cs typeface="Consolas"/>
              </a:rPr>
              <a:t>with_url </a:t>
            </a:r>
            <a:r>
              <a:rPr sz="1800" dirty="0">
                <a:solidFill>
                  <a:srgbClr val="FFFF00"/>
                </a:solidFill>
                <a:latin typeface="Consolas"/>
                <a:cs typeface="Consolas"/>
              </a:rPr>
              <a:t> </a:t>
            </a:r>
            <a:r>
              <a:rPr sz="1800" spc="-5" dirty="0">
                <a:solidFill>
                  <a:srgbClr val="FFFF00"/>
                </a:solidFill>
                <a:latin typeface="Consolas"/>
                <a:cs typeface="Consolas"/>
              </a:rPr>
              <a:t>with</a:t>
            </a:r>
            <a:r>
              <a:rPr sz="1800" dirty="0">
                <a:solidFill>
                  <a:srgbClr val="FFFF00"/>
                </a:solidFill>
                <a:latin typeface="Consolas"/>
                <a:cs typeface="Consolas"/>
              </a:rPr>
              <a:t>_</a:t>
            </a:r>
            <a:r>
              <a:rPr sz="1800" spc="-5" dirty="0">
                <a:solidFill>
                  <a:srgbClr val="FFFF00"/>
                </a:solidFill>
                <a:latin typeface="Consolas"/>
                <a:cs typeface="Consolas"/>
              </a:rPr>
              <a:t>mo</a:t>
            </a:r>
            <a:r>
              <a:rPr sz="1800" dirty="0">
                <a:solidFill>
                  <a:srgbClr val="FFFF00"/>
                </a:solidFill>
                <a:latin typeface="Consolas"/>
                <a:cs typeface="Consolas"/>
              </a:rPr>
              <a:t>n</a:t>
            </a:r>
            <a:r>
              <a:rPr sz="1800" spc="-5" dirty="0">
                <a:solidFill>
                  <a:srgbClr val="FFFF00"/>
                </a:solidFill>
                <a:latin typeface="Consolas"/>
                <a:cs typeface="Consolas"/>
              </a:rPr>
              <a:t>god</a:t>
            </a:r>
            <a:r>
              <a:rPr sz="1800" dirty="0">
                <a:solidFill>
                  <a:srgbClr val="FFFF00"/>
                </a:solidFill>
                <a:latin typeface="Consolas"/>
                <a:cs typeface="Consolas"/>
              </a:rPr>
              <a:t>b</a:t>
            </a:r>
            <a:endParaRPr sz="1800">
              <a:latin typeface="Consolas"/>
              <a:cs typeface="Consolas"/>
            </a:endParaRPr>
          </a:p>
          <a:p>
            <a:pPr marL="12700" marR="1382395">
              <a:lnSpc>
                <a:spcPct val="100000"/>
              </a:lnSpc>
              <a:spcBef>
                <a:spcPts val="880"/>
              </a:spcBef>
            </a:pPr>
            <a:r>
              <a:rPr sz="1800" spc="-5" dirty="0">
                <a:solidFill>
                  <a:srgbClr val="FFFF00"/>
                </a:solidFill>
                <a:latin typeface="Consolas"/>
                <a:cs typeface="Consolas"/>
              </a:rPr>
              <a:t>with_dict </a:t>
            </a:r>
            <a:r>
              <a:rPr sz="1800" dirty="0">
                <a:solidFill>
                  <a:srgbClr val="FFFF00"/>
                </a:solidFill>
                <a:latin typeface="Consolas"/>
                <a:cs typeface="Consolas"/>
              </a:rPr>
              <a:t> </a:t>
            </a:r>
            <a:r>
              <a:rPr sz="1800" spc="-5" dirty="0">
                <a:solidFill>
                  <a:srgbClr val="FFFF00"/>
                </a:solidFill>
                <a:latin typeface="Consolas"/>
                <a:cs typeface="Consolas"/>
              </a:rPr>
              <a:t>with_etcd </a:t>
            </a:r>
            <a:r>
              <a:rPr sz="1800" dirty="0">
                <a:solidFill>
                  <a:srgbClr val="FFFF00"/>
                </a:solidFill>
                <a:latin typeface="Consolas"/>
                <a:cs typeface="Consolas"/>
              </a:rPr>
              <a:t> </a:t>
            </a:r>
            <a:r>
              <a:rPr sz="1800" spc="-5" dirty="0">
                <a:solidFill>
                  <a:srgbClr val="FFFF00"/>
                </a:solidFill>
                <a:latin typeface="Consolas"/>
                <a:cs typeface="Consolas"/>
              </a:rPr>
              <a:t>with_env </a:t>
            </a:r>
            <a:r>
              <a:rPr sz="1800" dirty="0">
                <a:solidFill>
                  <a:srgbClr val="FFFF00"/>
                </a:solidFill>
                <a:latin typeface="Consolas"/>
                <a:cs typeface="Consolas"/>
              </a:rPr>
              <a:t> </a:t>
            </a:r>
            <a:r>
              <a:rPr sz="1800" spc="-5" dirty="0">
                <a:solidFill>
                  <a:srgbClr val="FFFF00"/>
                </a:solidFill>
                <a:latin typeface="Consolas"/>
                <a:cs typeface="Consolas"/>
              </a:rPr>
              <a:t>with</a:t>
            </a:r>
            <a:r>
              <a:rPr sz="1800" dirty="0">
                <a:solidFill>
                  <a:srgbClr val="FFFF00"/>
                </a:solidFill>
                <a:latin typeface="Consolas"/>
                <a:cs typeface="Consolas"/>
              </a:rPr>
              <a:t>_</a:t>
            </a:r>
            <a:r>
              <a:rPr sz="1800" spc="-5" dirty="0">
                <a:solidFill>
                  <a:srgbClr val="FFFF00"/>
                </a:solidFill>
                <a:latin typeface="Consolas"/>
                <a:cs typeface="Consolas"/>
              </a:rPr>
              <a:t>fi</a:t>
            </a:r>
            <a:r>
              <a:rPr sz="1800" dirty="0">
                <a:solidFill>
                  <a:srgbClr val="FFFF00"/>
                </a:solidFill>
                <a:latin typeface="Consolas"/>
                <a:cs typeface="Consolas"/>
              </a:rPr>
              <a:t>l</a:t>
            </a:r>
            <a:r>
              <a:rPr sz="1800" spc="-5" dirty="0">
                <a:solidFill>
                  <a:srgbClr val="FFFF00"/>
                </a:solidFill>
                <a:latin typeface="Consolas"/>
                <a:cs typeface="Consolas"/>
              </a:rPr>
              <a:t>etr</a:t>
            </a:r>
            <a:r>
              <a:rPr sz="1800" dirty="0">
                <a:solidFill>
                  <a:srgbClr val="FFFF00"/>
                </a:solidFill>
                <a:latin typeface="Consolas"/>
                <a:cs typeface="Consolas"/>
              </a:rPr>
              <a:t>ee  </a:t>
            </a:r>
            <a:r>
              <a:rPr sz="1800" spc="-5" dirty="0">
                <a:solidFill>
                  <a:srgbClr val="FFFF00"/>
                </a:solidFill>
                <a:latin typeface="Consolas"/>
                <a:cs typeface="Consolas"/>
              </a:rPr>
              <a:t>With_ini</a:t>
            </a:r>
            <a:endParaRPr sz="1800">
              <a:latin typeface="Consolas"/>
              <a:cs typeface="Consolas"/>
            </a:endParaRPr>
          </a:p>
          <a:p>
            <a:pPr marL="12700" marR="5080">
              <a:lnSpc>
                <a:spcPct val="100000"/>
              </a:lnSpc>
            </a:pPr>
            <a:r>
              <a:rPr sz="1800" spc="-5" dirty="0">
                <a:solidFill>
                  <a:srgbClr val="FFFF00"/>
                </a:solidFill>
                <a:latin typeface="Consolas"/>
                <a:cs typeface="Consolas"/>
              </a:rPr>
              <a:t>With</a:t>
            </a:r>
            <a:r>
              <a:rPr sz="1800" dirty="0">
                <a:solidFill>
                  <a:srgbClr val="FFFF00"/>
                </a:solidFill>
                <a:latin typeface="Consolas"/>
                <a:cs typeface="Consolas"/>
              </a:rPr>
              <a:t>_</a:t>
            </a:r>
            <a:r>
              <a:rPr sz="1800" spc="-5" dirty="0">
                <a:solidFill>
                  <a:srgbClr val="FFFF00"/>
                </a:solidFill>
                <a:latin typeface="Consolas"/>
                <a:cs typeface="Consolas"/>
              </a:rPr>
              <a:t>in</a:t>
            </a:r>
            <a:r>
              <a:rPr sz="1800" dirty="0">
                <a:solidFill>
                  <a:srgbClr val="FFFF00"/>
                </a:solidFill>
                <a:latin typeface="Consolas"/>
                <a:cs typeface="Consolas"/>
              </a:rPr>
              <a:t>v</a:t>
            </a:r>
            <a:r>
              <a:rPr sz="1800" spc="-5" dirty="0">
                <a:solidFill>
                  <a:srgbClr val="FFFF00"/>
                </a:solidFill>
                <a:latin typeface="Consolas"/>
                <a:cs typeface="Consolas"/>
              </a:rPr>
              <a:t>ent</a:t>
            </a:r>
            <a:r>
              <a:rPr sz="1800" dirty="0">
                <a:solidFill>
                  <a:srgbClr val="FFFF00"/>
                </a:solidFill>
                <a:latin typeface="Consolas"/>
                <a:cs typeface="Consolas"/>
              </a:rPr>
              <a:t>o</a:t>
            </a:r>
            <a:r>
              <a:rPr sz="1800" spc="-5" dirty="0">
                <a:solidFill>
                  <a:srgbClr val="FFFF00"/>
                </a:solidFill>
                <a:latin typeface="Consolas"/>
                <a:cs typeface="Consolas"/>
              </a:rPr>
              <a:t>ry_h</a:t>
            </a:r>
            <a:r>
              <a:rPr sz="1800" dirty="0">
                <a:solidFill>
                  <a:srgbClr val="FFFF00"/>
                </a:solidFill>
                <a:latin typeface="Consolas"/>
                <a:cs typeface="Consolas"/>
              </a:rPr>
              <a:t>o</a:t>
            </a:r>
            <a:r>
              <a:rPr sz="1800" spc="-5" dirty="0">
                <a:solidFill>
                  <a:srgbClr val="FFFF00"/>
                </a:solidFill>
                <a:latin typeface="Consolas"/>
                <a:cs typeface="Consolas"/>
              </a:rPr>
              <a:t>st</a:t>
            </a:r>
            <a:r>
              <a:rPr sz="1800" dirty="0">
                <a:solidFill>
                  <a:srgbClr val="FFFF00"/>
                </a:solidFill>
                <a:latin typeface="Consolas"/>
                <a:cs typeface="Consolas"/>
              </a:rPr>
              <a:t>n</a:t>
            </a:r>
            <a:r>
              <a:rPr sz="1800" spc="-5" dirty="0">
                <a:solidFill>
                  <a:srgbClr val="FFFF00"/>
                </a:solidFill>
                <a:latin typeface="Consolas"/>
                <a:cs typeface="Consolas"/>
              </a:rPr>
              <a:t>ame</a:t>
            </a:r>
            <a:r>
              <a:rPr sz="1800" dirty="0">
                <a:solidFill>
                  <a:srgbClr val="FFFF00"/>
                </a:solidFill>
                <a:latin typeface="Consolas"/>
                <a:cs typeface="Consolas"/>
              </a:rPr>
              <a:t>s  </a:t>
            </a:r>
            <a:r>
              <a:rPr sz="1800" spc="-5" dirty="0">
                <a:solidFill>
                  <a:srgbClr val="FFFF00"/>
                </a:solidFill>
                <a:latin typeface="Consolas"/>
                <a:cs typeface="Consolas"/>
              </a:rPr>
              <a:t>With_k8s</a:t>
            </a:r>
            <a:endParaRPr sz="1800">
              <a:latin typeface="Consolas"/>
              <a:cs typeface="Consolas"/>
            </a:endParaRPr>
          </a:p>
          <a:p>
            <a:pPr marL="12700" marR="1257300">
              <a:lnSpc>
                <a:spcPct val="100000"/>
              </a:lnSpc>
            </a:pPr>
            <a:r>
              <a:rPr sz="1800" spc="-5" dirty="0">
                <a:solidFill>
                  <a:srgbClr val="FFFF00"/>
                </a:solidFill>
                <a:latin typeface="Consolas"/>
                <a:cs typeface="Consolas"/>
              </a:rPr>
              <a:t>With_manifold </a:t>
            </a:r>
            <a:r>
              <a:rPr sz="1800" spc="-975" dirty="0">
                <a:solidFill>
                  <a:srgbClr val="FFFF00"/>
                </a:solidFill>
                <a:latin typeface="Consolas"/>
                <a:cs typeface="Consolas"/>
              </a:rPr>
              <a:t> </a:t>
            </a:r>
            <a:r>
              <a:rPr sz="1800" spc="-5" dirty="0">
                <a:solidFill>
                  <a:srgbClr val="FFFF00"/>
                </a:solidFill>
                <a:latin typeface="Consolas"/>
                <a:cs typeface="Consolas"/>
              </a:rPr>
              <a:t>With_nested </a:t>
            </a:r>
            <a:r>
              <a:rPr sz="1800" dirty="0">
                <a:solidFill>
                  <a:srgbClr val="FFFF00"/>
                </a:solidFill>
                <a:latin typeface="Consolas"/>
                <a:cs typeface="Consolas"/>
              </a:rPr>
              <a:t> </a:t>
            </a:r>
            <a:r>
              <a:rPr sz="1800" spc="-5" dirty="0">
                <a:solidFill>
                  <a:srgbClr val="FFFF00"/>
                </a:solidFill>
                <a:latin typeface="Consolas"/>
                <a:cs typeface="Consolas"/>
              </a:rPr>
              <a:t>With_nios </a:t>
            </a:r>
            <a:r>
              <a:rPr sz="1800" dirty="0">
                <a:solidFill>
                  <a:srgbClr val="FFFF00"/>
                </a:solidFill>
                <a:latin typeface="Consolas"/>
                <a:cs typeface="Consolas"/>
              </a:rPr>
              <a:t> </a:t>
            </a:r>
            <a:r>
              <a:rPr sz="1800" spc="-5" dirty="0">
                <a:solidFill>
                  <a:srgbClr val="FFFF00"/>
                </a:solidFill>
                <a:latin typeface="Consolas"/>
                <a:cs typeface="Consolas"/>
              </a:rPr>
              <a:t>With</a:t>
            </a:r>
            <a:r>
              <a:rPr sz="1800" dirty="0">
                <a:solidFill>
                  <a:srgbClr val="FFFF00"/>
                </a:solidFill>
                <a:latin typeface="Consolas"/>
                <a:cs typeface="Consolas"/>
              </a:rPr>
              <a:t>_</a:t>
            </a:r>
            <a:r>
              <a:rPr sz="1800" spc="-5" dirty="0">
                <a:solidFill>
                  <a:srgbClr val="FFFF00"/>
                </a:solidFill>
                <a:latin typeface="Consolas"/>
                <a:cs typeface="Consolas"/>
              </a:rPr>
              <a:t>op</a:t>
            </a:r>
            <a:r>
              <a:rPr sz="1800" dirty="0">
                <a:solidFill>
                  <a:srgbClr val="FFFF00"/>
                </a:solidFill>
                <a:latin typeface="Consolas"/>
                <a:cs typeface="Consolas"/>
              </a:rPr>
              <a:t>e</a:t>
            </a:r>
            <a:r>
              <a:rPr sz="1800" spc="-5" dirty="0">
                <a:solidFill>
                  <a:srgbClr val="FFFF00"/>
                </a:solidFill>
                <a:latin typeface="Consolas"/>
                <a:cs typeface="Consolas"/>
              </a:rPr>
              <a:t>nsh</a:t>
            </a:r>
            <a:r>
              <a:rPr sz="1800" dirty="0">
                <a:solidFill>
                  <a:srgbClr val="FFFF00"/>
                </a:solidFill>
                <a:latin typeface="Consolas"/>
                <a:cs typeface="Consolas"/>
              </a:rPr>
              <a:t>i</a:t>
            </a:r>
            <a:r>
              <a:rPr sz="1800" spc="-5" dirty="0">
                <a:solidFill>
                  <a:srgbClr val="FFFF00"/>
                </a:solidFill>
                <a:latin typeface="Consolas"/>
                <a:cs typeface="Consolas"/>
              </a:rPr>
              <a:t>f</a:t>
            </a:r>
            <a:r>
              <a:rPr sz="1800" dirty="0">
                <a:solidFill>
                  <a:srgbClr val="FFFF00"/>
                </a:solidFill>
                <a:latin typeface="Consolas"/>
                <a:cs typeface="Consolas"/>
              </a:rPr>
              <a:t>t  </a:t>
            </a:r>
            <a:r>
              <a:rPr sz="1800" spc="-5" dirty="0">
                <a:solidFill>
                  <a:srgbClr val="FFFF00"/>
                </a:solidFill>
                <a:latin typeface="Consolas"/>
                <a:cs typeface="Consolas"/>
              </a:rPr>
              <a:t>With_password </a:t>
            </a:r>
            <a:r>
              <a:rPr sz="1800" spc="-975" dirty="0">
                <a:solidFill>
                  <a:srgbClr val="FFFF00"/>
                </a:solidFill>
                <a:latin typeface="Consolas"/>
                <a:cs typeface="Consolas"/>
              </a:rPr>
              <a:t> </a:t>
            </a:r>
            <a:r>
              <a:rPr sz="1800" spc="-5" dirty="0">
                <a:solidFill>
                  <a:srgbClr val="FFFF00"/>
                </a:solidFill>
                <a:latin typeface="Consolas"/>
                <a:cs typeface="Consolas"/>
              </a:rPr>
              <a:t>With_pipe </a:t>
            </a:r>
            <a:r>
              <a:rPr sz="1800" dirty="0">
                <a:solidFill>
                  <a:srgbClr val="FFFF00"/>
                </a:solidFill>
                <a:latin typeface="Consolas"/>
                <a:cs typeface="Consolas"/>
              </a:rPr>
              <a:t> </a:t>
            </a:r>
            <a:r>
              <a:rPr sz="1800" spc="-5" dirty="0">
                <a:solidFill>
                  <a:srgbClr val="FFFF00"/>
                </a:solidFill>
                <a:latin typeface="Consolas"/>
                <a:cs typeface="Consolas"/>
              </a:rPr>
              <a:t>With_rabbitmq</a:t>
            </a:r>
            <a:endParaRPr sz="1800">
              <a:latin typeface="Consolas"/>
              <a:cs typeface="Consolas"/>
            </a:endParaRPr>
          </a:p>
        </p:txBody>
      </p:sp>
      <p:sp>
        <p:nvSpPr>
          <p:cNvPr id="4" name="object 4"/>
          <p:cNvSpPr txBox="1"/>
          <p:nvPr/>
        </p:nvSpPr>
        <p:spPr>
          <a:xfrm>
            <a:off x="6807454" y="1525651"/>
            <a:ext cx="2030730" cy="1946275"/>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00"/>
                </a:solidFill>
                <a:latin typeface="Consolas"/>
                <a:cs typeface="Consolas"/>
              </a:rPr>
              <a:t>With_redis </a:t>
            </a:r>
            <a:r>
              <a:rPr sz="1800" dirty="0">
                <a:solidFill>
                  <a:srgbClr val="FFFF00"/>
                </a:solidFill>
                <a:latin typeface="Consolas"/>
                <a:cs typeface="Consolas"/>
              </a:rPr>
              <a:t> </a:t>
            </a:r>
            <a:r>
              <a:rPr sz="1800" spc="-5" dirty="0">
                <a:solidFill>
                  <a:srgbClr val="FFFF00"/>
                </a:solidFill>
                <a:latin typeface="Consolas"/>
                <a:cs typeface="Consolas"/>
              </a:rPr>
              <a:t>With_sequence </a:t>
            </a:r>
            <a:r>
              <a:rPr sz="1800" dirty="0">
                <a:solidFill>
                  <a:srgbClr val="FFFF00"/>
                </a:solidFill>
                <a:latin typeface="Consolas"/>
                <a:cs typeface="Consolas"/>
              </a:rPr>
              <a:t> </a:t>
            </a:r>
            <a:r>
              <a:rPr sz="1800" spc="-5" dirty="0">
                <a:solidFill>
                  <a:srgbClr val="FFFF00"/>
                </a:solidFill>
                <a:latin typeface="Consolas"/>
                <a:cs typeface="Consolas"/>
              </a:rPr>
              <a:t>With_skydive </a:t>
            </a:r>
            <a:r>
              <a:rPr sz="1800" dirty="0">
                <a:solidFill>
                  <a:srgbClr val="FFFF00"/>
                </a:solidFill>
                <a:latin typeface="Consolas"/>
                <a:cs typeface="Consolas"/>
              </a:rPr>
              <a:t> </a:t>
            </a:r>
            <a:r>
              <a:rPr sz="1800" spc="-5" dirty="0">
                <a:solidFill>
                  <a:srgbClr val="FFFF00"/>
                </a:solidFill>
                <a:latin typeface="Consolas"/>
                <a:cs typeface="Consolas"/>
              </a:rPr>
              <a:t>With</a:t>
            </a:r>
            <a:r>
              <a:rPr sz="1800" dirty="0">
                <a:solidFill>
                  <a:srgbClr val="FFFF00"/>
                </a:solidFill>
                <a:latin typeface="Consolas"/>
                <a:cs typeface="Consolas"/>
              </a:rPr>
              <a:t>_</a:t>
            </a:r>
            <a:r>
              <a:rPr sz="1800" spc="-5" dirty="0">
                <a:solidFill>
                  <a:srgbClr val="FFFF00"/>
                </a:solidFill>
                <a:latin typeface="Consolas"/>
                <a:cs typeface="Consolas"/>
              </a:rPr>
              <a:t>su</a:t>
            </a:r>
            <a:r>
              <a:rPr sz="1800" dirty="0">
                <a:solidFill>
                  <a:srgbClr val="FFFF00"/>
                </a:solidFill>
                <a:latin typeface="Consolas"/>
                <a:cs typeface="Consolas"/>
              </a:rPr>
              <a:t>b</a:t>
            </a:r>
            <a:r>
              <a:rPr sz="1800" spc="-5" dirty="0">
                <a:solidFill>
                  <a:srgbClr val="FFFF00"/>
                </a:solidFill>
                <a:latin typeface="Consolas"/>
                <a:cs typeface="Consolas"/>
              </a:rPr>
              <a:t>ele</a:t>
            </a:r>
            <a:r>
              <a:rPr sz="1800" dirty="0">
                <a:solidFill>
                  <a:srgbClr val="FFFF00"/>
                </a:solidFill>
                <a:latin typeface="Consolas"/>
                <a:cs typeface="Consolas"/>
              </a:rPr>
              <a:t>m</a:t>
            </a:r>
            <a:r>
              <a:rPr sz="1800" spc="-5" dirty="0">
                <a:solidFill>
                  <a:srgbClr val="FFFF00"/>
                </a:solidFill>
                <a:latin typeface="Consolas"/>
                <a:cs typeface="Consolas"/>
              </a:rPr>
              <a:t>ent</a:t>
            </a:r>
            <a:r>
              <a:rPr sz="1800" dirty="0">
                <a:solidFill>
                  <a:srgbClr val="FFFF00"/>
                </a:solidFill>
                <a:latin typeface="Consolas"/>
                <a:cs typeface="Consolas"/>
              </a:rPr>
              <a:t>s  </a:t>
            </a:r>
            <a:r>
              <a:rPr sz="1800" spc="-5" dirty="0">
                <a:solidFill>
                  <a:srgbClr val="FFFF00"/>
                </a:solidFill>
                <a:latin typeface="Consolas"/>
                <a:cs typeface="Consolas"/>
              </a:rPr>
              <a:t>With_template </a:t>
            </a:r>
            <a:r>
              <a:rPr sz="1800" dirty="0">
                <a:solidFill>
                  <a:srgbClr val="FFFF00"/>
                </a:solidFill>
                <a:latin typeface="Consolas"/>
                <a:cs typeface="Consolas"/>
              </a:rPr>
              <a:t> </a:t>
            </a:r>
            <a:r>
              <a:rPr sz="1800" spc="-5" dirty="0">
                <a:solidFill>
                  <a:srgbClr val="FFFF00"/>
                </a:solidFill>
                <a:latin typeface="Consolas"/>
                <a:cs typeface="Consolas"/>
              </a:rPr>
              <a:t>With_together </a:t>
            </a:r>
            <a:r>
              <a:rPr sz="1800" dirty="0">
                <a:solidFill>
                  <a:srgbClr val="FFFF00"/>
                </a:solidFill>
                <a:latin typeface="Consolas"/>
                <a:cs typeface="Consolas"/>
              </a:rPr>
              <a:t> </a:t>
            </a:r>
            <a:r>
              <a:rPr sz="1800" spc="-5" dirty="0">
                <a:solidFill>
                  <a:srgbClr val="FFFF00"/>
                </a:solidFill>
                <a:latin typeface="Consolas"/>
                <a:cs typeface="Consolas"/>
              </a:rPr>
              <a:t>With_varnames</a:t>
            </a:r>
            <a:endParaRPr sz="1800">
              <a:latin typeface="Consolas"/>
              <a:cs typeface="Consolas"/>
            </a:endParaRPr>
          </a:p>
        </p:txBody>
      </p:sp>
    </p:spTree>
    <p:extLst>
      <p:ext uri="{BB962C8B-B14F-4D97-AF65-F5344CB8AC3E}">
        <p14:creationId xmlns:p14="http://schemas.microsoft.com/office/powerpoint/2010/main" val="533048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4894"/>
            <a:ext cx="3065145" cy="696595"/>
          </a:xfrm>
          <a:prstGeom prst="rect">
            <a:avLst/>
          </a:prstGeom>
        </p:spPr>
        <p:txBody>
          <a:bodyPr vert="horz" wrap="square" lIns="0" tIns="12700" rIns="0" bIns="0" rtlCol="0">
            <a:spAutoFit/>
          </a:bodyPr>
          <a:lstStyle/>
          <a:p>
            <a:pPr marL="12700">
              <a:lnSpc>
                <a:spcPct val="100000"/>
              </a:lnSpc>
              <a:spcBef>
                <a:spcPts val="100"/>
              </a:spcBef>
            </a:pPr>
            <a:r>
              <a:rPr sz="4400" b="0" spc="-25" dirty="0">
                <a:solidFill>
                  <a:srgbClr val="FF6600"/>
                </a:solidFill>
                <a:latin typeface="Calibri Light"/>
                <a:cs typeface="Calibri Light"/>
              </a:rPr>
              <a:t>Why</a:t>
            </a:r>
            <a:r>
              <a:rPr sz="4400" b="0" spc="-85" dirty="0">
                <a:solidFill>
                  <a:srgbClr val="FF6600"/>
                </a:solidFill>
                <a:latin typeface="Calibri Light"/>
                <a:cs typeface="Calibri Light"/>
              </a:rPr>
              <a:t> </a:t>
            </a:r>
            <a:r>
              <a:rPr sz="4400" b="0" spc="-5" dirty="0">
                <a:solidFill>
                  <a:srgbClr val="FF6600"/>
                </a:solidFill>
                <a:latin typeface="Calibri Light"/>
                <a:cs typeface="Calibri Light"/>
              </a:rPr>
              <a:t>Ansible?</a:t>
            </a:r>
            <a:endParaRPr sz="4400">
              <a:latin typeface="Calibri Light"/>
              <a:cs typeface="Calibri Light"/>
            </a:endParaRPr>
          </a:p>
        </p:txBody>
      </p:sp>
      <p:pic>
        <p:nvPicPr>
          <p:cNvPr id="3" name="object 3"/>
          <p:cNvPicPr/>
          <p:nvPr/>
        </p:nvPicPr>
        <p:blipFill>
          <a:blip r:embed="rId2" cstate="print"/>
          <a:stretch>
            <a:fillRect/>
          </a:stretch>
        </p:blipFill>
        <p:spPr>
          <a:xfrm>
            <a:off x="7690104" y="2343911"/>
            <a:ext cx="1219200" cy="1219200"/>
          </a:xfrm>
          <a:prstGeom prst="rect">
            <a:avLst/>
          </a:prstGeom>
        </p:spPr>
      </p:pic>
      <p:pic>
        <p:nvPicPr>
          <p:cNvPr id="4" name="object 4"/>
          <p:cNvPicPr/>
          <p:nvPr/>
        </p:nvPicPr>
        <p:blipFill>
          <a:blip r:embed="rId3" cstate="print"/>
          <a:stretch>
            <a:fillRect/>
          </a:stretch>
        </p:blipFill>
        <p:spPr>
          <a:xfrm>
            <a:off x="2081783" y="2343911"/>
            <a:ext cx="1219199" cy="1219200"/>
          </a:xfrm>
          <a:prstGeom prst="rect">
            <a:avLst/>
          </a:prstGeom>
        </p:spPr>
      </p:pic>
      <p:pic>
        <p:nvPicPr>
          <p:cNvPr id="5" name="object 5"/>
          <p:cNvPicPr/>
          <p:nvPr/>
        </p:nvPicPr>
        <p:blipFill>
          <a:blip r:embed="rId4" cstate="print"/>
          <a:stretch>
            <a:fillRect/>
          </a:stretch>
        </p:blipFill>
        <p:spPr>
          <a:xfrm>
            <a:off x="3983735" y="2343911"/>
            <a:ext cx="1219200" cy="1219200"/>
          </a:xfrm>
          <a:prstGeom prst="rect">
            <a:avLst/>
          </a:prstGeom>
        </p:spPr>
      </p:pic>
      <p:pic>
        <p:nvPicPr>
          <p:cNvPr id="6" name="object 6"/>
          <p:cNvPicPr/>
          <p:nvPr/>
        </p:nvPicPr>
        <p:blipFill>
          <a:blip r:embed="rId5" cstate="print"/>
          <a:stretch>
            <a:fillRect/>
          </a:stretch>
        </p:blipFill>
        <p:spPr>
          <a:xfrm>
            <a:off x="5801867" y="2343911"/>
            <a:ext cx="1219199" cy="1219200"/>
          </a:xfrm>
          <a:prstGeom prst="rect">
            <a:avLst/>
          </a:prstGeom>
        </p:spPr>
      </p:pic>
      <p:grpSp>
        <p:nvGrpSpPr>
          <p:cNvPr id="7" name="object 7"/>
          <p:cNvGrpSpPr/>
          <p:nvPr/>
        </p:nvGrpSpPr>
        <p:grpSpPr>
          <a:xfrm>
            <a:off x="9688068" y="2343911"/>
            <a:ext cx="1219200" cy="1219200"/>
            <a:chOff x="9688068" y="2343911"/>
            <a:chExt cx="1219200" cy="1219200"/>
          </a:xfrm>
        </p:grpSpPr>
        <p:pic>
          <p:nvPicPr>
            <p:cNvPr id="8" name="object 8"/>
            <p:cNvPicPr/>
            <p:nvPr/>
          </p:nvPicPr>
          <p:blipFill>
            <a:blip r:embed="rId6" cstate="print"/>
            <a:stretch>
              <a:fillRect/>
            </a:stretch>
          </p:blipFill>
          <p:spPr>
            <a:xfrm>
              <a:off x="9688068" y="2343911"/>
              <a:ext cx="1219200" cy="1219200"/>
            </a:xfrm>
            <a:prstGeom prst="rect">
              <a:avLst/>
            </a:prstGeom>
          </p:spPr>
        </p:pic>
        <p:pic>
          <p:nvPicPr>
            <p:cNvPr id="9" name="object 9"/>
            <p:cNvPicPr/>
            <p:nvPr/>
          </p:nvPicPr>
          <p:blipFill>
            <a:blip r:embed="rId7" cstate="print"/>
            <a:stretch>
              <a:fillRect/>
            </a:stretch>
          </p:blipFill>
          <p:spPr>
            <a:xfrm>
              <a:off x="9992868" y="2549651"/>
              <a:ext cx="609600" cy="609600"/>
            </a:xfrm>
            <a:prstGeom prst="rect">
              <a:avLst/>
            </a:prstGeom>
          </p:spPr>
        </p:pic>
      </p:grpSp>
      <p:sp>
        <p:nvSpPr>
          <p:cNvPr id="10" name="object 10"/>
          <p:cNvSpPr txBox="1"/>
          <p:nvPr/>
        </p:nvSpPr>
        <p:spPr>
          <a:xfrm>
            <a:off x="2116582" y="3720845"/>
            <a:ext cx="115570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Provisioning</a:t>
            </a:r>
            <a:endParaRPr sz="1800">
              <a:latin typeface="Calibri"/>
              <a:cs typeface="Calibri"/>
            </a:endParaRPr>
          </a:p>
        </p:txBody>
      </p:sp>
      <p:sp>
        <p:nvSpPr>
          <p:cNvPr id="11" name="object 11"/>
          <p:cNvSpPr txBox="1"/>
          <p:nvPr/>
        </p:nvSpPr>
        <p:spPr>
          <a:xfrm>
            <a:off x="4018279" y="3582416"/>
            <a:ext cx="1288415" cy="574040"/>
          </a:xfrm>
          <a:prstGeom prst="rect">
            <a:avLst/>
          </a:prstGeom>
        </p:spPr>
        <p:txBody>
          <a:bodyPr vert="horz" wrap="square" lIns="0" tIns="12700" rIns="0" bIns="0" rtlCol="0">
            <a:spAutoFit/>
          </a:bodyPr>
          <a:lstStyle/>
          <a:p>
            <a:pPr marL="12700" marR="5080">
              <a:lnSpc>
                <a:spcPct val="100000"/>
              </a:lnSpc>
              <a:spcBef>
                <a:spcPts val="100"/>
              </a:spcBef>
            </a:pPr>
            <a:r>
              <a:rPr sz="1800" spc="-5" dirty="0">
                <a:solidFill>
                  <a:srgbClr val="FFFFFF"/>
                </a:solidFill>
                <a:latin typeface="Calibri"/>
                <a:cs typeface="Calibri"/>
              </a:rPr>
              <a:t>Co</a:t>
            </a:r>
            <a:r>
              <a:rPr sz="1800" spc="-10" dirty="0">
                <a:solidFill>
                  <a:srgbClr val="FFFFFF"/>
                </a:solidFill>
                <a:latin typeface="Calibri"/>
                <a:cs typeface="Calibri"/>
              </a:rPr>
              <a:t>n</a:t>
            </a:r>
            <a:r>
              <a:rPr sz="1800" spc="-5" dirty="0">
                <a:solidFill>
                  <a:srgbClr val="FFFFFF"/>
                </a:solidFill>
                <a:latin typeface="Calibri"/>
                <a:cs typeface="Calibri"/>
              </a:rPr>
              <a:t>figu</a:t>
            </a:r>
            <a:r>
              <a:rPr sz="1800" spc="-40" dirty="0">
                <a:solidFill>
                  <a:srgbClr val="FFFFFF"/>
                </a:solidFill>
                <a:latin typeface="Calibri"/>
                <a:cs typeface="Calibri"/>
              </a:rPr>
              <a:t>r</a:t>
            </a:r>
            <a:r>
              <a:rPr sz="1800" spc="-15" dirty="0">
                <a:solidFill>
                  <a:srgbClr val="FFFFFF"/>
                </a:solidFill>
                <a:latin typeface="Calibri"/>
                <a:cs typeface="Calibri"/>
              </a:rPr>
              <a:t>a</a:t>
            </a:r>
            <a:r>
              <a:rPr sz="1800" dirty="0">
                <a:solidFill>
                  <a:srgbClr val="FFFFFF"/>
                </a:solidFill>
                <a:latin typeface="Calibri"/>
                <a:cs typeface="Calibri"/>
              </a:rPr>
              <a:t>t</a:t>
            </a:r>
            <a:r>
              <a:rPr sz="1800" spc="-10" dirty="0">
                <a:solidFill>
                  <a:srgbClr val="FFFFFF"/>
                </a:solidFill>
                <a:latin typeface="Calibri"/>
                <a:cs typeface="Calibri"/>
              </a:rPr>
              <a:t>i</a:t>
            </a:r>
            <a:r>
              <a:rPr sz="1800" spc="-5" dirty="0">
                <a:solidFill>
                  <a:srgbClr val="FFFFFF"/>
                </a:solidFill>
                <a:latin typeface="Calibri"/>
                <a:cs typeface="Calibri"/>
              </a:rPr>
              <a:t>on  </a:t>
            </a:r>
            <a:r>
              <a:rPr sz="1800" dirty="0">
                <a:solidFill>
                  <a:srgbClr val="FFFFFF"/>
                </a:solidFill>
                <a:latin typeface="Calibri"/>
                <a:cs typeface="Calibri"/>
              </a:rPr>
              <a:t>Management</a:t>
            </a:r>
            <a:endParaRPr sz="1800">
              <a:latin typeface="Calibri"/>
              <a:cs typeface="Calibri"/>
            </a:endParaRPr>
          </a:p>
        </p:txBody>
      </p:sp>
      <p:sp>
        <p:nvSpPr>
          <p:cNvPr id="12" name="object 12"/>
          <p:cNvSpPr txBox="1"/>
          <p:nvPr/>
        </p:nvSpPr>
        <p:spPr>
          <a:xfrm>
            <a:off x="7831328" y="3582416"/>
            <a:ext cx="1167130" cy="574040"/>
          </a:xfrm>
          <a:prstGeom prst="rect">
            <a:avLst/>
          </a:prstGeom>
        </p:spPr>
        <p:txBody>
          <a:bodyPr vert="horz" wrap="square" lIns="0" tIns="12700" rIns="0" bIns="0" rtlCol="0">
            <a:spAutoFit/>
          </a:bodyPr>
          <a:lstStyle/>
          <a:p>
            <a:pPr marL="12700" marR="5080">
              <a:lnSpc>
                <a:spcPct val="100000"/>
              </a:lnSpc>
              <a:spcBef>
                <a:spcPts val="100"/>
              </a:spcBef>
            </a:pPr>
            <a:r>
              <a:rPr sz="1800" spc="-10" dirty="0">
                <a:solidFill>
                  <a:srgbClr val="FFFFFF"/>
                </a:solidFill>
                <a:latin typeface="Calibri"/>
                <a:cs typeface="Calibri"/>
              </a:rPr>
              <a:t>Application </a:t>
            </a:r>
            <a:r>
              <a:rPr sz="1800" spc="-5" dirty="0">
                <a:solidFill>
                  <a:srgbClr val="FFFFFF"/>
                </a:solidFill>
                <a:latin typeface="Calibri"/>
                <a:cs typeface="Calibri"/>
              </a:rPr>
              <a:t> Depl</a:t>
            </a:r>
            <a:r>
              <a:rPr sz="1800" spc="-15" dirty="0">
                <a:solidFill>
                  <a:srgbClr val="FFFFFF"/>
                </a:solidFill>
                <a:latin typeface="Calibri"/>
                <a:cs typeface="Calibri"/>
              </a:rPr>
              <a:t>o</a:t>
            </a:r>
            <a:r>
              <a:rPr sz="1800" dirty="0">
                <a:solidFill>
                  <a:srgbClr val="FFFFFF"/>
                </a:solidFill>
                <a:latin typeface="Calibri"/>
                <a:cs typeface="Calibri"/>
              </a:rPr>
              <a:t>yme</a:t>
            </a:r>
            <a:r>
              <a:rPr sz="1800" spc="-10" dirty="0">
                <a:solidFill>
                  <a:srgbClr val="FFFFFF"/>
                </a:solidFill>
                <a:latin typeface="Calibri"/>
                <a:cs typeface="Calibri"/>
              </a:rPr>
              <a:t>n</a:t>
            </a:r>
            <a:r>
              <a:rPr sz="1800" dirty="0">
                <a:solidFill>
                  <a:srgbClr val="FFFFFF"/>
                </a:solidFill>
                <a:latin typeface="Calibri"/>
                <a:cs typeface="Calibri"/>
              </a:rPr>
              <a:t>t</a:t>
            </a:r>
            <a:endParaRPr sz="1800">
              <a:latin typeface="Calibri"/>
              <a:cs typeface="Calibri"/>
            </a:endParaRPr>
          </a:p>
        </p:txBody>
      </p:sp>
      <p:sp>
        <p:nvSpPr>
          <p:cNvPr id="13" name="object 13"/>
          <p:cNvSpPr txBox="1"/>
          <p:nvPr/>
        </p:nvSpPr>
        <p:spPr>
          <a:xfrm>
            <a:off x="9740645" y="3582416"/>
            <a:ext cx="1116965" cy="574040"/>
          </a:xfrm>
          <a:prstGeom prst="rect">
            <a:avLst/>
          </a:prstGeom>
        </p:spPr>
        <p:txBody>
          <a:bodyPr vert="horz" wrap="square" lIns="0" tIns="12700" rIns="0" bIns="0" rtlCol="0">
            <a:spAutoFit/>
          </a:bodyPr>
          <a:lstStyle/>
          <a:p>
            <a:pPr marL="12700" marR="5080" indent="144780">
              <a:lnSpc>
                <a:spcPct val="100000"/>
              </a:lnSpc>
              <a:spcBef>
                <a:spcPts val="100"/>
              </a:spcBef>
            </a:pPr>
            <a:r>
              <a:rPr sz="1800" spc="-5" dirty="0">
                <a:solidFill>
                  <a:srgbClr val="FFFFFF"/>
                </a:solidFill>
                <a:latin typeface="Calibri"/>
                <a:cs typeface="Calibri"/>
              </a:rPr>
              <a:t>Security </a:t>
            </a:r>
            <a:r>
              <a:rPr sz="1800" dirty="0">
                <a:solidFill>
                  <a:srgbClr val="FFFFFF"/>
                </a:solidFill>
                <a:latin typeface="Calibri"/>
                <a:cs typeface="Calibri"/>
              </a:rPr>
              <a:t> </a:t>
            </a:r>
            <a:r>
              <a:rPr sz="1800" spc="-5" dirty="0">
                <a:solidFill>
                  <a:srgbClr val="FFFFFF"/>
                </a:solidFill>
                <a:latin typeface="Calibri"/>
                <a:cs typeface="Calibri"/>
              </a:rPr>
              <a:t>Co</a:t>
            </a:r>
            <a:r>
              <a:rPr sz="1800" spc="5" dirty="0">
                <a:solidFill>
                  <a:srgbClr val="FFFFFF"/>
                </a:solidFill>
                <a:latin typeface="Calibri"/>
                <a:cs typeface="Calibri"/>
              </a:rPr>
              <a:t>m</a:t>
            </a:r>
            <a:r>
              <a:rPr sz="1800" dirty="0">
                <a:solidFill>
                  <a:srgbClr val="FFFFFF"/>
                </a:solidFill>
                <a:latin typeface="Calibri"/>
                <a:cs typeface="Calibri"/>
              </a:rPr>
              <a:t>p</a:t>
            </a:r>
            <a:r>
              <a:rPr sz="1800" spc="-5" dirty="0">
                <a:solidFill>
                  <a:srgbClr val="FFFFFF"/>
                </a:solidFill>
                <a:latin typeface="Calibri"/>
                <a:cs typeface="Calibri"/>
              </a:rPr>
              <a:t>li</a:t>
            </a:r>
            <a:r>
              <a:rPr sz="1800" dirty="0">
                <a:solidFill>
                  <a:srgbClr val="FFFFFF"/>
                </a:solidFill>
                <a:latin typeface="Calibri"/>
                <a:cs typeface="Calibri"/>
              </a:rPr>
              <a:t>a</a:t>
            </a:r>
            <a:r>
              <a:rPr sz="1800" spc="5" dirty="0">
                <a:solidFill>
                  <a:srgbClr val="FFFFFF"/>
                </a:solidFill>
                <a:latin typeface="Calibri"/>
                <a:cs typeface="Calibri"/>
              </a:rPr>
              <a:t>n</a:t>
            </a:r>
            <a:r>
              <a:rPr sz="1800" dirty="0">
                <a:solidFill>
                  <a:srgbClr val="FFFFFF"/>
                </a:solidFill>
                <a:latin typeface="Calibri"/>
                <a:cs typeface="Calibri"/>
              </a:rPr>
              <a:t>ce</a:t>
            </a:r>
            <a:endParaRPr sz="1800">
              <a:latin typeface="Calibri"/>
              <a:cs typeface="Calibri"/>
            </a:endParaRPr>
          </a:p>
        </p:txBody>
      </p:sp>
      <p:sp>
        <p:nvSpPr>
          <p:cNvPr id="14" name="object 14"/>
          <p:cNvSpPr txBox="1"/>
          <p:nvPr/>
        </p:nvSpPr>
        <p:spPr>
          <a:xfrm>
            <a:off x="5905880" y="3582416"/>
            <a:ext cx="1087755" cy="574040"/>
          </a:xfrm>
          <a:prstGeom prst="rect">
            <a:avLst/>
          </a:prstGeom>
        </p:spPr>
        <p:txBody>
          <a:bodyPr vert="horz" wrap="square" lIns="0" tIns="12700" rIns="0" bIns="0" rtlCol="0">
            <a:spAutoFit/>
          </a:bodyPr>
          <a:lstStyle/>
          <a:p>
            <a:pPr marL="189865" marR="5080" indent="-177165">
              <a:lnSpc>
                <a:spcPct val="100000"/>
              </a:lnSpc>
              <a:spcBef>
                <a:spcPts val="100"/>
              </a:spcBef>
            </a:pPr>
            <a:r>
              <a:rPr sz="1800" spc="-5" dirty="0">
                <a:solidFill>
                  <a:srgbClr val="FFFFFF"/>
                </a:solidFill>
                <a:latin typeface="Calibri"/>
                <a:cs typeface="Calibri"/>
              </a:rPr>
              <a:t>Cont</a:t>
            </a:r>
            <a:r>
              <a:rPr sz="1800" spc="-10" dirty="0">
                <a:solidFill>
                  <a:srgbClr val="FFFFFF"/>
                </a:solidFill>
                <a:latin typeface="Calibri"/>
                <a:cs typeface="Calibri"/>
              </a:rPr>
              <a:t>i</a:t>
            </a:r>
            <a:r>
              <a:rPr sz="1800" dirty="0">
                <a:solidFill>
                  <a:srgbClr val="FFFFFF"/>
                </a:solidFill>
                <a:latin typeface="Calibri"/>
                <a:cs typeface="Calibri"/>
              </a:rPr>
              <a:t>nu</a:t>
            </a:r>
            <a:r>
              <a:rPr sz="1800" spc="-5" dirty="0">
                <a:solidFill>
                  <a:srgbClr val="FFFFFF"/>
                </a:solidFill>
                <a:latin typeface="Calibri"/>
                <a:cs typeface="Calibri"/>
              </a:rPr>
              <a:t>o</a:t>
            </a:r>
            <a:r>
              <a:rPr sz="1800" dirty="0">
                <a:solidFill>
                  <a:srgbClr val="FFFFFF"/>
                </a:solidFill>
                <a:latin typeface="Calibri"/>
                <a:cs typeface="Calibri"/>
              </a:rPr>
              <a:t>us  </a:t>
            </a:r>
            <a:r>
              <a:rPr sz="1800" spc="-5" dirty="0">
                <a:solidFill>
                  <a:srgbClr val="FFFFFF"/>
                </a:solidFill>
                <a:latin typeface="Calibri"/>
                <a:cs typeface="Calibri"/>
              </a:rPr>
              <a:t>Delivery</a:t>
            </a:r>
            <a:endParaRPr sz="1800">
              <a:latin typeface="Calibri"/>
              <a:cs typeface="Calibri"/>
            </a:endParaRPr>
          </a:p>
        </p:txBody>
      </p:sp>
      <p:pic>
        <p:nvPicPr>
          <p:cNvPr id="15" name="object 15"/>
          <p:cNvPicPr/>
          <p:nvPr/>
        </p:nvPicPr>
        <p:blipFill>
          <a:blip r:embed="rId8" cstate="print"/>
          <a:stretch>
            <a:fillRect/>
          </a:stretch>
        </p:blipFill>
        <p:spPr>
          <a:xfrm>
            <a:off x="2493264" y="4882896"/>
            <a:ext cx="1219200" cy="1219200"/>
          </a:xfrm>
          <a:prstGeom prst="rect">
            <a:avLst/>
          </a:prstGeom>
        </p:spPr>
      </p:pic>
      <p:sp>
        <p:nvSpPr>
          <p:cNvPr id="16" name="object 16"/>
          <p:cNvSpPr txBox="1"/>
          <p:nvPr/>
        </p:nvSpPr>
        <p:spPr>
          <a:xfrm>
            <a:off x="2806064" y="6120790"/>
            <a:ext cx="64262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Sc</a:t>
            </a:r>
            <a:r>
              <a:rPr sz="1800" spc="-10" dirty="0">
                <a:solidFill>
                  <a:srgbClr val="FFFFFF"/>
                </a:solidFill>
                <a:latin typeface="Calibri"/>
                <a:cs typeface="Calibri"/>
              </a:rPr>
              <a:t>r</a:t>
            </a:r>
            <a:r>
              <a:rPr sz="1800" spc="-5" dirty="0">
                <a:solidFill>
                  <a:srgbClr val="FFFFFF"/>
                </a:solidFill>
                <a:latin typeface="Calibri"/>
                <a:cs typeface="Calibri"/>
              </a:rPr>
              <a:t>i</a:t>
            </a:r>
            <a:r>
              <a:rPr sz="1800" spc="-10" dirty="0">
                <a:solidFill>
                  <a:srgbClr val="FFFFFF"/>
                </a:solidFill>
                <a:latin typeface="Calibri"/>
                <a:cs typeface="Calibri"/>
              </a:rPr>
              <a:t>p</a:t>
            </a:r>
            <a:r>
              <a:rPr sz="1800" dirty="0">
                <a:solidFill>
                  <a:srgbClr val="FFFFFF"/>
                </a:solidFill>
                <a:latin typeface="Calibri"/>
                <a:cs typeface="Calibri"/>
              </a:rPr>
              <a:t>ts</a:t>
            </a:r>
            <a:endParaRPr sz="1800">
              <a:latin typeface="Calibri"/>
              <a:cs typeface="Calibri"/>
            </a:endParaRPr>
          </a:p>
        </p:txBody>
      </p:sp>
      <p:sp>
        <p:nvSpPr>
          <p:cNvPr id="17" name="object 17"/>
          <p:cNvSpPr txBox="1"/>
          <p:nvPr/>
        </p:nvSpPr>
        <p:spPr>
          <a:xfrm>
            <a:off x="3791458" y="5049392"/>
            <a:ext cx="1535430" cy="848994"/>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5" dirty="0">
                <a:solidFill>
                  <a:srgbClr val="FF3300"/>
                </a:solidFill>
                <a:latin typeface="Calibri"/>
                <a:cs typeface="Calibri"/>
              </a:rPr>
              <a:t>Time</a:t>
            </a:r>
            <a:endParaRPr sz="1800">
              <a:latin typeface="Calibri"/>
              <a:cs typeface="Calibri"/>
            </a:endParaRPr>
          </a:p>
          <a:p>
            <a:pPr marL="299085" indent="-287020">
              <a:lnSpc>
                <a:spcPct val="100000"/>
              </a:lnSpc>
              <a:buFont typeface="Arial MT"/>
              <a:buChar char="•"/>
              <a:tabLst>
                <a:tab pos="299085" algn="l"/>
                <a:tab pos="299720" algn="l"/>
              </a:tabLst>
            </a:pPr>
            <a:r>
              <a:rPr sz="1800" spc="-5" dirty="0">
                <a:solidFill>
                  <a:srgbClr val="FF3300"/>
                </a:solidFill>
                <a:latin typeface="Calibri"/>
                <a:cs typeface="Calibri"/>
              </a:rPr>
              <a:t>Coding</a:t>
            </a:r>
            <a:r>
              <a:rPr sz="1800" spc="-25" dirty="0">
                <a:solidFill>
                  <a:srgbClr val="FF3300"/>
                </a:solidFill>
                <a:latin typeface="Calibri"/>
                <a:cs typeface="Calibri"/>
              </a:rPr>
              <a:t> </a:t>
            </a:r>
            <a:r>
              <a:rPr sz="1800" spc="-5" dirty="0">
                <a:solidFill>
                  <a:srgbClr val="FF3300"/>
                </a:solidFill>
                <a:latin typeface="Calibri"/>
                <a:cs typeface="Calibri"/>
              </a:rPr>
              <a:t>Skills</a:t>
            </a:r>
            <a:endParaRPr sz="1800">
              <a:latin typeface="Calibri"/>
              <a:cs typeface="Calibri"/>
            </a:endParaRPr>
          </a:p>
          <a:p>
            <a:pPr marL="299085" indent="-287020">
              <a:lnSpc>
                <a:spcPct val="100000"/>
              </a:lnSpc>
              <a:buFont typeface="Arial MT"/>
              <a:buChar char="•"/>
              <a:tabLst>
                <a:tab pos="299085" algn="l"/>
                <a:tab pos="299720" algn="l"/>
              </a:tabLst>
            </a:pPr>
            <a:r>
              <a:rPr sz="1800" dirty="0">
                <a:solidFill>
                  <a:srgbClr val="FF3300"/>
                </a:solidFill>
                <a:latin typeface="Calibri"/>
                <a:cs typeface="Calibri"/>
              </a:rPr>
              <a:t>Ma</a:t>
            </a:r>
            <a:r>
              <a:rPr sz="1800" spc="-10" dirty="0">
                <a:solidFill>
                  <a:srgbClr val="FF3300"/>
                </a:solidFill>
                <a:latin typeface="Calibri"/>
                <a:cs typeface="Calibri"/>
              </a:rPr>
              <a:t>in</a:t>
            </a:r>
            <a:r>
              <a:rPr sz="1800" spc="-30" dirty="0">
                <a:solidFill>
                  <a:srgbClr val="FF3300"/>
                </a:solidFill>
                <a:latin typeface="Calibri"/>
                <a:cs typeface="Calibri"/>
              </a:rPr>
              <a:t>t</a:t>
            </a:r>
            <a:r>
              <a:rPr sz="1800" dirty="0">
                <a:solidFill>
                  <a:srgbClr val="FF3300"/>
                </a:solidFill>
                <a:latin typeface="Calibri"/>
                <a:cs typeface="Calibri"/>
              </a:rPr>
              <a:t>e</a:t>
            </a:r>
            <a:r>
              <a:rPr sz="1800" spc="5" dirty="0">
                <a:solidFill>
                  <a:srgbClr val="FF3300"/>
                </a:solidFill>
                <a:latin typeface="Calibri"/>
                <a:cs typeface="Calibri"/>
              </a:rPr>
              <a:t>n</a:t>
            </a:r>
            <a:r>
              <a:rPr sz="1800" dirty="0">
                <a:solidFill>
                  <a:srgbClr val="FF3300"/>
                </a:solidFill>
                <a:latin typeface="Calibri"/>
                <a:cs typeface="Calibri"/>
              </a:rPr>
              <a:t>ance</a:t>
            </a:r>
            <a:endParaRPr sz="1800">
              <a:latin typeface="Calibri"/>
              <a:cs typeface="Calibri"/>
            </a:endParaRPr>
          </a:p>
        </p:txBody>
      </p:sp>
      <p:pic>
        <p:nvPicPr>
          <p:cNvPr id="18" name="object 18"/>
          <p:cNvPicPr/>
          <p:nvPr/>
        </p:nvPicPr>
        <p:blipFill>
          <a:blip r:embed="rId9" cstate="print"/>
          <a:stretch>
            <a:fillRect/>
          </a:stretch>
        </p:blipFill>
        <p:spPr>
          <a:xfrm>
            <a:off x="7857743" y="4707635"/>
            <a:ext cx="1569720" cy="1569720"/>
          </a:xfrm>
          <a:prstGeom prst="rect">
            <a:avLst/>
          </a:prstGeom>
        </p:spPr>
      </p:pic>
      <p:sp>
        <p:nvSpPr>
          <p:cNvPr id="19" name="object 19"/>
          <p:cNvSpPr txBox="1"/>
          <p:nvPr/>
        </p:nvSpPr>
        <p:spPr>
          <a:xfrm>
            <a:off x="9507093" y="5049392"/>
            <a:ext cx="1206500" cy="848994"/>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800" spc="-5" dirty="0">
                <a:solidFill>
                  <a:srgbClr val="92D050"/>
                </a:solidFill>
                <a:latin typeface="Calibri"/>
                <a:cs typeface="Calibri"/>
              </a:rPr>
              <a:t>Simple</a:t>
            </a:r>
            <a:endParaRPr sz="1800">
              <a:latin typeface="Calibri"/>
              <a:cs typeface="Calibri"/>
            </a:endParaRPr>
          </a:p>
          <a:p>
            <a:pPr marL="299085" indent="-287020">
              <a:lnSpc>
                <a:spcPct val="100000"/>
              </a:lnSpc>
              <a:buFont typeface="Arial MT"/>
              <a:buChar char="•"/>
              <a:tabLst>
                <a:tab pos="299085" algn="l"/>
                <a:tab pos="299720" algn="l"/>
              </a:tabLst>
            </a:pPr>
            <a:r>
              <a:rPr sz="1800" spc="-10" dirty="0">
                <a:solidFill>
                  <a:srgbClr val="92D050"/>
                </a:solidFill>
                <a:latin typeface="Calibri"/>
                <a:cs typeface="Calibri"/>
              </a:rPr>
              <a:t>Powerful</a:t>
            </a:r>
            <a:endParaRPr sz="1800">
              <a:latin typeface="Calibri"/>
              <a:cs typeface="Calibri"/>
            </a:endParaRPr>
          </a:p>
          <a:p>
            <a:pPr marL="299085" indent="-287020">
              <a:lnSpc>
                <a:spcPct val="100000"/>
              </a:lnSpc>
              <a:buFont typeface="Arial MT"/>
              <a:buChar char="•"/>
              <a:tabLst>
                <a:tab pos="299085" algn="l"/>
                <a:tab pos="299720" algn="l"/>
              </a:tabLst>
            </a:pPr>
            <a:r>
              <a:rPr sz="1800" spc="-5" dirty="0">
                <a:solidFill>
                  <a:srgbClr val="92D050"/>
                </a:solidFill>
                <a:latin typeface="Calibri"/>
                <a:cs typeface="Calibri"/>
              </a:rPr>
              <a:t>Agentless</a:t>
            </a:r>
            <a:endParaRPr sz="1800">
              <a:latin typeface="Calibri"/>
              <a:cs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370075" y="1844014"/>
            <a:ext cx="9614154" cy="3993007"/>
          </a:xfrm>
          <a:prstGeom prst="rect">
            <a:avLst/>
          </a:prstGeom>
        </p:spPr>
      </p:pic>
      <p:sp>
        <p:nvSpPr>
          <p:cNvPr id="3" name="object 3"/>
          <p:cNvSpPr txBox="1"/>
          <p:nvPr/>
        </p:nvSpPr>
        <p:spPr>
          <a:xfrm>
            <a:off x="2932302" y="2895091"/>
            <a:ext cx="6541134" cy="1366520"/>
          </a:xfrm>
          <a:prstGeom prst="rect">
            <a:avLst/>
          </a:prstGeom>
        </p:spPr>
        <p:txBody>
          <a:bodyPr vert="horz" wrap="square" lIns="0" tIns="12065" rIns="0" bIns="0" rtlCol="0">
            <a:spAutoFit/>
          </a:bodyPr>
          <a:lstStyle/>
          <a:p>
            <a:pPr marL="12700">
              <a:lnSpc>
                <a:spcPct val="100000"/>
              </a:lnSpc>
              <a:spcBef>
                <a:spcPts val="95"/>
              </a:spcBef>
            </a:pPr>
            <a:r>
              <a:rPr sz="8800" b="1" spc="-170" dirty="0">
                <a:solidFill>
                  <a:srgbClr val="FFFFFF"/>
                </a:solidFill>
                <a:latin typeface="Arial"/>
                <a:cs typeface="Arial"/>
              </a:rPr>
              <a:t>Conditionals</a:t>
            </a:r>
            <a:endParaRPr sz="8800">
              <a:latin typeface="Arial"/>
              <a:cs typeface="Arial"/>
            </a:endParaRPr>
          </a:p>
        </p:txBody>
      </p:sp>
      <p:pic>
        <p:nvPicPr>
          <p:cNvPr id="4" name="object 4"/>
          <p:cNvPicPr/>
          <p:nvPr/>
        </p:nvPicPr>
        <p:blipFill>
          <a:blip r:embed="rId3" cstate="print"/>
          <a:stretch>
            <a:fillRect/>
          </a:stretch>
        </p:blipFill>
        <p:spPr>
          <a:xfrm>
            <a:off x="3642359" y="801623"/>
            <a:ext cx="5403215" cy="2828036"/>
          </a:xfrm>
          <a:prstGeom prst="rect">
            <a:avLst/>
          </a:prstGeom>
        </p:spPr>
      </p:pic>
      <p:sp>
        <p:nvSpPr>
          <p:cNvPr id="5" name="object 5"/>
          <p:cNvSpPr txBox="1">
            <a:spLocks noGrp="1"/>
          </p:cNvSpPr>
          <p:nvPr>
            <p:ph type="ctrTitle"/>
          </p:nvPr>
        </p:nvSpPr>
        <p:spPr>
          <a:xfrm>
            <a:off x="2819400" y="1479550"/>
            <a:ext cx="5035549" cy="1031239"/>
          </a:xfrm>
          <a:prstGeom prst="rect">
            <a:avLst/>
          </a:prstGeom>
        </p:spPr>
        <p:txBody>
          <a:bodyPr vert="horz" wrap="square" lIns="0" tIns="12700" rIns="0" bIns="0" rtlCol="0">
            <a:spAutoFit/>
          </a:bodyPr>
          <a:lstStyle/>
          <a:p>
            <a:pPr marL="226695">
              <a:lnSpc>
                <a:spcPct val="100000"/>
              </a:lnSpc>
              <a:spcBef>
                <a:spcPts val="100"/>
              </a:spcBef>
            </a:pPr>
            <a:r>
              <a:rPr spc="-210" dirty="0"/>
              <a:t>Ansible</a:t>
            </a:r>
          </a:p>
        </p:txBody>
      </p:sp>
    </p:spTree>
    <p:extLst>
      <p:ext uri="{BB962C8B-B14F-4D97-AF65-F5344CB8AC3E}">
        <p14:creationId xmlns:p14="http://schemas.microsoft.com/office/powerpoint/2010/main" val="6642463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2" name="Picture 2">
            <a:extLst>
              <a:ext uri="{FF2B5EF4-FFF2-40B4-BE49-F238E27FC236}">
                <a16:creationId xmlns:a16="http://schemas.microsoft.com/office/drawing/2014/main" id="{9EB19A0D-88ED-4EC7-B012-FDA45662F22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039C885C-7507-48BC-8DA5-9B9A8A3B290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5" name="Rectangle 5">
              <a:extLst>
                <a:ext uri="{FF2B5EF4-FFF2-40B4-BE49-F238E27FC236}">
                  <a16:creationId xmlns:a16="http://schemas.microsoft.com/office/drawing/2014/main" id="{80315E80-D09C-4AAC-A1AA-6416ADD0A77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6">
              <a:extLst>
                <a:ext uri="{FF2B5EF4-FFF2-40B4-BE49-F238E27FC236}">
                  <a16:creationId xmlns:a16="http://schemas.microsoft.com/office/drawing/2014/main" id="{464D5536-A035-4505-AF73-4F7CAE4882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7">
              <a:extLst>
                <a:ext uri="{FF2B5EF4-FFF2-40B4-BE49-F238E27FC236}">
                  <a16:creationId xmlns:a16="http://schemas.microsoft.com/office/drawing/2014/main" id="{81218E36-F40D-459F-A201-0A62E0FA57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Rectangle 8">
              <a:extLst>
                <a:ext uri="{FF2B5EF4-FFF2-40B4-BE49-F238E27FC236}">
                  <a16:creationId xmlns:a16="http://schemas.microsoft.com/office/drawing/2014/main" id="{5B53825A-3A84-4E26-A19D-A61548B6A59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9" name="Freeform 9">
              <a:extLst>
                <a:ext uri="{FF2B5EF4-FFF2-40B4-BE49-F238E27FC236}">
                  <a16:creationId xmlns:a16="http://schemas.microsoft.com/office/drawing/2014/main" id="{AD90489C-7868-4D44-828E-5BD078E107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0">
              <a:extLst>
                <a:ext uri="{FF2B5EF4-FFF2-40B4-BE49-F238E27FC236}">
                  <a16:creationId xmlns:a16="http://schemas.microsoft.com/office/drawing/2014/main" id="{98ED0810-C456-43E0-A430-4BF3E84BB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1">
              <a:extLst>
                <a:ext uri="{FF2B5EF4-FFF2-40B4-BE49-F238E27FC236}">
                  <a16:creationId xmlns:a16="http://schemas.microsoft.com/office/drawing/2014/main" id="{E5A0D863-274E-498B-A757-EE462B7CF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2">
              <a:extLst>
                <a:ext uri="{FF2B5EF4-FFF2-40B4-BE49-F238E27FC236}">
                  <a16:creationId xmlns:a16="http://schemas.microsoft.com/office/drawing/2014/main" id="{B7819E45-002E-4BE7-9D91-AF82D377627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3">
              <a:extLst>
                <a:ext uri="{FF2B5EF4-FFF2-40B4-BE49-F238E27FC236}">
                  <a16:creationId xmlns:a16="http://schemas.microsoft.com/office/drawing/2014/main" id="{8B2A702D-53E8-4674-87E0-CA1F7E5627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4">
              <a:extLst>
                <a:ext uri="{FF2B5EF4-FFF2-40B4-BE49-F238E27FC236}">
                  <a16:creationId xmlns:a16="http://schemas.microsoft.com/office/drawing/2014/main" id="{451CEEF2-55A9-4CDF-BB69-2D07031F0D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5">
              <a:extLst>
                <a:ext uri="{FF2B5EF4-FFF2-40B4-BE49-F238E27FC236}">
                  <a16:creationId xmlns:a16="http://schemas.microsoft.com/office/drawing/2014/main" id="{DCEC5350-68CD-460C-999B-A6055EA506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6">
              <a:extLst>
                <a:ext uri="{FF2B5EF4-FFF2-40B4-BE49-F238E27FC236}">
                  <a16:creationId xmlns:a16="http://schemas.microsoft.com/office/drawing/2014/main" id="{26945734-B592-423F-BCF3-8ED9227467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7">
              <a:extLst>
                <a:ext uri="{FF2B5EF4-FFF2-40B4-BE49-F238E27FC236}">
                  <a16:creationId xmlns:a16="http://schemas.microsoft.com/office/drawing/2014/main" id="{D6FF6791-D332-4D35-90E0-42011DF40C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8">
              <a:extLst>
                <a:ext uri="{FF2B5EF4-FFF2-40B4-BE49-F238E27FC236}">
                  <a16:creationId xmlns:a16="http://schemas.microsoft.com/office/drawing/2014/main" id="{B1ED9C0C-0AD0-4F60-BB85-02B00AFE76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9">
              <a:extLst>
                <a:ext uri="{FF2B5EF4-FFF2-40B4-BE49-F238E27FC236}">
                  <a16:creationId xmlns:a16="http://schemas.microsoft.com/office/drawing/2014/main" id="{E202B26B-3FB3-4127-9295-F6E24A75ED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0">
              <a:extLst>
                <a:ext uri="{FF2B5EF4-FFF2-40B4-BE49-F238E27FC236}">
                  <a16:creationId xmlns:a16="http://schemas.microsoft.com/office/drawing/2014/main" id="{A9B0C70B-3686-4190-8592-736E11AB4D0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1">
              <a:extLst>
                <a:ext uri="{FF2B5EF4-FFF2-40B4-BE49-F238E27FC236}">
                  <a16:creationId xmlns:a16="http://schemas.microsoft.com/office/drawing/2014/main" id="{3DCD01FB-20E8-42C3-AFE9-DFD3F426A15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2">
              <a:extLst>
                <a:ext uri="{FF2B5EF4-FFF2-40B4-BE49-F238E27FC236}">
                  <a16:creationId xmlns:a16="http://schemas.microsoft.com/office/drawing/2014/main" id="{E18D3AEB-E104-4243-893A-880F9A3C45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3">
              <a:extLst>
                <a:ext uri="{FF2B5EF4-FFF2-40B4-BE49-F238E27FC236}">
                  <a16:creationId xmlns:a16="http://schemas.microsoft.com/office/drawing/2014/main" id="{25B79020-576E-46E2-BDDD-3D93C9DD53B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4">
              <a:extLst>
                <a:ext uri="{FF2B5EF4-FFF2-40B4-BE49-F238E27FC236}">
                  <a16:creationId xmlns:a16="http://schemas.microsoft.com/office/drawing/2014/main" id="{F9BE123C-99CB-4F9F-B6AD-D78B410111B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5">
              <a:extLst>
                <a:ext uri="{FF2B5EF4-FFF2-40B4-BE49-F238E27FC236}">
                  <a16:creationId xmlns:a16="http://schemas.microsoft.com/office/drawing/2014/main" id="{2652409A-0FBC-471C-8070-735AA2D18C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6">
              <a:extLst>
                <a:ext uri="{FF2B5EF4-FFF2-40B4-BE49-F238E27FC236}">
                  <a16:creationId xmlns:a16="http://schemas.microsoft.com/office/drawing/2014/main" id="{A7B0AC30-BECB-435E-B184-5893DAF4CF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7">
              <a:extLst>
                <a:ext uri="{FF2B5EF4-FFF2-40B4-BE49-F238E27FC236}">
                  <a16:creationId xmlns:a16="http://schemas.microsoft.com/office/drawing/2014/main" id="{209F3AA3-0D92-49EA-8E9E-E851935910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8">
              <a:extLst>
                <a:ext uri="{FF2B5EF4-FFF2-40B4-BE49-F238E27FC236}">
                  <a16:creationId xmlns:a16="http://schemas.microsoft.com/office/drawing/2014/main" id="{96C003E9-8BC2-48CC-ABF7-540233FDB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9">
              <a:extLst>
                <a:ext uri="{FF2B5EF4-FFF2-40B4-BE49-F238E27FC236}">
                  <a16:creationId xmlns:a16="http://schemas.microsoft.com/office/drawing/2014/main" id="{13BDD8BA-D378-486C-AAC9-F4BC3E8560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0">
              <a:extLst>
                <a:ext uri="{FF2B5EF4-FFF2-40B4-BE49-F238E27FC236}">
                  <a16:creationId xmlns:a16="http://schemas.microsoft.com/office/drawing/2014/main" id="{04C38930-9B92-429B-915A-D0198D6ACD1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31">
              <a:extLst>
                <a:ext uri="{FF2B5EF4-FFF2-40B4-BE49-F238E27FC236}">
                  <a16:creationId xmlns:a16="http://schemas.microsoft.com/office/drawing/2014/main" id="{32660743-42C8-4FFB-A77B-66678E1E1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2">
              <a:extLst>
                <a:ext uri="{FF2B5EF4-FFF2-40B4-BE49-F238E27FC236}">
                  <a16:creationId xmlns:a16="http://schemas.microsoft.com/office/drawing/2014/main" id="{6B242301-66B7-4876-B23A-1B97410A55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Rectangle 33">
              <a:extLst>
                <a:ext uri="{FF2B5EF4-FFF2-40B4-BE49-F238E27FC236}">
                  <a16:creationId xmlns:a16="http://schemas.microsoft.com/office/drawing/2014/main" id="{B05C5127-C481-4571-9E17-90305CA0A91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4" name="Freeform 34">
              <a:extLst>
                <a:ext uri="{FF2B5EF4-FFF2-40B4-BE49-F238E27FC236}">
                  <a16:creationId xmlns:a16="http://schemas.microsoft.com/office/drawing/2014/main" id="{BC0F1F06-EBE2-4919-A902-A503E384D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5">
              <a:extLst>
                <a:ext uri="{FF2B5EF4-FFF2-40B4-BE49-F238E27FC236}">
                  <a16:creationId xmlns:a16="http://schemas.microsoft.com/office/drawing/2014/main" id="{2B2E1C8D-A953-4AED-8346-C34CFE3BE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6">
              <a:extLst>
                <a:ext uri="{FF2B5EF4-FFF2-40B4-BE49-F238E27FC236}">
                  <a16:creationId xmlns:a16="http://schemas.microsoft.com/office/drawing/2014/main" id="{8F150D6E-EB09-41AD-93BE-BF543BE365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37">
              <a:extLst>
                <a:ext uri="{FF2B5EF4-FFF2-40B4-BE49-F238E27FC236}">
                  <a16:creationId xmlns:a16="http://schemas.microsoft.com/office/drawing/2014/main" id="{AE3633FE-8FF6-4FC3-8422-483E7FAEDE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8">
              <a:extLst>
                <a:ext uri="{FF2B5EF4-FFF2-40B4-BE49-F238E27FC236}">
                  <a16:creationId xmlns:a16="http://schemas.microsoft.com/office/drawing/2014/main" id="{D233BC09-3785-4EA9-A80F-699EABFCD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9">
              <a:extLst>
                <a:ext uri="{FF2B5EF4-FFF2-40B4-BE49-F238E27FC236}">
                  <a16:creationId xmlns:a16="http://schemas.microsoft.com/office/drawing/2014/main" id="{DEFAAC70-9A33-41C4-9960-80B056E47F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0">
              <a:extLst>
                <a:ext uri="{FF2B5EF4-FFF2-40B4-BE49-F238E27FC236}">
                  <a16:creationId xmlns:a16="http://schemas.microsoft.com/office/drawing/2014/main" id="{FE1B6380-FA49-4E35-B2EB-BC1D322A0A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1">
              <a:extLst>
                <a:ext uri="{FF2B5EF4-FFF2-40B4-BE49-F238E27FC236}">
                  <a16:creationId xmlns:a16="http://schemas.microsoft.com/office/drawing/2014/main" id="{F578AFE9-69B9-4FE3-A349-4640D49A58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42">
              <a:extLst>
                <a:ext uri="{FF2B5EF4-FFF2-40B4-BE49-F238E27FC236}">
                  <a16:creationId xmlns:a16="http://schemas.microsoft.com/office/drawing/2014/main" id="{49C01CF4-73AC-40B8-8AA5-60072CBB34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43">
              <a:extLst>
                <a:ext uri="{FF2B5EF4-FFF2-40B4-BE49-F238E27FC236}">
                  <a16:creationId xmlns:a16="http://schemas.microsoft.com/office/drawing/2014/main" id="{B4DA1C3D-282A-4010-9263-E2F62D7954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4">
              <a:extLst>
                <a:ext uri="{FF2B5EF4-FFF2-40B4-BE49-F238E27FC236}">
                  <a16:creationId xmlns:a16="http://schemas.microsoft.com/office/drawing/2014/main" id="{52475A43-7A28-4A0F-BA58-C070BB882B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Rectangle 45">
              <a:extLst>
                <a:ext uri="{FF2B5EF4-FFF2-40B4-BE49-F238E27FC236}">
                  <a16:creationId xmlns:a16="http://schemas.microsoft.com/office/drawing/2014/main" id="{0C7241CC-AC61-4580-A46E-C217B329EB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6" name="Freeform 46">
              <a:extLst>
                <a:ext uri="{FF2B5EF4-FFF2-40B4-BE49-F238E27FC236}">
                  <a16:creationId xmlns:a16="http://schemas.microsoft.com/office/drawing/2014/main" id="{584FF8AA-E75D-483B-A344-7022541CF8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47">
              <a:extLst>
                <a:ext uri="{FF2B5EF4-FFF2-40B4-BE49-F238E27FC236}">
                  <a16:creationId xmlns:a16="http://schemas.microsoft.com/office/drawing/2014/main" id="{AFF0ABD2-8247-432E-9F13-CCB7D0E620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48">
              <a:extLst>
                <a:ext uri="{FF2B5EF4-FFF2-40B4-BE49-F238E27FC236}">
                  <a16:creationId xmlns:a16="http://schemas.microsoft.com/office/drawing/2014/main" id="{8779D639-A8BE-46A3-BF82-B0498C363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49">
              <a:extLst>
                <a:ext uri="{FF2B5EF4-FFF2-40B4-BE49-F238E27FC236}">
                  <a16:creationId xmlns:a16="http://schemas.microsoft.com/office/drawing/2014/main" id="{62C75AD3-B601-4AB8-A449-C0375B263A5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0">
              <a:extLst>
                <a:ext uri="{FF2B5EF4-FFF2-40B4-BE49-F238E27FC236}">
                  <a16:creationId xmlns:a16="http://schemas.microsoft.com/office/drawing/2014/main" id="{7CEBAD4A-BB32-451F-B1E1-48D6F52EBD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1">
              <a:extLst>
                <a:ext uri="{FF2B5EF4-FFF2-40B4-BE49-F238E27FC236}">
                  <a16:creationId xmlns:a16="http://schemas.microsoft.com/office/drawing/2014/main" id="{9EA19F7F-29F8-4DF4-AB9B-C4D507FA7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2">
              <a:extLst>
                <a:ext uri="{FF2B5EF4-FFF2-40B4-BE49-F238E27FC236}">
                  <a16:creationId xmlns:a16="http://schemas.microsoft.com/office/drawing/2014/main" id="{9A6E14CB-BA29-40ED-B9E1-9AF554AFDE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3">
              <a:extLst>
                <a:ext uri="{FF2B5EF4-FFF2-40B4-BE49-F238E27FC236}">
                  <a16:creationId xmlns:a16="http://schemas.microsoft.com/office/drawing/2014/main" id="{384A67CA-9AF3-4473-9BC7-2C48C43261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4">
              <a:extLst>
                <a:ext uri="{FF2B5EF4-FFF2-40B4-BE49-F238E27FC236}">
                  <a16:creationId xmlns:a16="http://schemas.microsoft.com/office/drawing/2014/main" id="{9DE1AF00-9D03-4DFB-B862-C8665962894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5">
              <a:extLst>
                <a:ext uri="{FF2B5EF4-FFF2-40B4-BE49-F238E27FC236}">
                  <a16:creationId xmlns:a16="http://schemas.microsoft.com/office/drawing/2014/main" id="{03D15E32-C507-4B36-B9AB-BD0A1AEBD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56">
              <a:extLst>
                <a:ext uri="{FF2B5EF4-FFF2-40B4-BE49-F238E27FC236}">
                  <a16:creationId xmlns:a16="http://schemas.microsoft.com/office/drawing/2014/main" id="{978B3024-1C05-4858-A919-0ABF75EF71A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57">
              <a:extLst>
                <a:ext uri="{FF2B5EF4-FFF2-40B4-BE49-F238E27FC236}">
                  <a16:creationId xmlns:a16="http://schemas.microsoft.com/office/drawing/2014/main" id="{04B0C1D6-8B63-4D35-83C5-5D4331190A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58">
              <a:extLst>
                <a:ext uri="{FF2B5EF4-FFF2-40B4-BE49-F238E27FC236}">
                  <a16:creationId xmlns:a16="http://schemas.microsoft.com/office/drawing/2014/main" id="{C0409678-BF82-43B2-8F95-46A5A0E186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 name="TextBox 5">
            <a:extLst>
              <a:ext uri="{FF2B5EF4-FFF2-40B4-BE49-F238E27FC236}">
                <a16:creationId xmlns:a16="http://schemas.microsoft.com/office/drawing/2014/main" id="{C13BF8C5-78B0-B46B-4098-9EC3E81A0A35}"/>
              </a:ext>
            </a:extLst>
          </p:cNvPr>
          <p:cNvSpPr txBox="1"/>
          <p:nvPr/>
        </p:nvSpPr>
        <p:spPr>
          <a:xfrm>
            <a:off x="1876425" y="1113282"/>
            <a:ext cx="3734941" cy="2396681"/>
          </a:xfrm>
          <a:prstGeom prst="rect">
            <a:avLst/>
          </a:prstGeom>
        </p:spPr>
        <p:txBody>
          <a:bodyPr vert="horz" lIns="91440" tIns="45720" rIns="91440" bIns="45720" rtlCol="0" anchor="b">
            <a:normAutofit/>
          </a:bodyPr>
          <a:lstStyle/>
          <a:p>
            <a:pPr defTabSz="914400">
              <a:lnSpc>
                <a:spcPct val="90000"/>
              </a:lnSpc>
              <a:spcBef>
                <a:spcPct val="0"/>
              </a:spcBef>
              <a:spcAft>
                <a:spcPts val="600"/>
              </a:spcAft>
            </a:pPr>
            <a:r>
              <a:rPr lang="en-US" sz="3000" cap="all" dirty="0">
                <a:latin typeface="+mj-lt"/>
                <a:ea typeface="+mj-ea"/>
                <a:cs typeface="+mj-cs"/>
              </a:rPr>
              <a:t>I am writing a playbook to run Nginx on Debian and RHEL based systems</a:t>
            </a:r>
          </a:p>
        </p:txBody>
      </p:sp>
      <p:sp>
        <p:nvSpPr>
          <p:cNvPr id="70" name="Round Diagonal Corner Rectangle 6">
            <a:extLst>
              <a:ext uri="{FF2B5EF4-FFF2-40B4-BE49-F238E27FC236}">
                <a16:creationId xmlns:a16="http://schemas.microsoft.com/office/drawing/2014/main" id="{E6A49086-297C-45EA-8090-994D86666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omputer screen&#10;&#10;Description automatically generated">
            <a:extLst>
              <a:ext uri="{FF2B5EF4-FFF2-40B4-BE49-F238E27FC236}">
                <a16:creationId xmlns:a16="http://schemas.microsoft.com/office/drawing/2014/main" id="{B9053F48-6BDA-8B01-BD15-C5AB59F806CF}"/>
              </a:ext>
            </a:extLst>
          </p:cNvPr>
          <p:cNvPicPr>
            <a:picLocks noChangeAspect="1"/>
          </p:cNvPicPr>
          <p:nvPr/>
        </p:nvPicPr>
        <p:blipFill>
          <a:blip r:embed="rId4"/>
          <a:stretch>
            <a:fillRect/>
          </a:stretch>
        </p:blipFill>
        <p:spPr>
          <a:xfrm>
            <a:off x="6421396" y="1503885"/>
            <a:ext cx="4635583" cy="1471796"/>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5D06AF24-3C8D-6AED-9381-676DFE2BFA68}"/>
              </a:ext>
            </a:extLst>
          </p:cNvPr>
          <p:cNvPicPr>
            <a:picLocks noChangeAspect="1"/>
          </p:cNvPicPr>
          <p:nvPr/>
        </p:nvPicPr>
        <p:blipFill>
          <a:blip r:embed="rId5"/>
          <a:stretch>
            <a:fillRect/>
          </a:stretch>
        </p:blipFill>
        <p:spPr>
          <a:xfrm>
            <a:off x="6421395" y="3938567"/>
            <a:ext cx="4635583" cy="1344319"/>
          </a:xfrm>
          <a:prstGeom prst="rect">
            <a:avLst/>
          </a:prstGeom>
        </p:spPr>
      </p:pic>
    </p:spTree>
    <p:extLst>
      <p:ext uri="{BB962C8B-B14F-4D97-AF65-F5344CB8AC3E}">
        <p14:creationId xmlns:p14="http://schemas.microsoft.com/office/powerpoint/2010/main" val="5307275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77"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78" name="Group 93">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95" name="Group 94">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07"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8"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3"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19"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4"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6"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7"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8"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9"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0"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1"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2"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33"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96" name="Group 95">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97"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179" name="Rectangle 134">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80"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7CAFC2B-7C1D-07E7-E902-362999BE7C6A}"/>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ct val="0"/>
              </a:spcBef>
              <a:spcAft>
                <a:spcPts val="600"/>
              </a:spcAft>
              <a:buSzPct val="125000"/>
              <a:buFont typeface="Arial" panose="020B0604020202020204" pitchFamily="34" charset="0"/>
              <a:buChar char="•"/>
            </a:pPr>
            <a:r>
              <a:rPr lang="en-US" sz="2000" cap="all" dirty="0"/>
              <a:t>But I want a single playbook for both the scenarios. So I’ll use a conditional statement to verify if it matches a condition and only if it is true we will execute it.</a:t>
            </a:r>
          </a:p>
        </p:txBody>
      </p:sp>
      <p:pic>
        <p:nvPicPr>
          <p:cNvPr id="4" name="Picture 3" descr="A screenshot of a computer program&#10;&#10;Description automatically generated">
            <a:extLst>
              <a:ext uri="{FF2B5EF4-FFF2-40B4-BE49-F238E27FC236}">
                <a16:creationId xmlns:a16="http://schemas.microsoft.com/office/drawing/2014/main" id="{8ABA363C-5AC5-E8CC-ECB5-3830925EBAB8}"/>
              </a:ext>
            </a:extLst>
          </p:cNvPr>
          <p:cNvPicPr>
            <a:picLocks noChangeAspect="1"/>
          </p:cNvPicPr>
          <p:nvPr/>
        </p:nvPicPr>
        <p:blipFill>
          <a:blip r:embed="rId4"/>
          <a:stretch>
            <a:fillRect/>
          </a:stretch>
        </p:blipFill>
        <p:spPr>
          <a:xfrm>
            <a:off x="6096000" y="1677337"/>
            <a:ext cx="5456279" cy="3478376"/>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81" name="Group 138">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0"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82"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2"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3"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4"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5"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6"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7"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8"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9"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0"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1"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152"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3"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4"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5"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6"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7"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8"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9"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0"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1"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2"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3"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4"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5"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6"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12859400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3" name="Group 12">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5"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6"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7"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2"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4" name="Group 13">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5"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3" name="Rectangle 52">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5"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1391BB3-E67A-6C4A-528E-EA2140AA477F}"/>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ct val="0"/>
              </a:spcBef>
              <a:spcAft>
                <a:spcPts val="600"/>
              </a:spcAft>
              <a:buSzPct val="125000"/>
              <a:buFont typeface="Arial" panose="020B0604020202020204" pitchFamily="34" charset="0"/>
              <a:buChar char="•"/>
            </a:pPr>
            <a:r>
              <a:rPr lang="en-US" sz="2000" cap="all"/>
              <a:t>I can use Conditionals Like “and” “Or”</a:t>
            </a:r>
          </a:p>
        </p:txBody>
      </p:sp>
      <p:pic>
        <p:nvPicPr>
          <p:cNvPr id="2" name="Picture 1">
            <a:extLst>
              <a:ext uri="{FF2B5EF4-FFF2-40B4-BE49-F238E27FC236}">
                <a16:creationId xmlns:a16="http://schemas.microsoft.com/office/drawing/2014/main" id="{F76927E2-C821-C88F-7AA0-6AAEFD30E228}"/>
              </a:ext>
            </a:extLst>
          </p:cNvPr>
          <p:cNvPicPr>
            <a:picLocks noChangeAspect="1"/>
          </p:cNvPicPr>
          <p:nvPr/>
        </p:nvPicPr>
        <p:blipFill rotWithShape="1">
          <a:blip r:embed="rId4"/>
          <a:srcRect l="23077" t="15303" r="5769"/>
          <a:stretch/>
        </p:blipFill>
        <p:spPr>
          <a:xfrm>
            <a:off x="6096000" y="1395020"/>
            <a:ext cx="5456279" cy="404301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7" name="Group 56">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8"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9"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0"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5"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561654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2" name="Group 11">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4"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5"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6"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3" name="Group 12">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4"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2" name="Rectangle 51">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4"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2E44466-B560-FF63-F68B-FF7DDBE8024D}"/>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ct val="0"/>
              </a:spcBef>
              <a:spcAft>
                <a:spcPts val="600"/>
              </a:spcAft>
              <a:buSzPct val="125000"/>
              <a:buFont typeface="Arial" panose="020B0604020202020204" pitchFamily="34" charset="0"/>
              <a:buChar char="•"/>
            </a:pPr>
            <a:r>
              <a:rPr lang="en-US" sz="2000" cap="all" dirty="0"/>
              <a:t>I want to Install a list of packages</a:t>
            </a:r>
            <a:br>
              <a:rPr lang="en-US" sz="2000" cap="all" dirty="0"/>
            </a:br>
            <a:r>
              <a:rPr lang="en-US" sz="2000" cap="all" dirty="0"/>
              <a:t>to my server.</a:t>
            </a:r>
          </a:p>
        </p:txBody>
      </p:sp>
      <p:pic>
        <p:nvPicPr>
          <p:cNvPr id="2" name="Picture 1">
            <a:extLst>
              <a:ext uri="{FF2B5EF4-FFF2-40B4-BE49-F238E27FC236}">
                <a16:creationId xmlns:a16="http://schemas.microsoft.com/office/drawing/2014/main" id="{A9AAF471-0E50-D134-70D1-A58EBC3B786C}"/>
              </a:ext>
            </a:extLst>
          </p:cNvPr>
          <p:cNvPicPr>
            <a:picLocks noChangeAspect="1"/>
          </p:cNvPicPr>
          <p:nvPr/>
        </p:nvPicPr>
        <p:blipFill>
          <a:blip r:embed="rId4"/>
          <a:stretch>
            <a:fillRect/>
          </a:stretch>
        </p:blipFill>
        <p:spPr>
          <a:xfrm>
            <a:off x="6187018" y="618518"/>
            <a:ext cx="5274243" cy="559601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6" name="Group 55">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7"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8"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9"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4"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206462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9" name="Group 18">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31"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2"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3"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8"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20" name="Group 19">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1"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9" name="Rectangle 5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591824-CD4C-72B0-C9D4-7539D06F0CA7}"/>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ct val="0"/>
              </a:spcBef>
              <a:spcAft>
                <a:spcPts val="600"/>
              </a:spcAft>
              <a:buSzPct val="125000"/>
              <a:buFont typeface="Arial" panose="020B0604020202020204" pitchFamily="34" charset="0"/>
              <a:buChar char="•"/>
            </a:pPr>
            <a:r>
              <a:rPr lang="en-US" sz="2000" cap="all" dirty="0"/>
              <a:t>I have a list of packages in the variable called packages. I only want to install the package for which the variable ‘Required’ is marked as true.</a:t>
            </a:r>
          </a:p>
        </p:txBody>
      </p:sp>
      <p:pic>
        <p:nvPicPr>
          <p:cNvPr id="2" name="Picture 1">
            <a:extLst>
              <a:ext uri="{FF2B5EF4-FFF2-40B4-BE49-F238E27FC236}">
                <a16:creationId xmlns:a16="http://schemas.microsoft.com/office/drawing/2014/main" id="{E186B30C-F43C-746C-A5C2-03E2756A931E}"/>
              </a:ext>
            </a:extLst>
          </p:cNvPr>
          <p:cNvPicPr>
            <a:picLocks noChangeAspect="1"/>
          </p:cNvPicPr>
          <p:nvPr/>
        </p:nvPicPr>
        <p:blipFill>
          <a:blip r:embed="rId4"/>
          <a:stretch>
            <a:fillRect/>
          </a:stretch>
        </p:blipFill>
        <p:spPr>
          <a:xfrm>
            <a:off x="6096000" y="722488"/>
            <a:ext cx="5456279" cy="5388074"/>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63" name="Group 6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6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7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74523591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FF7B57D-FF7B-48B3-9F60-9BCEEECF9E7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EB95AFDF-FA7D-4311-9C65-6D507D92F4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053888" cy="6858001"/>
            <a:chOff x="-14288" y="0"/>
            <a:chExt cx="12053888" cy="6858001"/>
          </a:xfrm>
        </p:grpSpPr>
        <p:grpSp>
          <p:nvGrpSpPr>
            <p:cNvPr id="11" name="Group 10">
              <a:extLst>
                <a:ext uri="{FF2B5EF4-FFF2-40B4-BE49-F238E27FC236}">
                  <a16:creationId xmlns:a16="http://schemas.microsoft.com/office/drawing/2014/main" id="{9A5CCD98-20C1-4404-B788-FDA92F8A440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3" name="Rectangle 5">
                <a:extLst>
                  <a:ext uri="{FF2B5EF4-FFF2-40B4-BE49-F238E27FC236}">
                    <a16:creationId xmlns:a16="http://schemas.microsoft.com/office/drawing/2014/main" id="{C1424C76-B5C3-468E-86FA-8D9B269053D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4" name="Freeform 6">
                <a:extLst>
                  <a:ext uri="{FF2B5EF4-FFF2-40B4-BE49-F238E27FC236}">
                    <a16:creationId xmlns:a16="http://schemas.microsoft.com/office/drawing/2014/main" id="{B3922267-72C9-403B-A6DE-7D0A43D554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7">
                <a:extLst>
                  <a:ext uri="{FF2B5EF4-FFF2-40B4-BE49-F238E27FC236}">
                    <a16:creationId xmlns:a16="http://schemas.microsoft.com/office/drawing/2014/main" id="{7276DB68-2E8D-4723-852B-7476DD38FE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8">
                <a:extLst>
                  <a:ext uri="{FF2B5EF4-FFF2-40B4-BE49-F238E27FC236}">
                    <a16:creationId xmlns:a16="http://schemas.microsoft.com/office/drawing/2014/main" id="{0A155711-4993-4D1E-89EA-A397C164F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9">
                <a:extLst>
                  <a:ext uri="{FF2B5EF4-FFF2-40B4-BE49-F238E27FC236}">
                    <a16:creationId xmlns:a16="http://schemas.microsoft.com/office/drawing/2014/main" id="{2AB42136-2551-4CAA-857F-65FA3247B4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0">
                <a:extLst>
                  <a:ext uri="{FF2B5EF4-FFF2-40B4-BE49-F238E27FC236}">
                    <a16:creationId xmlns:a16="http://schemas.microsoft.com/office/drawing/2014/main" id="{7C2ADEA1-EA3E-4C0E-A28E-460092F7FF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11">
                <a:extLst>
                  <a:ext uri="{FF2B5EF4-FFF2-40B4-BE49-F238E27FC236}">
                    <a16:creationId xmlns:a16="http://schemas.microsoft.com/office/drawing/2014/main" id="{B04584B3-081C-4286-A840-AB5B16B10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12">
                <a:extLst>
                  <a:ext uri="{FF2B5EF4-FFF2-40B4-BE49-F238E27FC236}">
                    <a16:creationId xmlns:a16="http://schemas.microsoft.com/office/drawing/2014/main" id="{3AB388FD-C246-4936-A041-E0413A1329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3">
                <a:extLst>
                  <a:ext uri="{FF2B5EF4-FFF2-40B4-BE49-F238E27FC236}">
                    <a16:creationId xmlns:a16="http://schemas.microsoft.com/office/drawing/2014/main" id="{57692343-2D12-4F57-836C-945D407B68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4">
                <a:extLst>
                  <a:ext uri="{FF2B5EF4-FFF2-40B4-BE49-F238E27FC236}">
                    <a16:creationId xmlns:a16="http://schemas.microsoft.com/office/drawing/2014/main" id="{062EE710-0210-4840-8698-E0DF1C6170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5">
                <a:extLst>
                  <a:ext uri="{FF2B5EF4-FFF2-40B4-BE49-F238E27FC236}">
                    <a16:creationId xmlns:a16="http://schemas.microsoft.com/office/drawing/2014/main" id="{161892F4-6071-40CD-8E18-CDEE0C91B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Line 16">
                <a:extLst>
                  <a:ext uri="{FF2B5EF4-FFF2-40B4-BE49-F238E27FC236}">
                    <a16:creationId xmlns:a16="http://schemas.microsoft.com/office/drawing/2014/main" id="{3E6BBE44-8D88-407D-B1C6-10C89DD6173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5" name="Freeform 17">
                <a:extLst>
                  <a:ext uri="{FF2B5EF4-FFF2-40B4-BE49-F238E27FC236}">
                    <a16:creationId xmlns:a16="http://schemas.microsoft.com/office/drawing/2014/main" id="{1E90AE6E-328E-4730-825C-B5130F5CFC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8">
                <a:extLst>
                  <a:ext uri="{FF2B5EF4-FFF2-40B4-BE49-F238E27FC236}">
                    <a16:creationId xmlns:a16="http://schemas.microsoft.com/office/drawing/2014/main" id="{24EC969F-6E4A-4163-ABDA-4674429A3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9">
                <a:extLst>
                  <a:ext uri="{FF2B5EF4-FFF2-40B4-BE49-F238E27FC236}">
                    <a16:creationId xmlns:a16="http://schemas.microsoft.com/office/drawing/2014/main" id="{1B735C94-B049-42C6-9DEF-5DB70D58CE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0">
                <a:extLst>
                  <a:ext uri="{FF2B5EF4-FFF2-40B4-BE49-F238E27FC236}">
                    <a16:creationId xmlns:a16="http://schemas.microsoft.com/office/drawing/2014/main" id="{051C02E6-1954-478B-AEAE-BF8F36BE94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Rectangle 21">
                <a:extLst>
                  <a:ext uri="{FF2B5EF4-FFF2-40B4-BE49-F238E27FC236}">
                    <a16:creationId xmlns:a16="http://schemas.microsoft.com/office/drawing/2014/main" id="{6710B1C0-310A-48D0-B824-459D9AFC2FB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0" name="Freeform 22">
                <a:extLst>
                  <a:ext uri="{FF2B5EF4-FFF2-40B4-BE49-F238E27FC236}">
                    <a16:creationId xmlns:a16="http://schemas.microsoft.com/office/drawing/2014/main" id="{1204A606-D9A6-4DC6-9F0E-D516EA1EB9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3">
                <a:extLst>
                  <a:ext uri="{FF2B5EF4-FFF2-40B4-BE49-F238E27FC236}">
                    <a16:creationId xmlns:a16="http://schemas.microsoft.com/office/drawing/2014/main" id="{EE569555-0243-4979-A537-C9B4AFD5F2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24">
                <a:extLst>
                  <a:ext uri="{FF2B5EF4-FFF2-40B4-BE49-F238E27FC236}">
                    <a16:creationId xmlns:a16="http://schemas.microsoft.com/office/drawing/2014/main" id="{D52A977D-4993-48AF-A792-F2DE096391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25">
                <a:extLst>
                  <a:ext uri="{FF2B5EF4-FFF2-40B4-BE49-F238E27FC236}">
                    <a16:creationId xmlns:a16="http://schemas.microsoft.com/office/drawing/2014/main" id="{93CFF2DC-E52E-4D99-97D5-B0D7B792E5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6">
                <a:extLst>
                  <a:ext uri="{FF2B5EF4-FFF2-40B4-BE49-F238E27FC236}">
                    <a16:creationId xmlns:a16="http://schemas.microsoft.com/office/drawing/2014/main" id="{5E175372-AF09-42A7-B3D0-226C83489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7">
                <a:extLst>
                  <a:ext uri="{FF2B5EF4-FFF2-40B4-BE49-F238E27FC236}">
                    <a16:creationId xmlns:a16="http://schemas.microsoft.com/office/drawing/2014/main" id="{ABF20BA9-F4B2-49EA-A573-578B18977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8">
                <a:extLst>
                  <a:ext uri="{FF2B5EF4-FFF2-40B4-BE49-F238E27FC236}">
                    <a16:creationId xmlns:a16="http://schemas.microsoft.com/office/drawing/2014/main" id="{AA3A7A4B-C811-4E23-8BFD-5823A032D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9">
                <a:extLst>
                  <a:ext uri="{FF2B5EF4-FFF2-40B4-BE49-F238E27FC236}">
                    <a16:creationId xmlns:a16="http://schemas.microsoft.com/office/drawing/2014/main" id="{47537781-F057-4B97-AD8F-12FE9BE599A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30">
                <a:extLst>
                  <a:ext uri="{FF2B5EF4-FFF2-40B4-BE49-F238E27FC236}">
                    <a16:creationId xmlns:a16="http://schemas.microsoft.com/office/drawing/2014/main" id="{078883C7-EB52-4BB7-A9A7-F8C046A83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31">
                <a:extLst>
                  <a:ext uri="{FF2B5EF4-FFF2-40B4-BE49-F238E27FC236}">
                    <a16:creationId xmlns:a16="http://schemas.microsoft.com/office/drawing/2014/main" id="{63CCBBF8-5972-4ED3-AB5B-46DC425B177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2" name="Group 11">
              <a:extLst>
                <a:ext uri="{FF2B5EF4-FFF2-40B4-BE49-F238E27FC236}">
                  <a16:creationId xmlns:a16="http://schemas.microsoft.com/office/drawing/2014/main" id="{A8C19883-37FB-437C-A3AA-89AA6239D3A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3" name="Freeform 32">
                <a:extLst>
                  <a:ext uri="{FF2B5EF4-FFF2-40B4-BE49-F238E27FC236}">
                    <a16:creationId xmlns:a16="http://schemas.microsoft.com/office/drawing/2014/main" id="{AF1753DD-4CEF-45EC-B952-90EA8895D7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33">
                <a:extLst>
                  <a:ext uri="{FF2B5EF4-FFF2-40B4-BE49-F238E27FC236}">
                    <a16:creationId xmlns:a16="http://schemas.microsoft.com/office/drawing/2014/main" id="{5B9356DB-C1BE-4D76-8FA7-4FBAA12D1D3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34">
                <a:extLst>
                  <a:ext uri="{FF2B5EF4-FFF2-40B4-BE49-F238E27FC236}">
                    <a16:creationId xmlns:a16="http://schemas.microsoft.com/office/drawing/2014/main" id="{C4F59561-572D-42BA-A6FD-F3AFA1A394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35">
                <a:extLst>
                  <a:ext uri="{FF2B5EF4-FFF2-40B4-BE49-F238E27FC236}">
                    <a16:creationId xmlns:a16="http://schemas.microsoft.com/office/drawing/2014/main" id="{BB7A51A1-D509-4494-BAE2-1B96CAD4DB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6">
                <a:extLst>
                  <a:ext uri="{FF2B5EF4-FFF2-40B4-BE49-F238E27FC236}">
                    <a16:creationId xmlns:a16="http://schemas.microsoft.com/office/drawing/2014/main" id="{D3FE0B5A-55DE-4E56-8E9B-B92D1DB9A8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7">
                <a:extLst>
                  <a:ext uri="{FF2B5EF4-FFF2-40B4-BE49-F238E27FC236}">
                    <a16:creationId xmlns:a16="http://schemas.microsoft.com/office/drawing/2014/main" id="{F125661C-3A0E-4B6E-B2AB-1B08C8925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8">
                <a:extLst>
                  <a:ext uri="{FF2B5EF4-FFF2-40B4-BE49-F238E27FC236}">
                    <a16:creationId xmlns:a16="http://schemas.microsoft.com/office/drawing/2014/main" id="{39304006-EE77-438A-A0D1-537322356C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9">
                <a:extLst>
                  <a:ext uri="{FF2B5EF4-FFF2-40B4-BE49-F238E27FC236}">
                    <a16:creationId xmlns:a16="http://schemas.microsoft.com/office/drawing/2014/main" id="{C6031DEB-4109-4049-82CF-DD06483A2C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40">
                <a:extLst>
                  <a:ext uri="{FF2B5EF4-FFF2-40B4-BE49-F238E27FC236}">
                    <a16:creationId xmlns:a16="http://schemas.microsoft.com/office/drawing/2014/main" id="{65FC2657-18D6-4490-88D6-32E6B1C6FB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Rectangle 41">
                <a:extLst>
                  <a:ext uri="{FF2B5EF4-FFF2-40B4-BE49-F238E27FC236}">
                    <a16:creationId xmlns:a16="http://schemas.microsoft.com/office/drawing/2014/main" id="{20BEA03B-3EAD-4FA2-BC9D-25A14D635CF6}"/>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sp useBgFill="1">
        <p:nvSpPr>
          <p:cNvPr id="51" name="Rectangle 50">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53"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378F39-9371-6A00-86BB-653ADC11C636}"/>
              </a:ext>
            </a:extLst>
          </p:cNvPr>
          <p:cNvSpPr txBox="1"/>
          <p:nvPr/>
        </p:nvSpPr>
        <p:spPr>
          <a:xfrm>
            <a:off x="1141412" y="2249487"/>
            <a:ext cx="4459287" cy="3965046"/>
          </a:xfrm>
          <a:prstGeom prst="rect">
            <a:avLst/>
          </a:prstGeom>
        </p:spPr>
        <p:txBody>
          <a:bodyPr vert="horz" lIns="91440" tIns="45720" rIns="91440" bIns="45720" rtlCol="0">
            <a:normAutofit/>
          </a:bodyPr>
          <a:lstStyle/>
          <a:p>
            <a:pPr indent="-228600" defTabSz="914400">
              <a:lnSpc>
                <a:spcPct val="120000"/>
              </a:lnSpc>
              <a:spcBef>
                <a:spcPct val="0"/>
              </a:spcBef>
              <a:spcAft>
                <a:spcPts val="600"/>
              </a:spcAft>
              <a:buSzPct val="125000"/>
              <a:buFont typeface="Arial" panose="020B0604020202020204" pitchFamily="34" charset="0"/>
              <a:buChar char="•"/>
            </a:pPr>
            <a:r>
              <a:rPr lang="en-US" sz="2000" cap="all" dirty="0">
                <a:cs typeface="Al Bayan Plain" pitchFamily="2" charset="-78"/>
              </a:rPr>
              <a:t>We specify the loop directive as shown in the image, and to specify the name of the package we use </a:t>
            </a:r>
            <a:r>
              <a:rPr lang="en-US" sz="2000" cap="all" dirty="0" err="1">
                <a:cs typeface="Al Bayan Plain" pitchFamily="2" charset="-78"/>
              </a:rPr>
              <a:t>item.name</a:t>
            </a:r>
            <a:r>
              <a:rPr lang="en-US" sz="2000" cap="all" dirty="0">
                <a:cs typeface="Al Bayan Plain" pitchFamily="2" charset="-78"/>
              </a:rPr>
              <a:t> as shown.</a:t>
            </a:r>
          </a:p>
          <a:p>
            <a:pPr indent="-228600" defTabSz="914400">
              <a:lnSpc>
                <a:spcPct val="120000"/>
              </a:lnSpc>
              <a:spcBef>
                <a:spcPct val="0"/>
              </a:spcBef>
              <a:spcAft>
                <a:spcPts val="600"/>
              </a:spcAft>
              <a:buSzPct val="125000"/>
              <a:buFont typeface="Arial" panose="020B0604020202020204" pitchFamily="34" charset="0"/>
              <a:buChar char="•"/>
            </a:pPr>
            <a:r>
              <a:rPr lang="en-US" sz="2000" cap="all" dirty="0">
                <a:cs typeface="Al Bayan Plain" pitchFamily="2" charset="-78"/>
              </a:rPr>
              <a:t>The following slide shows how the loop is realized -</a:t>
            </a:r>
          </a:p>
        </p:txBody>
      </p:sp>
      <p:pic>
        <p:nvPicPr>
          <p:cNvPr id="2" name="Picture 1">
            <a:extLst>
              <a:ext uri="{FF2B5EF4-FFF2-40B4-BE49-F238E27FC236}">
                <a16:creationId xmlns:a16="http://schemas.microsoft.com/office/drawing/2014/main" id="{E7B29106-4E91-2B22-2C21-BD40802CB02E}"/>
              </a:ext>
            </a:extLst>
          </p:cNvPr>
          <p:cNvPicPr>
            <a:picLocks noChangeAspect="1"/>
          </p:cNvPicPr>
          <p:nvPr/>
        </p:nvPicPr>
        <p:blipFill>
          <a:blip r:embed="rId4"/>
          <a:stretch>
            <a:fillRect/>
          </a:stretch>
        </p:blipFill>
        <p:spPr>
          <a:xfrm>
            <a:off x="6096000" y="674676"/>
            <a:ext cx="5456279" cy="5483698"/>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55" name="Group 54">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56"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7"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6"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7"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68"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9"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4409330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110483" y="1844014"/>
            <a:ext cx="6131941" cy="3993007"/>
          </a:xfrm>
          <a:prstGeom prst="rect">
            <a:avLst/>
          </a:prstGeom>
        </p:spPr>
      </p:pic>
      <p:sp>
        <p:nvSpPr>
          <p:cNvPr id="3" name="object 3"/>
          <p:cNvSpPr txBox="1"/>
          <p:nvPr/>
        </p:nvSpPr>
        <p:spPr>
          <a:xfrm>
            <a:off x="4639436" y="2895091"/>
            <a:ext cx="3127375" cy="1366520"/>
          </a:xfrm>
          <a:prstGeom prst="rect">
            <a:avLst/>
          </a:prstGeom>
        </p:spPr>
        <p:txBody>
          <a:bodyPr vert="horz" wrap="square" lIns="0" tIns="12065" rIns="0" bIns="0" rtlCol="0">
            <a:spAutoFit/>
          </a:bodyPr>
          <a:lstStyle/>
          <a:p>
            <a:pPr marL="12700">
              <a:lnSpc>
                <a:spcPct val="100000"/>
              </a:lnSpc>
              <a:spcBef>
                <a:spcPts val="95"/>
              </a:spcBef>
            </a:pPr>
            <a:r>
              <a:rPr sz="8800" b="1" spc="-400" dirty="0">
                <a:solidFill>
                  <a:srgbClr val="FFFFFF"/>
                </a:solidFill>
                <a:latin typeface="Arial"/>
                <a:cs typeface="Arial"/>
              </a:rPr>
              <a:t>Loops</a:t>
            </a:r>
            <a:endParaRPr sz="8800">
              <a:latin typeface="Arial"/>
              <a:cs typeface="Arial"/>
            </a:endParaRPr>
          </a:p>
        </p:txBody>
      </p:sp>
      <p:pic>
        <p:nvPicPr>
          <p:cNvPr id="4" name="object 4"/>
          <p:cNvPicPr/>
          <p:nvPr/>
        </p:nvPicPr>
        <p:blipFill>
          <a:blip r:embed="rId3" cstate="print"/>
          <a:stretch>
            <a:fillRect/>
          </a:stretch>
        </p:blipFill>
        <p:spPr>
          <a:xfrm>
            <a:off x="3501515" y="814350"/>
            <a:ext cx="5403215" cy="2828036"/>
          </a:xfrm>
          <a:prstGeom prst="rect">
            <a:avLst/>
          </a:prstGeom>
        </p:spPr>
      </p:pic>
      <p:sp>
        <p:nvSpPr>
          <p:cNvPr id="5" name="object 5"/>
          <p:cNvSpPr txBox="1">
            <a:spLocks noGrp="1"/>
          </p:cNvSpPr>
          <p:nvPr>
            <p:ph type="ctrTitle"/>
          </p:nvPr>
        </p:nvSpPr>
        <p:spPr>
          <a:xfrm>
            <a:off x="3963477" y="1524000"/>
            <a:ext cx="4425951" cy="1031239"/>
          </a:xfrm>
          <a:prstGeom prst="rect">
            <a:avLst/>
          </a:prstGeom>
        </p:spPr>
        <p:txBody>
          <a:bodyPr vert="horz" wrap="square" lIns="0" tIns="12700" rIns="0" bIns="0" rtlCol="0">
            <a:spAutoFit/>
          </a:bodyPr>
          <a:lstStyle/>
          <a:p>
            <a:pPr marL="226695">
              <a:lnSpc>
                <a:spcPct val="100000"/>
              </a:lnSpc>
              <a:spcBef>
                <a:spcPts val="100"/>
              </a:spcBef>
            </a:pPr>
            <a:r>
              <a:rPr spc="-210" dirty="0">
                <a:solidFill>
                  <a:schemeClr val="tx1"/>
                </a:solidFill>
              </a:rPr>
              <a:t>Ansible</a:t>
            </a:r>
          </a:p>
        </p:txBody>
      </p:sp>
      <p:pic>
        <p:nvPicPr>
          <p:cNvPr id="6" name="Picture 5">
            <a:extLst>
              <a:ext uri="{FF2B5EF4-FFF2-40B4-BE49-F238E27FC236}">
                <a16:creationId xmlns:a16="http://schemas.microsoft.com/office/drawing/2014/main" id="{BE271476-239F-77CF-0B8F-E78BDE385200}"/>
              </a:ext>
            </a:extLst>
          </p:cNvPr>
          <p:cNvPicPr>
            <a:picLocks noChangeAspect="1"/>
          </p:cNvPicPr>
          <p:nvPr/>
        </p:nvPicPr>
        <p:blipFill>
          <a:blip r:embed="rId4"/>
          <a:stretch>
            <a:fillRect/>
          </a:stretch>
        </p:blipFill>
        <p:spPr>
          <a:xfrm>
            <a:off x="2209800" y="1149594"/>
            <a:ext cx="7772400" cy="455881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7685C4-3B9B-5B8F-16E3-B25A49AA4612}"/>
              </a:ext>
            </a:extLst>
          </p:cNvPr>
          <p:cNvPicPr>
            <a:picLocks noChangeAspect="1"/>
          </p:cNvPicPr>
          <p:nvPr/>
        </p:nvPicPr>
        <p:blipFill>
          <a:blip r:embed="rId2"/>
          <a:stretch>
            <a:fillRect/>
          </a:stretch>
        </p:blipFill>
        <p:spPr>
          <a:xfrm>
            <a:off x="2209800" y="1166330"/>
            <a:ext cx="7772400" cy="4525339"/>
          </a:xfrm>
          <a:prstGeom prst="rect">
            <a:avLst/>
          </a:prstGeom>
        </p:spPr>
      </p:pic>
    </p:spTree>
    <p:extLst>
      <p:ext uri="{BB962C8B-B14F-4D97-AF65-F5344CB8AC3E}">
        <p14:creationId xmlns:p14="http://schemas.microsoft.com/office/powerpoint/2010/main" val="16930993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466571A-9E4A-85E5-A5AB-07F63DC36240}"/>
              </a:ext>
            </a:extLst>
          </p:cNvPr>
          <p:cNvSpPr>
            <a:spLocks noGrp="1"/>
          </p:cNvSpPr>
          <p:nvPr>
            <p:ph type="ctrTitle"/>
          </p:nvPr>
        </p:nvSpPr>
        <p:spPr>
          <a:xfrm>
            <a:off x="1141413" y="618518"/>
            <a:ext cx="4459286" cy="1478570"/>
          </a:xfrm>
        </p:spPr>
        <p:txBody>
          <a:bodyPr>
            <a:normAutofit/>
          </a:bodyPr>
          <a:lstStyle/>
          <a:p>
            <a:r>
              <a:rPr lang="en-US" sz="3200" dirty="0"/>
              <a:t>The final Playbook</a:t>
            </a:r>
          </a:p>
        </p:txBody>
      </p:sp>
      <p:pic>
        <p:nvPicPr>
          <p:cNvPr id="4" name="Picture 3">
            <a:extLst>
              <a:ext uri="{FF2B5EF4-FFF2-40B4-BE49-F238E27FC236}">
                <a16:creationId xmlns:a16="http://schemas.microsoft.com/office/drawing/2014/main" id="{EC4755A8-87EE-33E9-660F-7A421B7C4F60}"/>
              </a:ext>
            </a:extLst>
          </p:cNvPr>
          <p:cNvPicPr>
            <a:picLocks noChangeAspect="1"/>
          </p:cNvPicPr>
          <p:nvPr/>
        </p:nvPicPr>
        <p:blipFill>
          <a:blip r:embed="rId4"/>
          <a:stretch>
            <a:fillRect/>
          </a:stretch>
        </p:blipFill>
        <p:spPr>
          <a:xfrm>
            <a:off x="6096000" y="947560"/>
            <a:ext cx="5456279" cy="493793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1560306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9" y="294894"/>
            <a:ext cx="1524000" cy="1367041"/>
          </a:xfrm>
          <a:prstGeom prst="rect">
            <a:avLst/>
          </a:prstGeom>
        </p:spPr>
        <p:txBody>
          <a:bodyPr vert="horz" wrap="square" lIns="0" tIns="12700" rIns="0" bIns="0" rtlCol="0">
            <a:spAutoFit/>
          </a:bodyPr>
          <a:lstStyle/>
          <a:p>
            <a:pPr marL="12700">
              <a:lnSpc>
                <a:spcPct val="100000"/>
              </a:lnSpc>
              <a:spcBef>
                <a:spcPts val="100"/>
              </a:spcBef>
            </a:pPr>
            <a:r>
              <a:rPr sz="4400" b="0" spc="-5" dirty="0">
                <a:solidFill>
                  <a:srgbClr val="FF6600"/>
                </a:solidFill>
                <a:latin typeface="Calibri Light"/>
                <a:cs typeface="Calibri Light"/>
              </a:rPr>
              <a:t>Scripts</a:t>
            </a:r>
            <a:endParaRPr sz="4400" dirty="0">
              <a:latin typeface="Calibri Light"/>
              <a:cs typeface="Calibri Light"/>
            </a:endParaRPr>
          </a:p>
        </p:txBody>
      </p:sp>
      <p:sp>
        <p:nvSpPr>
          <p:cNvPr id="3" name="object 3"/>
          <p:cNvSpPr txBox="1"/>
          <p:nvPr/>
        </p:nvSpPr>
        <p:spPr>
          <a:xfrm>
            <a:off x="5837500" y="294894"/>
            <a:ext cx="5034280" cy="696595"/>
          </a:xfrm>
          <a:prstGeom prst="rect">
            <a:avLst/>
          </a:prstGeom>
        </p:spPr>
        <p:txBody>
          <a:bodyPr vert="horz" wrap="square" lIns="0" tIns="12700" rIns="0" bIns="0" rtlCol="0">
            <a:spAutoFit/>
          </a:bodyPr>
          <a:lstStyle/>
          <a:p>
            <a:pPr marL="12700">
              <a:lnSpc>
                <a:spcPct val="100000"/>
              </a:lnSpc>
              <a:spcBef>
                <a:spcPts val="100"/>
              </a:spcBef>
              <a:tabLst>
                <a:tab pos="1232535" algn="l"/>
              </a:tabLst>
            </a:pPr>
            <a:r>
              <a:rPr sz="4400" spc="-15" dirty="0">
                <a:solidFill>
                  <a:srgbClr val="FF6600"/>
                </a:solidFill>
                <a:latin typeface="Calibri Light"/>
                <a:cs typeface="Calibri Light"/>
              </a:rPr>
              <a:t>vs	</a:t>
            </a:r>
            <a:r>
              <a:rPr sz="4400" spc="-5" dirty="0">
                <a:solidFill>
                  <a:srgbClr val="FF6600"/>
                </a:solidFill>
                <a:latin typeface="Calibri Light"/>
                <a:cs typeface="Calibri Light"/>
              </a:rPr>
              <a:t>Ansible</a:t>
            </a:r>
            <a:r>
              <a:rPr sz="4400" spc="-65" dirty="0">
                <a:solidFill>
                  <a:srgbClr val="FF6600"/>
                </a:solidFill>
                <a:latin typeface="Calibri Light"/>
                <a:cs typeface="Calibri Light"/>
              </a:rPr>
              <a:t> </a:t>
            </a:r>
            <a:r>
              <a:rPr sz="4400" spc="-10" dirty="0">
                <a:solidFill>
                  <a:srgbClr val="FF6600"/>
                </a:solidFill>
                <a:latin typeface="Calibri Light"/>
                <a:cs typeface="Calibri Light"/>
              </a:rPr>
              <a:t>Playbook</a:t>
            </a:r>
            <a:endParaRPr sz="4400">
              <a:latin typeface="Calibri Light"/>
              <a:cs typeface="Calibri Light"/>
            </a:endParaRPr>
          </a:p>
        </p:txBody>
      </p:sp>
      <p:sp>
        <p:nvSpPr>
          <p:cNvPr id="4" name="object 4"/>
          <p:cNvSpPr txBox="1"/>
          <p:nvPr/>
        </p:nvSpPr>
        <p:spPr>
          <a:xfrm>
            <a:off x="800100" y="2296667"/>
            <a:ext cx="5295900" cy="3400425"/>
          </a:xfrm>
          <a:prstGeom prst="rect">
            <a:avLst/>
          </a:prstGeom>
          <a:solidFill>
            <a:srgbClr val="0C0F20"/>
          </a:solidFill>
        </p:spPr>
        <p:txBody>
          <a:bodyPr vert="horz" wrap="square" lIns="0" tIns="41275" rIns="0" bIns="0" rtlCol="0">
            <a:spAutoFit/>
          </a:bodyPr>
          <a:lstStyle/>
          <a:p>
            <a:pPr marL="91440">
              <a:lnSpc>
                <a:spcPct val="100000"/>
              </a:lnSpc>
              <a:spcBef>
                <a:spcPts val="325"/>
              </a:spcBef>
            </a:pPr>
            <a:r>
              <a:rPr sz="1400" b="1" spc="-5" dirty="0">
                <a:solidFill>
                  <a:srgbClr val="F8F8F8"/>
                </a:solidFill>
                <a:latin typeface="Courier New"/>
                <a:cs typeface="Courier New"/>
              </a:rPr>
              <a:t>#!/bin/bash</a:t>
            </a:r>
            <a:endParaRPr sz="1400">
              <a:latin typeface="Courier New"/>
              <a:cs typeface="Courier New"/>
            </a:endParaRPr>
          </a:p>
          <a:p>
            <a:pPr marL="91440" marR="1151890">
              <a:lnSpc>
                <a:spcPct val="100000"/>
              </a:lnSpc>
            </a:pPr>
            <a:r>
              <a:rPr sz="1400" dirty="0">
                <a:solidFill>
                  <a:srgbClr val="ADADAD"/>
                </a:solidFill>
                <a:latin typeface="Courier New"/>
                <a:cs typeface="Courier New"/>
              </a:rPr>
              <a:t>#</a:t>
            </a:r>
            <a:r>
              <a:rPr sz="1400" spc="-15" dirty="0">
                <a:solidFill>
                  <a:srgbClr val="ADADAD"/>
                </a:solidFill>
                <a:latin typeface="Courier New"/>
                <a:cs typeface="Courier New"/>
              </a:rPr>
              <a:t> </a:t>
            </a:r>
            <a:r>
              <a:rPr sz="1400" spc="-5" dirty="0">
                <a:solidFill>
                  <a:srgbClr val="ADADAD"/>
                </a:solidFill>
                <a:latin typeface="Courier New"/>
                <a:cs typeface="Courier New"/>
              </a:rPr>
              <a:t>Script</a:t>
            </a:r>
            <a:r>
              <a:rPr sz="1400" spc="-10" dirty="0">
                <a:solidFill>
                  <a:srgbClr val="ADADAD"/>
                </a:solidFill>
                <a:latin typeface="Courier New"/>
                <a:cs typeface="Courier New"/>
              </a:rPr>
              <a:t> </a:t>
            </a:r>
            <a:r>
              <a:rPr sz="1400" spc="-5" dirty="0">
                <a:solidFill>
                  <a:srgbClr val="ADADAD"/>
                </a:solidFill>
                <a:latin typeface="Courier New"/>
                <a:cs typeface="Courier New"/>
              </a:rPr>
              <a:t>to</a:t>
            </a:r>
            <a:r>
              <a:rPr sz="1400" spc="-20" dirty="0">
                <a:solidFill>
                  <a:srgbClr val="ADADAD"/>
                </a:solidFill>
                <a:latin typeface="Courier New"/>
                <a:cs typeface="Courier New"/>
              </a:rPr>
              <a:t> </a:t>
            </a:r>
            <a:r>
              <a:rPr sz="1400" spc="-5" dirty="0">
                <a:solidFill>
                  <a:srgbClr val="ADADAD"/>
                </a:solidFill>
                <a:latin typeface="Courier New"/>
                <a:cs typeface="Courier New"/>
              </a:rPr>
              <a:t>add</a:t>
            </a:r>
            <a:r>
              <a:rPr sz="1400" spc="-10" dirty="0">
                <a:solidFill>
                  <a:srgbClr val="ADADAD"/>
                </a:solidFill>
                <a:latin typeface="Courier New"/>
                <a:cs typeface="Courier New"/>
              </a:rPr>
              <a:t> </a:t>
            </a:r>
            <a:r>
              <a:rPr sz="1400" dirty="0">
                <a:solidFill>
                  <a:srgbClr val="ADADAD"/>
                </a:solidFill>
                <a:latin typeface="Courier New"/>
                <a:cs typeface="Courier New"/>
              </a:rPr>
              <a:t>a</a:t>
            </a:r>
            <a:r>
              <a:rPr sz="1400" spc="-10" dirty="0">
                <a:solidFill>
                  <a:srgbClr val="ADADAD"/>
                </a:solidFill>
                <a:latin typeface="Courier New"/>
                <a:cs typeface="Courier New"/>
              </a:rPr>
              <a:t> </a:t>
            </a:r>
            <a:r>
              <a:rPr sz="1400" spc="-5" dirty="0">
                <a:solidFill>
                  <a:srgbClr val="ADADAD"/>
                </a:solidFill>
                <a:latin typeface="Courier New"/>
                <a:cs typeface="Courier New"/>
              </a:rPr>
              <a:t>user</a:t>
            </a:r>
            <a:r>
              <a:rPr sz="1400" spc="-10" dirty="0">
                <a:solidFill>
                  <a:srgbClr val="ADADAD"/>
                </a:solidFill>
                <a:latin typeface="Courier New"/>
                <a:cs typeface="Courier New"/>
              </a:rPr>
              <a:t> </a:t>
            </a:r>
            <a:r>
              <a:rPr sz="1400" spc="-5" dirty="0">
                <a:solidFill>
                  <a:srgbClr val="ADADAD"/>
                </a:solidFill>
                <a:latin typeface="Courier New"/>
                <a:cs typeface="Courier New"/>
              </a:rPr>
              <a:t>to</a:t>
            </a:r>
            <a:r>
              <a:rPr sz="1400" spc="-20" dirty="0">
                <a:solidFill>
                  <a:srgbClr val="ADADAD"/>
                </a:solidFill>
                <a:latin typeface="Courier New"/>
                <a:cs typeface="Courier New"/>
              </a:rPr>
              <a:t> </a:t>
            </a:r>
            <a:r>
              <a:rPr sz="1400" spc="-5" dirty="0">
                <a:solidFill>
                  <a:srgbClr val="ADADAD"/>
                </a:solidFill>
                <a:latin typeface="Courier New"/>
                <a:cs typeface="Courier New"/>
              </a:rPr>
              <a:t>Linux</a:t>
            </a:r>
            <a:r>
              <a:rPr sz="1400" spc="-10" dirty="0">
                <a:solidFill>
                  <a:srgbClr val="ADADAD"/>
                </a:solidFill>
                <a:latin typeface="Courier New"/>
                <a:cs typeface="Courier New"/>
              </a:rPr>
              <a:t> </a:t>
            </a:r>
            <a:r>
              <a:rPr sz="1400" spc="-5" dirty="0">
                <a:solidFill>
                  <a:srgbClr val="ADADAD"/>
                </a:solidFill>
                <a:latin typeface="Courier New"/>
                <a:cs typeface="Courier New"/>
              </a:rPr>
              <a:t>system </a:t>
            </a:r>
            <a:r>
              <a:rPr sz="1400" spc="-825" dirty="0">
                <a:solidFill>
                  <a:srgbClr val="ADADAD"/>
                </a:solidFill>
                <a:latin typeface="Courier New"/>
                <a:cs typeface="Courier New"/>
              </a:rPr>
              <a:t> </a:t>
            </a:r>
            <a:r>
              <a:rPr sz="1400" spc="-5" dirty="0">
                <a:solidFill>
                  <a:srgbClr val="FADE2C"/>
                </a:solidFill>
                <a:latin typeface="Courier New"/>
                <a:cs typeface="Courier New"/>
              </a:rPr>
              <a:t>if</a:t>
            </a:r>
            <a:r>
              <a:rPr sz="1400" spc="-10" dirty="0">
                <a:solidFill>
                  <a:srgbClr val="FADE2C"/>
                </a:solidFill>
                <a:latin typeface="Courier New"/>
                <a:cs typeface="Courier New"/>
              </a:rPr>
              <a:t> </a:t>
            </a:r>
            <a:r>
              <a:rPr sz="1400" dirty="0">
                <a:solidFill>
                  <a:srgbClr val="FADE2C"/>
                </a:solidFill>
                <a:latin typeface="Courier New"/>
                <a:cs typeface="Courier New"/>
              </a:rPr>
              <a:t>[</a:t>
            </a:r>
            <a:r>
              <a:rPr sz="1400" spc="-5" dirty="0">
                <a:solidFill>
                  <a:srgbClr val="FADE2C"/>
                </a:solidFill>
                <a:latin typeface="Courier New"/>
                <a:cs typeface="Courier New"/>
              </a:rPr>
              <a:t> $</a:t>
            </a:r>
            <a:r>
              <a:rPr sz="1400" spc="-5" dirty="0">
                <a:solidFill>
                  <a:srgbClr val="F8F8F8"/>
                </a:solidFill>
                <a:latin typeface="Courier New"/>
                <a:cs typeface="Courier New"/>
              </a:rPr>
              <a:t>(id</a:t>
            </a:r>
            <a:r>
              <a:rPr sz="1400" spc="-15" dirty="0">
                <a:solidFill>
                  <a:srgbClr val="F8F8F8"/>
                </a:solidFill>
                <a:latin typeface="Courier New"/>
                <a:cs typeface="Courier New"/>
              </a:rPr>
              <a:t> </a:t>
            </a:r>
            <a:r>
              <a:rPr sz="1400" spc="-5" dirty="0">
                <a:solidFill>
                  <a:srgbClr val="F8F8F8"/>
                </a:solidFill>
                <a:latin typeface="Courier New"/>
                <a:cs typeface="Courier New"/>
              </a:rPr>
              <a:t>-u)</a:t>
            </a:r>
            <a:r>
              <a:rPr sz="1400" spc="-15" dirty="0">
                <a:solidFill>
                  <a:srgbClr val="F8F8F8"/>
                </a:solidFill>
                <a:latin typeface="Courier New"/>
                <a:cs typeface="Courier New"/>
              </a:rPr>
              <a:t> </a:t>
            </a:r>
            <a:r>
              <a:rPr sz="1400" spc="-5" dirty="0">
                <a:solidFill>
                  <a:srgbClr val="FADE2C"/>
                </a:solidFill>
                <a:latin typeface="Courier New"/>
                <a:cs typeface="Courier New"/>
              </a:rPr>
              <a:t>-eq</a:t>
            </a:r>
            <a:r>
              <a:rPr sz="1400" spc="-10" dirty="0">
                <a:solidFill>
                  <a:srgbClr val="FADE2C"/>
                </a:solidFill>
                <a:latin typeface="Courier New"/>
                <a:cs typeface="Courier New"/>
              </a:rPr>
              <a:t> </a:t>
            </a:r>
            <a:r>
              <a:rPr sz="1400" dirty="0">
                <a:solidFill>
                  <a:srgbClr val="F8F8F8"/>
                </a:solidFill>
                <a:latin typeface="Courier New"/>
                <a:cs typeface="Courier New"/>
              </a:rPr>
              <a:t>0</a:t>
            </a:r>
            <a:r>
              <a:rPr sz="1400" spc="-5" dirty="0">
                <a:solidFill>
                  <a:srgbClr val="F8F8F8"/>
                </a:solidFill>
                <a:latin typeface="Courier New"/>
                <a:cs typeface="Courier New"/>
              </a:rPr>
              <a:t> </a:t>
            </a:r>
            <a:r>
              <a:rPr sz="1400" spc="-10" dirty="0">
                <a:solidFill>
                  <a:srgbClr val="FADE2C"/>
                </a:solidFill>
                <a:latin typeface="Courier New"/>
                <a:cs typeface="Courier New"/>
              </a:rPr>
              <a:t>]</a:t>
            </a:r>
            <a:r>
              <a:rPr sz="1400" spc="-10" dirty="0">
                <a:solidFill>
                  <a:srgbClr val="F8F8F8"/>
                </a:solidFill>
                <a:latin typeface="Courier New"/>
                <a:cs typeface="Courier New"/>
              </a:rPr>
              <a:t>; </a:t>
            </a:r>
            <a:r>
              <a:rPr sz="1400" spc="-10" dirty="0">
                <a:solidFill>
                  <a:srgbClr val="FADE2C"/>
                </a:solidFill>
                <a:latin typeface="Courier New"/>
                <a:cs typeface="Courier New"/>
              </a:rPr>
              <a:t>then</a:t>
            </a:r>
            <a:endParaRPr sz="1400">
              <a:latin typeface="Courier New"/>
              <a:cs typeface="Courier New"/>
            </a:endParaRPr>
          </a:p>
          <a:p>
            <a:pPr marL="411480">
              <a:lnSpc>
                <a:spcPct val="100000"/>
              </a:lnSpc>
            </a:pPr>
            <a:r>
              <a:rPr sz="1400" spc="-5" dirty="0">
                <a:solidFill>
                  <a:srgbClr val="F8F8F8"/>
                </a:solidFill>
                <a:latin typeface="Courier New"/>
                <a:cs typeface="Courier New"/>
              </a:rPr>
              <a:t>$username=johndoe</a:t>
            </a:r>
            <a:endParaRPr sz="1400">
              <a:latin typeface="Courier New"/>
              <a:cs typeface="Courier New"/>
            </a:endParaRPr>
          </a:p>
          <a:p>
            <a:pPr marL="411480" marR="514984">
              <a:lnSpc>
                <a:spcPct val="100000"/>
              </a:lnSpc>
            </a:pPr>
            <a:r>
              <a:rPr sz="1400" spc="-5" dirty="0">
                <a:solidFill>
                  <a:srgbClr val="F8F8F8"/>
                </a:solidFill>
                <a:latin typeface="Courier New"/>
                <a:cs typeface="Courier New"/>
              </a:rPr>
              <a:t>read -s -p "Enter </a:t>
            </a:r>
            <a:r>
              <a:rPr sz="1400" spc="-10" dirty="0">
                <a:solidFill>
                  <a:srgbClr val="F8F8F8"/>
                </a:solidFill>
                <a:latin typeface="Courier New"/>
                <a:cs typeface="Courier New"/>
              </a:rPr>
              <a:t>password </a:t>
            </a:r>
            <a:r>
              <a:rPr sz="1400" dirty="0">
                <a:solidFill>
                  <a:srgbClr val="F8F8F8"/>
                </a:solidFill>
                <a:latin typeface="Courier New"/>
                <a:cs typeface="Courier New"/>
              </a:rPr>
              <a:t>: " </a:t>
            </a:r>
            <a:r>
              <a:rPr sz="1400" spc="-10" dirty="0">
                <a:solidFill>
                  <a:srgbClr val="F8F8F8"/>
                </a:solidFill>
                <a:latin typeface="Courier New"/>
                <a:cs typeface="Courier New"/>
              </a:rPr>
              <a:t>password </a:t>
            </a:r>
            <a:r>
              <a:rPr sz="1400" spc="-5" dirty="0">
                <a:solidFill>
                  <a:srgbClr val="F8F8F8"/>
                </a:solidFill>
                <a:latin typeface="Courier New"/>
                <a:cs typeface="Courier New"/>
              </a:rPr>
              <a:t> egrep "^</a:t>
            </a:r>
            <a:r>
              <a:rPr sz="1400" i="1" spc="-5" dirty="0">
                <a:solidFill>
                  <a:srgbClr val="F8F8F8"/>
                </a:solidFill>
                <a:latin typeface="Courier New"/>
                <a:cs typeface="Courier New"/>
              </a:rPr>
              <a:t>$username</a:t>
            </a:r>
            <a:r>
              <a:rPr sz="1400" spc="-5" dirty="0">
                <a:solidFill>
                  <a:srgbClr val="F8F8F8"/>
                </a:solidFill>
                <a:latin typeface="Courier New"/>
                <a:cs typeface="Courier New"/>
              </a:rPr>
              <a:t>" /etc/passwd </a:t>
            </a:r>
            <a:r>
              <a:rPr sz="1400" i="1" spc="-10" dirty="0">
                <a:solidFill>
                  <a:srgbClr val="F8F8F8"/>
                </a:solidFill>
                <a:latin typeface="Courier New"/>
                <a:cs typeface="Courier New"/>
              </a:rPr>
              <a:t>&gt;</a:t>
            </a:r>
            <a:r>
              <a:rPr sz="1400" spc="-10" dirty="0">
                <a:solidFill>
                  <a:srgbClr val="F8F8F8"/>
                </a:solidFill>
                <a:latin typeface="Courier New"/>
                <a:cs typeface="Courier New"/>
              </a:rPr>
              <a:t>/dev/null </a:t>
            </a:r>
            <a:r>
              <a:rPr sz="1400" spc="-830" dirty="0">
                <a:solidFill>
                  <a:srgbClr val="F8F8F8"/>
                </a:solidFill>
                <a:latin typeface="Courier New"/>
                <a:cs typeface="Courier New"/>
              </a:rPr>
              <a:t> </a:t>
            </a:r>
            <a:r>
              <a:rPr sz="1400" spc="-5" dirty="0">
                <a:solidFill>
                  <a:srgbClr val="FADE2C"/>
                </a:solidFill>
                <a:latin typeface="Courier New"/>
                <a:cs typeface="Courier New"/>
              </a:rPr>
              <a:t>if</a:t>
            </a:r>
            <a:r>
              <a:rPr sz="1400" spc="-10" dirty="0">
                <a:solidFill>
                  <a:srgbClr val="FADE2C"/>
                </a:solidFill>
                <a:latin typeface="Courier New"/>
                <a:cs typeface="Courier New"/>
              </a:rPr>
              <a:t> </a:t>
            </a:r>
            <a:r>
              <a:rPr sz="1400" dirty="0">
                <a:solidFill>
                  <a:srgbClr val="FADE2C"/>
                </a:solidFill>
                <a:latin typeface="Courier New"/>
                <a:cs typeface="Courier New"/>
              </a:rPr>
              <a:t>[</a:t>
            </a:r>
            <a:r>
              <a:rPr sz="1400" spc="-20" dirty="0">
                <a:solidFill>
                  <a:srgbClr val="FADE2C"/>
                </a:solidFill>
                <a:latin typeface="Courier New"/>
                <a:cs typeface="Courier New"/>
              </a:rPr>
              <a:t> </a:t>
            </a:r>
            <a:r>
              <a:rPr sz="1400" i="1" spc="-5" dirty="0">
                <a:solidFill>
                  <a:srgbClr val="F8F8F8"/>
                </a:solidFill>
                <a:latin typeface="Courier New"/>
                <a:cs typeface="Courier New"/>
              </a:rPr>
              <a:t>$?</a:t>
            </a:r>
            <a:r>
              <a:rPr sz="1400" i="1" spc="-20" dirty="0">
                <a:solidFill>
                  <a:srgbClr val="F8F8F8"/>
                </a:solidFill>
                <a:latin typeface="Courier New"/>
                <a:cs typeface="Courier New"/>
              </a:rPr>
              <a:t> </a:t>
            </a:r>
            <a:r>
              <a:rPr sz="1400" spc="-5" dirty="0">
                <a:solidFill>
                  <a:srgbClr val="FADE2C"/>
                </a:solidFill>
                <a:latin typeface="Courier New"/>
                <a:cs typeface="Courier New"/>
              </a:rPr>
              <a:t>-eq</a:t>
            </a:r>
            <a:r>
              <a:rPr sz="1400" spc="-15" dirty="0">
                <a:solidFill>
                  <a:srgbClr val="FADE2C"/>
                </a:solidFill>
                <a:latin typeface="Courier New"/>
                <a:cs typeface="Courier New"/>
              </a:rPr>
              <a:t> </a:t>
            </a:r>
            <a:r>
              <a:rPr sz="1400" dirty="0">
                <a:solidFill>
                  <a:srgbClr val="F8F8F8"/>
                </a:solidFill>
                <a:latin typeface="Courier New"/>
                <a:cs typeface="Courier New"/>
              </a:rPr>
              <a:t>0</a:t>
            </a:r>
            <a:r>
              <a:rPr sz="1400" spc="-5" dirty="0">
                <a:solidFill>
                  <a:srgbClr val="F8F8F8"/>
                </a:solidFill>
                <a:latin typeface="Courier New"/>
                <a:cs typeface="Courier New"/>
              </a:rPr>
              <a:t> </a:t>
            </a:r>
            <a:r>
              <a:rPr sz="1400" spc="-5" dirty="0">
                <a:solidFill>
                  <a:srgbClr val="FADE2C"/>
                </a:solidFill>
                <a:latin typeface="Courier New"/>
                <a:cs typeface="Courier New"/>
              </a:rPr>
              <a:t>]</a:t>
            </a:r>
            <a:r>
              <a:rPr sz="1400" spc="-5" dirty="0">
                <a:solidFill>
                  <a:srgbClr val="F8F8F8"/>
                </a:solidFill>
                <a:latin typeface="Courier New"/>
                <a:cs typeface="Courier New"/>
              </a:rPr>
              <a:t>;</a:t>
            </a:r>
            <a:r>
              <a:rPr sz="1400" spc="-10" dirty="0">
                <a:solidFill>
                  <a:srgbClr val="F8F8F8"/>
                </a:solidFill>
                <a:latin typeface="Courier New"/>
                <a:cs typeface="Courier New"/>
              </a:rPr>
              <a:t> </a:t>
            </a:r>
            <a:r>
              <a:rPr sz="1400" spc="-5" dirty="0">
                <a:solidFill>
                  <a:srgbClr val="FADE2C"/>
                </a:solidFill>
                <a:latin typeface="Courier New"/>
                <a:cs typeface="Courier New"/>
              </a:rPr>
              <a:t>then</a:t>
            </a:r>
            <a:endParaRPr sz="1400">
              <a:latin typeface="Courier New"/>
              <a:cs typeface="Courier New"/>
            </a:endParaRPr>
          </a:p>
          <a:p>
            <a:pPr marL="731520">
              <a:lnSpc>
                <a:spcPct val="100000"/>
              </a:lnSpc>
            </a:pPr>
            <a:r>
              <a:rPr sz="1400" spc="-5" dirty="0">
                <a:solidFill>
                  <a:srgbClr val="F8F8F8"/>
                </a:solidFill>
                <a:latin typeface="Courier New"/>
                <a:cs typeface="Courier New"/>
              </a:rPr>
              <a:t>echo</a:t>
            </a:r>
            <a:r>
              <a:rPr sz="1400" spc="-45" dirty="0">
                <a:solidFill>
                  <a:srgbClr val="F8F8F8"/>
                </a:solidFill>
                <a:latin typeface="Courier New"/>
                <a:cs typeface="Courier New"/>
              </a:rPr>
              <a:t> </a:t>
            </a:r>
            <a:r>
              <a:rPr sz="1400" spc="-5" dirty="0">
                <a:solidFill>
                  <a:srgbClr val="F8F8F8"/>
                </a:solidFill>
                <a:latin typeface="Courier New"/>
                <a:cs typeface="Courier New"/>
              </a:rPr>
              <a:t>"</a:t>
            </a:r>
            <a:r>
              <a:rPr sz="1400" i="1" spc="-5" dirty="0">
                <a:solidFill>
                  <a:srgbClr val="F8F8F8"/>
                </a:solidFill>
                <a:latin typeface="Courier New"/>
                <a:cs typeface="Courier New"/>
              </a:rPr>
              <a:t>$username</a:t>
            </a:r>
            <a:r>
              <a:rPr sz="1400" i="1" spc="-40" dirty="0">
                <a:solidFill>
                  <a:srgbClr val="F8F8F8"/>
                </a:solidFill>
                <a:latin typeface="Courier New"/>
                <a:cs typeface="Courier New"/>
              </a:rPr>
              <a:t> </a:t>
            </a:r>
            <a:r>
              <a:rPr sz="1400" spc="-10" dirty="0">
                <a:solidFill>
                  <a:srgbClr val="F8F8F8"/>
                </a:solidFill>
                <a:latin typeface="Courier New"/>
                <a:cs typeface="Courier New"/>
              </a:rPr>
              <a:t>exists!"</a:t>
            </a:r>
            <a:endParaRPr sz="1400">
              <a:latin typeface="Courier New"/>
              <a:cs typeface="Courier New"/>
            </a:endParaRPr>
          </a:p>
          <a:p>
            <a:pPr marL="411480" marR="3918585" indent="319405">
              <a:lnSpc>
                <a:spcPct val="100000"/>
              </a:lnSpc>
              <a:spcBef>
                <a:spcPts val="5"/>
              </a:spcBef>
            </a:pPr>
            <a:r>
              <a:rPr sz="1400" spc="-5" dirty="0">
                <a:solidFill>
                  <a:srgbClr val="F8F8F8"/>
                </a:solidFill>
                <a:latin typeface="Courier New"/>
                <a:cs typeface="Courier New"/>
              </a:rPr>
              <a:t>exit</a:t>
            </a:r>
            <a:r>
              <a:rPr sz="1400" spc="-110" dirty="0">
                <a:solidFill>
                  <a:srgbClr val="F8F8F8"/>
                </a:solidFill>
                <a:latin typeface="Courier New"/>
                <a:cs typeface="Courier New"/>
              </a:rPr>
              <a:t> </a:t>
            </a:r>
            <a:r>
              <a:rPr sz="1400" dirty="0">
                <a:solidFill>
                  <a:srgbClr val="D7F93B"/>
                </a:solidFill>
                <a:latin typeface="Courier New"/>
                <a:cs typeface="Courier New"/>
              </a:rPr>
              <a:t>1 </a:t>
            </a:r>
            <a:r>
              <a:rPr sz="1400" spc="-825" dirty="0">
                <a:solidFill>
                  <a:srgbClr val="D7F93B"/>
                </a:solidFill>
                <a:latin typeface="Courier New"/>
                <a:cs typeface="Courier New"/>
              </a:rPr>
              <a:t> </a:t>
            </a:r>
            <a:r>
              <a:rPr sz="1400" spc="-5" dirty="0">
                <a:solidFill>
                  <a:srgbClr val="FADE2C"/>
                </a:solidFill>
                <a:latin typeface="Courier New"/>
                <a:cs typeface="Courier New"/>
              </a:rPr>
              <a:t>else</a:t>
            </a:r>
            <a:endParaRPr sz="1400">
              <a:latin typeface="Courier New"/>
              <a:cs typeface="Courier New"/>
            </a:endParaRPr>
          </a:p>
          <a:p>
            <a:pPr marL="731520">
              <a:lnSpc>
                <a:spcPct val="100000"/>
              </a:lnSpc>
            </a:pPr>
            <a:r>
              <a:rPr sz="1400" spc="-10" dirty="0">
                <a:solidFill>
                  <a:srgbClr val="F8F8F8"/>
                </a:solidFill>
                <a:latin typeface="Courier New"/>
                <a:cs typeface="Courier New"/>
              </a:rPr>
              <a:t>useradd</a:t>
            </a:r>
            <a:r>
              <a:rPr sz="1400" spc="-25" dirty="0">
                <a:solidFill>
                  <a:srgbClr val="F8F8F8"/>
                </a:solidFill>
                <a:latin typeface="Courier New"/>
                <a:cs typeface="Courier New"/>
              </a:rPr>
              <a:t> </a:t>
            </a:r>
            <a:r>
              <a:rPr sz="1400" spc="-5" dirty="0">
                <a:solidFill>
                  <a:srgbClr val="F8F8F8"/>
                </a:solidFill>
                <a:latin typeface="Courier New"/>
                <a:cs typeface="Courier New"/>
              </a:rPr>
              <a:t>-m -p </a:t>
            </a:r>
            <a:r>
              <a:rPr sz="1400" i="1" spc="-10" dirty="0">
                <a:solidFill>
                  <a:srgbClr val="F8F8F8"/>
                </a:solidFill>
                <a:latin typeface="Courier New"/>
                <a:cs typeface="Courier New"/>
              </a:rPr>
              <a:t>$password</a:t>
            </a:r>
            <a:r>
              <a:rPr sz="1400" i="1" spc="-5" dirty="0">
                <a:solidFill>
                  <a:srgbClr val="F8F8F8"/>
                </a:solidFill>
                <a:latin typeface="Courier New"/>
                <a:cs typeface="Courier New"/>
              </a:rPr>
              <a:t> $username</a:t>
            </a:r>
            <a:endParaRPr sz="1400">
              <a:latin typeface="Courier New"/>
              <a:cs typeface="Courier New"/>
            </a:endParaRPr>
          </a:p>
          <a:p>
            <a:pPr marL="91440" marR="194945" indent="640080">
              <a:lnSpc>
                <a:spcPct val="100000"/>
              </a:lnSpc>
            </a:pPr>
            <a:r>
              <a:rPr sz="1400" dirty="0">
                <a:solidFill>
                  <a:srgbClr val="FADE2C"/>
                </a:solidFill>
                <a:latin typeface="Courier New"/>
                <a:cs typeface="Courier New"/>
              </a:rPr>
              <a:t>[</a:t>
            </a:r>
            <a:r>
              <a:rPr sz="1400" spc="-20" dirty="0">
                <a:solidFill>
                  <a:srgbClr val="FADE2C"/>
                </a:solidFill>
                <a:latin typeface="Courier New"/>
                <a:cs typeface="Courier New"/>
              </a:rPr>
              <a:t> </a:t>
            </a:r>
            <a:r>
              <a:rPr sz="1400" i="1" spc="-5" dirty="0">
                <a:solidFill>
                  <a:srgbClr val="F8F8F8"/>
                </a:solidFill>
                <a:latin typeface="Courier New"/>
                <a:cs typeface="Courier New"/>
              </a:rPr>
              <a:t>$?</a:t>
            </a:r>
            <a:r>
              <a:rPr sz="1400" i="1" spc="-15" dirty="0">
                <a:solidFill>
                  <a:srgbClr val="F8F8F8"/>
                </a:solidFill>
                <a:latin typeface="Courier New"/>
                <a:cs typeface="Courier New"/>
              </a:rPr>
              <a:t> </a:t>
            </a:r>
            <a:r>
              <a:rPr sz="1400" spc="-5" dirty="0">
                <a:solidFill>
                  <a:srgbClr val="FADE2C"/>
                </a:solidFill>
                <a:latin typeface="Courier New"/>
                <a:cs typeface="Courier New"/>
              </a:rPr>
              <a:t>-eq</a:t>
            </a:r>
            <a:r>
              <a:rPr sz="1400" spc="-20" dirty="0">
                <a:solidFill>
                  <a:srgbClr val="FADE2C"/>
                </a:solidFill>
                <a:latin typeface="Courier New"/>
                <a:cs typeface="Courier New"/>
              </a:rPr>
              <a:t> </a:t>
            </a:r>
            <a:r>
              <a:rPr sz="1400" dirty="0">
                <a:solidFill>
                  <a:srgbClr val="F8F8F8"/>
                </a:solidFill>
                <a:latin typeface="Courier New"/>
                <a:cs typeface="Courier New"/>
              </a:rPr>
              <a:t>0</a:t>
            </a:r>
            <a:r>
              <a:rPr sz="1400" spc="-5" dirty="0">
                <a:solidFill>
                  <a:srgbClr val="F8F8F8"/>
                </a:solidFill>
                <a:latin typeface="Courier New"/>
                <a:cs typeface="Courier New"/>
              </a:rPr>
              <a:t> </a:t>
            </a:r>
            <a:r>
              <a:rPr sz="1400" dirty="0">
                <a:solidFill>
                  <a:srgbClr val="FADE2C"/>
                </a:solidFill>
                <a:latin typeface="Courier New"/>
                <a:cs typeface="Courier New"/>
              </a:rPr>
              <a:t>]</a:t>
            </a:r>
            <a:r>
              <a:rPr sz="1400" spc="-10" dirty="0">
                <a:solidFill>
                  <a:srgbClr val="FADE2C"/>
                </a:solidFill>
                <a:latin typeface="Courier New"/>
                <a:cs typeface="Courier New"/>
              </a:rPr>
              <a:t> </a:t>
            </a:r>
            <a:r>
              <a:rPr sz="1400" spc="-5" dirty="0">
                <a:solidFill>
                  <a:srgbClr val="FADE2C"/>
                </a:solidFill>
                <a:latin typeface="Courier New"/>
                <a:cs typeface="Courier New"/>
              </a:rPr>
              <a:t>&amp;&amp;</a:t>
            </a:r>
            <a:r>
              <a:rPr sz="1400" spc="-20" dirty="0">
                <a:solidFill>
                  <a:srgbClr val="FADE2C"/>
                </a:solidFill>
                <a:latin typeface="Courier New"/>
                <a:cs typeface="Courier New"/>
              </a:rPr>
              <a:t> </a:t>
            </a:r>
            <a:r>
              <a:rPr sz="1400" spc="-5" dirty="0">
                <a:solidFill>
                  <a:srgbClr val="F8F8F8"/>
                </a:solidFill>
                <a:latin typeface="Courier New"/>
                <a:cs typeface="Courier New"/>
              </a:rPr>
              <a:t>echo "User has </a:t>
            </a:r>
            <a:r>
              <a:rPr sz="1400" spc="-10" dirty="0">
                <a:solidFill>
                  <a:srgbClr val="F8F8F8"/>
                </a:solidFill>
                <a:latin typeface="Courier New"/>
                <a:cs typeface="Courier New"/>
              </a:rPr>
              <a:t>been</a:t>
            </a:r>
            <a:r>
              <a:rPr sz="1400" spc="-25" dirty="0">
                <a:solidFill>
                  <a:srgbClr val="F8F8F8"/>
                </a:solidFill>
                <a:latin typeface="Courier New"/>
                <a:cs typeface="Courier New"/>
              </a:rPr>
              <a:t> </a:t>
            </a:r>
            <a:r>
              <a:rPr sz="1400" spc="-5" dirty="0">
                <a:solidFill>
                  <a:srgbClr val="F8F8F8"/>
                </a:solidFill>
                <a:latin typeface="Courier New"/>
                <a:cs typeface="Courier New"/>
              </a:rPr>
              <a:t>added </a:t>
            </a:r>
            <a:r>
              <a:rPr sz="1400" spc="-825" dirty="0">
                <a:solidFill>
                  <a:srgbClr val="F8F8F8"/>
                </a:solidFill>
                <a:latin typeface="Courier New"/>
                <a:cs typeface="Courier New"/>
              </a:rPr>
              <a:t> </a:t>
            </a:r>
            <a:r>
              <a:rPr sz="1400" spc="-5" dirty="0">
                <a:solidFill>
                  <a:srgbClr val="F8F8F8"/>
                </a:solidFill>
                <a:latin typeface="Courier New"/>
                <a:cs typeface="Courier New"/>
              </a:rPr>
              <a:t>to system!"</a:t>
            </a:r>
            <a:r>
              <a:rPr sz="1400" spc="-20" dirty="0">
                <a:solidFill>
                  <a:srgbClr val="F8F8F8"/>
                </a:solidFill>
                <a:latin typeface="Courier New"/>
                <a:cs typeface="Courier New"/>
              </a:rPr>
              <a:t> </a:t>
            </a:r>
            <a:r>
              <a:rPr sz="1400" spc="-5" dirty="0">
                <a:solidFill>
                  <a:srgbClr val="FADE2C"/>
                </a:solidFill>
                <a:latin typeface="Courier New"/>
                <a:cs typeface="Courier New"/>
              </a:rPr>
              <a:t>||</a:t>
            </a:r>
            <a:r>
              <a:rPr sz="1400" spc="-15" dirty="0">
                <a:solidFill>
                  <a:srgbClr val="FADE2C"/>
                </a:solidFill>
                <a:latin typeface="Courier New"/>
                <a:cs typeface="Courier New"/>
              </a:rPr>
              <a:t> </a:t>
            </a:r>
            <a:r>
              <a:rPr sz="1400" spc="-5" dirty="0">
                <a:solidFill>
                  <a:srgbClr val="F8F8F8"/>
                </a:solidFill>
                <a:latin typeface="Courier New"/>
                <a:cs typeface="Courier New"/>
              </a:rPr>
              <a:t>echo </a:t>
            </a:r>
            <a:r>
              <a:rPr sz="1400" spc="-10" dirty="0">
                <a:solidFill>
                  <a:srgbClr val="F8F8F8"/>
                </a:solidFill>
                <a:latin typeface="Courier New"/>
                <a:cs typeface="Courier New"/>
              </a:rPr>
              <a:t>"Failed</a:t>
            </a:r>
            <a:r>
              <a:rPr sz="1400" spc="-20" dirty="0">
                <a:solidFill>
                  <a:srgbClr val="F8F8F8"/>
                </a:solidFill>
                <a:latin typeface="Courier New"/>
                <a:cs typeface="Courier New"/>
              </a:rPr>
              <a:t> </a:t>
            </a:r>
            <a:r>
              <a:rPr sz="1400" spc="-5" dirty="0">
                <a:solidFill>
                  <a:srgbClr val="F8F8F8"/>
                </a:solidFill>
                <a:latin typeface="Courier New"/>
                <a:cs typeface="Courier New"/>
              </a:rPr>
              <a:t>to</a:t>
            </a:r>
            <a:r>
              <a:rPr sz="1400" dirty="0">
                <a:solidFill>
                  <a:srgbClr val="F8F8F8"/>
                </a:solidFill>
                <a:latin typeface="Courier New"/>
                <a:cs typeface="Courier New"/>
              </a:rPr>
              <a:t> </a:t>
            </a:r>
            <a:r>
              <a:rPr sz="1400" spc="-5" dirty="0">
                <a:solidFill>
                  <a:srgbClr val="F8F8F8"/>
                </a:solidFill>
                <a:latin typeface="Courier New"/>
                <a:cs typeface="Courier New"/>
              </a:rPr>
              <a:t>add</a:t>
            </a:r>
            <a:r>
              <a:rPr sz="1400" spc="-20" dirty="0">
                <a:solidFill>
                  <a:srgbClr val="F8F8F8"/>
                </a:solidFill>
                <a:latin typeface="Courier New"/>
                <a:cs typeface="Courier New"/>
              </a:rPr>
              <a:t> </a:t>
            </a:r>
            <a:r>
              <a:rPr sz="1400" dirty="0">
                <a:solidFill>
                  <a:srgbClr val="F8F8F8"/>
                </a:solidFill>
                <a:latin typeface="Courier New"/>
                <a:cs typeface="Courier New"/>
              </a:rPr>
              <a:t>a </a:t>
            </a:r>
            <a:r>
              <a:rPr sz="1400" spc="-10" dirty="0">
                <a:solidFill>
                  <a:srgbClr val="F8F8F8"/>
                </a:solidFill>
                <a:latin typeface="Courier New"/>
                <a:cs typeface="Courier New"/>
              </a:rPr>
              <a:t>user!"</a:t>
            </a:r>
            <a:endParaRPr sz="1400">
              <a:latin typeface="Courier New"/>
              <a:cs typeface="Courier New"/>
            </a:endParaRPr>
          </a:p>
          <a:p>
            <a:pPr marL="411480">
              <a:lnSpc>
                <a:spcPct val="100000"/>
              </a:lnSpc>
            </a:pPr>
            <a:r>
              <a:rPr sz="1400" spc="-5" dirty="0">
                <a:solidFill>
                  <a:srgbClr val="FADE2C"/>
                </a:solidFill>
                <a:latin typeface="Courier New"/>
                <a:cs typeface="Courier New"/>
              </a:rPr>
              <a:t>fi</a:t>
            </a:r>
            <a:endParaRPr sz="1400">
              <a:latin typeface="Courier New"/>
              <a:cs typeface="Courier New"/>
            </a:endParaRPr>
          </a:p>
          <a:p>
            <a:pPr marL="91440">
              <a:lnSpc>
                <a:spcPct val="100000"/>
              </a:lnSpc>
            </a:pPr>
            <a:r>
              <a:rPr sz="1400" spc="-5" dirty="0">
                <a:solidFill>
                  <a:srgbClr val="FADE2C"/>
                </a:solidFill>
                <a:latin typeface="Courier New"/>
                <a:cs typeface="Courier New"/>
              </a:rPr>
              <a:t>fi</a:t>
            </a:r>
            <a:endParaRPr sz="1400">
              <a:latin typeface="Courier New"/>
              <a:cs typeface="Courier New"/>
            </a:endParaRPr>
          </a:p>
        </p:txBody>
      </p:sp>
      <p:sp>
        <p:nvSpPr>
          <p:cNvPr id="5" name="object 5"/>
          <p:cNvSpPr txBox="1"/>
          <p:nvPr/>
        </p:nvSpPr>
        <p:spPr>
          <a:xfrm>
            <a:off x="7815960" y="2678580"/>
            <a:ext cx="1128395" cy="228600"/>
          </a:xfrm>
          <a:prstGeom prst="rect">
            <a:avLst/>
          </a:prstGeom>
        </p:spPr>
        <p:txBody>
          <a:bodyPr vert="horz" wrap="square" lIns="0" tIns="0" rIns="0" bIns="0" rtlCol="0">
            <a:spAutoFit/>
          </a:bodyPr>
          <a:lstStyle/>
          <a:p>
            <a:pPr>
              <a:lnSpc>
                <a:spcPts val="1695"/>
              </a:lnSpc>
            </a:pPr>
            <a:r>
              <a:rPr sz="1800" spc="-5" dirty="0">
                <a:solidFill>
                  <a:srgbClr val="E6DB74"/>
                </a:solidFill>
                <a:latin typeface="Consolas"/>
                <a:cs typeface="Consolas"/>
              </a:rPr>
              <a:t>lo</a:t>
            </a:r>
            <a:r>
              <a:rPr sz="1800" dirty="0">
                <a:solidFill>
                  <a:srgbClr val="E6DB74"/>
                </a:solidFill>
                <a:latin typeface="Consolas"/>
                <a:cs typeface="Consolas"/>
              </a:rPr>
              <a:t>c</a:t>
            </a:r>
            <a:r>
              <a:rPr sz="1800" spc="-5" dirty="0">
                <a:solidFill>
                  <a:srgbClr val="E6DB74"/>
                </a:solidFill>
                <a:latin typeface="Consolas"/>
                <a:cs typeface="Consolas"/>
              </a:rPr>
              <a:t>alho</a:t>
            </a:r>
            <a:r>
              <a:rPr sz="1800" dirty="0">
                <a:solidFill>
                  <a:srgbClr val="E6DB74"/>
                </a:solidFill>
                <a:latin typeface="Consolas"/>
                <a:cs typeface="Consolas"/>
              </a:rPr>
              <a:t>st</a:t>
            </a:r>
            <a:endParaRPr sz="1800">
              <a:latin typeface="Consolas"/>
              <a:cs typeface="Consolas"/>
            </a:endParaRPr>
          </a:p>
        </p:txBody>
      </p:sp>
      <p:sp>
        <p:nvSpPr>
          <p:cNvPr id="6" name="object 6"/>
          <p:cNvSpPr txBox="1"/>
          <p:nvPr/>
        </p:nvSpPr>
        <p:spPr>
          <a:xfrm>
            <a:off x="7780655" y="2674008"/>
            <a:ext cx="2130425" cy="228600"/>
          </a:xfrm>
          <a:prstGeom prst="rect">
            <a:avLst/>
          </a:prstGeom>
        </p:spPr>
        <p:txBody>
          <a:bodyPr vert="horz" wrap="square" lIns="0" tIns="0" rIns="0" bIns="0" rtlCol="0">
            <a:spAutoFit/>
          </a:bodyPr>
          <a:lstStyle/>
          <a:p>
            <a:pPr>
              <a:lnSpc>
                <a:spcPts val="1695"/>
              </a:lnSpc>
            </a:pPr>
            <a:r>
              <a:rPr sz="1800" spc="-5" dirty="0">
                <a:solidFill>
                  <a:srgbClr val="E6DB74"/>
                </a:solidFill>
                <a:latin typeface="Consolas"/>
                <a:cs typeface="Consolas"/>
              </a:rPr>
              <a:t>all_</a:t>
            </a:r>
            <a:r>
              <a:rPr sz="1800" dirty="0">
                <a:solidFill>
                  <a:srgbClr val="E6DB74"/>
                </a:solidFill>
                <a:latin typeface="Consolas"/>
                <a:cs typeface="Consolas"/>
              </a:rPr>
              <a:t>m</a:t>
            </a:r>
            <a:r>
              <a:rPr sz="1800" spc="-5" dirty="0">
                <a:solidFill>
                  <a:srgbClr val="E6DB74"/>
                </a:solidFill>
                <a:latin typeface="Consolas"/>
                <a:cs typeface="Consolas"/>
              </a:rPr>
              <a:t>y_</a:t>
            </a:r>
            <a:r>
              <a:rPr sz="1800" dirty="0">
                <a:solidFill>
                  <a:srgbClr val="E6DB74"/>
                </a:solidFill>
                <a:latin typeface="Consolas"/>
                <a:cs typeface="Consolas"/>
              </a:rPr>
              <a:t>d</a:t>
            </a:r>
            <a:r>
              <a:rPr sz="1800" spc="-5" dirty="0">
                <a:solidFill>
                  <a:srgbClr val="E6DB74"/>
                </a:solidFill>
                <a:latin typeface="Consolas"/>
                <a:cs typeface="Consolas"/>
              </a:rPr>
              <a:t>b_s</a:t>
            </a:r>
            <a:r>
              <a:rPr sz="1800" dirty="0">
                <a:solidFill>
                  <a:srgbClr val="E6DB74"/>
                </a:solidFill>
                <a:latin typeface="Consolas"/>
                <a:cs typeface="Consolas"/>
              </a:rPr>
              <a:t>e</a:t>
            </a:r>
            <a:r>
              <a:rPr sz="1800" spc="-5" dirty="0">
                <a:solidFill>
                  <a:srgbClr val="E6DB74"/>
                </a:solidFill>
                <a:latin typeface="Consolas"/>
                <a:cs typeface="Consolas"/>
              </a:rPr>
              <a:t>rver</a:t>
            </a:r>
            <a:r>
              <a:rPr sz="1800" dirty="0">
                <a:solidFill>
                  <a:srgbClr val="E6DB74"/>
                </a:solidFill>
                <a:latin typeface="Consolas"/>
                <a:cs typeface="Consolas"/>
              </a:rPr>
              <a:t>s</a:t>
            </a:r>
            <a:endParaRPr sz="1800">
              <a:latin typeface="Consolas"/>
              <a:cs typeface="Consolas"/>
            </a:endParaRPr>
          </a:p>
        </p:txBody>
      </p:sp>
      <p:sp>
        <p:nvSpPr>
          <p:cNvPr id="7" name="object 7"/>
          <p:cNvSpPr txBox="1"/>
          <p:nvPr/>
        </p:nvSpPr>
        <p:spPr>
          <a:xfrm>
            <a:off x="7794625" y="2674008"/>
            <a:ext cx="3383915" cy="228600"/>
          </a:xfrm>
          <a:prstGeom prst="rect">
            <a:avLst/>
          </a:prstGeom>
        </p:spPr>
        <p:txBody>
          <a:bodyPr vert="horz" wrap="square" lIns="0" tIns="0" rIns="0" bIns="0" rtlCol="0">
            <a:spAutoFit/>
          </a:bodyPr>
          <a:lstStyle/>
          <a:p>
            <a:pPr>
              <a:lnSpc>
                <a:spcPts val="1695"/>
              </a:lnSpc>
            </a:pPr>
            <a:r>
              <a:rPr sz="1800" spc="-5" dirty="0">
                <a:solidFill>
                  <a:srgbClr val="E6DB74"/>
                </a:solidFill>
                <a:latin typeface="Consolas"/>
                <a:cs typeface="Consolas"/>
              </a:rPr>
              <a:t>all_</a:t>
            </a:r>
            <a:r>
              <a:rPr sz="1800" dirty="0">
                <a:solidFill>
                  <a:srgbClr val="E6DB74"/>
                </a:solidFill>
                <a:latin typeface="Consolas"/>
                <a:cs typeface="Consolas"/>
              </a:rPr>
              <a:t>m</a:t>
            </a:r>
            <a:r>
              <a:rPr sz="1800" spc="-5" dirty="0">
                <a:solidFill>
                  <a:srgbClr val="E6DB74"/>
                </a:solidFill>
                <a:latin typeface="Consolas"/>
                <a:cs typeface="Consolas"/>
              </a:rPr>
              <a:t>y_</a:t>
            </a:r>
            <a:r>
              <a:rPr sz="1800" dirty="0">
                <a:solidFill>
                  <a:srgbClr val="E6DB74"/>
                </a:solidFill>
                <a:latin typeface="Consolas"/>
                <a:cs typeface="Consolas"/>
              </a:rPr>
              <a:t>w</a:t>
            </a:r>
            <a:r>
              <a:rPr sz="1800" spc="-5" dirty="0">
                <a:solidFill>
                  <a:srgbClr val="E6DB74"/>
                </a:solidFill>
                <a:latin typeface="Consolas"/>
                <a:cs typeface="Consolas"/>
              </a:rPr>
              <a:t>eb_</a:t>
            </a:r>
            <a:r>
              <a:rPr sz="1800" dirty="0">
                <a:solidFill>
                  <a:srgbClr val="E6DB74"/>
                </a:solidFill>
                <a:latin typeface="Consolas"/>
                <a:cs typeface="Consolas"/>
              </a:rPr>
              <a:t>s</a:t>
            </a:r>
            <a:r>
              <a:rPr sz="1800" spc="-5" dirty="0">
                <a:solidFill>
                  <a:srgbClr val="E6DB74"/>
                </a:solidFill>
                <a:latin typeface="Consolas"/>
                <a:cs typeface="Consolas"/>
              </a:rPr>
              <a:t>erve</a:t>
            </a:r>
            <a:r>
              <a:rPr sz="1800" dirty="0">
                <a:solidFill>
                  <a:srgbClr val="E6DB74"/>
                </a:solidFill>
                <a:latin typeface="Consolas"/>
                <a:cs typeface="Consolas"/>
              </a:rPr>
              <a:t>r</a:t>
            </a:r>
            <a:r>
              <a:rPr sz="1800" spc="-5" dirty="0">
                <a:solidFill>
                  <a:srgbClr val="E6DB74"/>
                </a:solidFill>
                <a:latin typeface="Consolas"/>
                <a:cs typeface="Consolas"/>
              </a:rPr>
              <a:t>s_</a:t>
            </a:r>
            <a:r>
              <a:rPr sz="1800" dirty="0">
                <a:solidFill>
                  <a:srgbClr val="E6DB74"/>
                </a:solidFill>
                <a:latin typeface="Consolas"/>
                <a:cs typeface="Consolas"/>
              </a:rPr>
              <a:t>o</a:t>
            </a:r>
            <a:r>
              <a:rPr sz="1800" spc="-5" dirty="0">
                <a:solidFill>
                  <a:srgbClr val="E6DB74"/>
                </a:solidFill>
                <a:latin typeface="Consolas"/>
                <a:cs typeface="Consolas"/>
              </a:rPr>
              <a:t>n_c</a:t>
            </a:r>
            <a:r>
              <a:rPr sz="1800" dirty="0">
                <a:solidFill>
                  <a:srgbClr val="E6DB74"/>
                </a:solidFill>
                <a:latin typeface="Consolas"/>
                <a:cs typeface="Consolas"/>
              </a:rPr>
              <a:t>l</a:t>
            </a:r>
            <a:r>
              <a:rPr sz="1800" spc="-5" dirty="0">
                <a:solidFill>
                  <a:srgbClr val="E6DB74"/>
                </a:solidFill>
                <a:latin typeface="Consolas"/>
                <a:cs typeface="Consolas"/>
              </a:rPr>
              <a:t>ou</a:t>
            </a:r>
            <a:r>
              <a:rPr sz="1800" dirty="0">
                <a:solidFill>
                  <a:srgbClr val="E6DB74"/>
                </a:solidFill>
                <a:latin typeface="Consolas"/>
                <a:cs typeface="Consolas"/>
              </a:rPr>
              <a:t>d</a:t>
            </a:r>
            <a:endParaRPr sz="1800">
              <a:latin typeface="Consolas"/>
              <a:cs typeface="Consolas"/>
            </a:endParaRPr>
          </a:p>
        </p:txBody>
      </p:sp>
      <p:sp>
        <p:nvSpPr>
          <p:cNvPr id="8" name="object 8"/>
          <p:cNvSpPr txBox="1"/>
          <p:nvPr/>
        </p:nvSpPr>
        <p:spPr>
          <a:xfrm>
            <a:off x="6412991" y="2296667"/>
            <a:ext cx="5295900" cy="3415665"/>
          </a:xfrm>
          <a:prstGeom prst="rect">
            <a:avLst/>
          </a:prstGeom>
          <a:solidFill>
            <a:srgbClr val="0C0F20"/>
          </a:solidFill>
        </p:spPr>
        <p:txBody>
          <a:bodyPr vert="horz" wrap="square" lIns="0" tIns="1270" rIns="0" bIns="0" rtlCol="0">
            <a:spAutoFit/>
          </a:bodyPr>
          <a:lstStyle/>
          <a:p>
            <a:pPr>
              <a:lnSpc>
                <a:spcPct val="100000"/>
              </a:lnSpc>
              <a:spcBef>
                <a:spcPts val="10"/>
              </a:spcBef>
            </a:pPr>
            <a:endParaRPr sz="2200">
              <a:latin typeface="Times New Roman"/>
              <a:cs typeface="Times New Roman"/>
            </a:endParaRPr>
          </a:p>
          <a:p>
            <a:pPr marL="524510" marR="899160" indent="-250190">
              <a:lnSpc>
                <a:spcPct val="100000"/>
              </a:lnSpc>
              <a:spcBef>
                <a:spcPts val="5"/>
              </a:spcBef>
            </a:pPr>
            <a:r>
              <a:rPr sz="1800" dirty="0">
                <a:solidFill>
                  <a:srgbClr val="F82571"/>
                </a:solidFill>
                <a:latin typeface="Consolas"/>
                <a:cs typeface="Consolas"/>
              </a:rPr>
              <a:t>-</a:t>
            </a:r>
            <a:r>
              <a:rPr sz="1800" spc="-50" dirty="0">
                <a:solidFill>
                  <a:srgbClr val="F82571"/>
                </a:solidFill>
                <a:latin typeface="Consolas"/>
                <a:cs typeface="Consolas"/>
              </a:rPr>
              <a:t> </a:t>
            </a:r>
            <a:r>
              <a:rPr sz="1800" spc="-5" dirty="0">
                <a:solidFill>
                  <a:srgbClr val="F82571"/>
                </a:solidFill>
                <a:latin typeface="Consolas"/>
                <a:cs typeface="Consolas"/>
              </a:rPr>
              <a:t>hosts:</a:t>
            </a:r>
            <a:r>
              <a:rPr sz="1800" spc="-195" dirty="0">
                <a:solidFill>
                  <a:srgbClr val="F82571"/>
                </a:solidFill>
                <a:latin typeface="Consolas"/>
                <a:cs typeface="Consolas"/>
              </a:rPr>
              <a:t> </a:t>
            </a:r>
            <a:r>
              <a:rPr sz="2700" spc="-7" baseline="1543" dirty="0">
                <a:solidFill>
                  <a:srgbClr val="E6DB74"/>
                </a:solidFill>
                <a:latin typeface="Consolas"/>
                <a:cs typeface="Consolas"/>
              </a:rPr>
              <a:t>all_my_web_servers_in_DR </a:t>
            </a:r>
            <a:r>
              <a:rPr sz="2700" spc="-1462" baseline="1543" dirty="0">
                <a:solidFill>
                  <a:srgbClr val="E6DB74"/>
                </a:solidFill>
                <a:latin typeface="Consolas"/>
                <a:cs typeface="Consolas"/>
              </a:rPr>
              <a:t> </a:t>
            </a:r>
            <a:r>
              <a:rPr sz="1800" spc="-5" dirty="0">
                <a:solidFill>
                  <a:srgbClr val="F82571"/>
                </a:solidFill>
                <a:latin typeface="Consolas"/>
                <a:cs typeface="Consolas"/>
              </a:rPr>
              <a:t>tasks:</a:t>
            </a:r>
            <a:endParaRPr sz="1800">
              <a:latin typeface="Consolas"/>
              <a:cs typeface="Consolas"/>
            </a:endParaRPr>
          </a:p>
          <a:p>
            <a:pPr marL="774700">
              <a:lnSpc>
                <a:spcPct val="100000"/>
              </a:lnSpc>
            </a:pPr>
            <a:r>
              <a:rPr sz="1800" dirty="0">
                <a:solidFill>
                  <a:srgbClr val="F82571"/>
                </a:solidFill>
                <a:latin typeface="Consolas"/>
                <a:cs typeface="Consolas"/>
              </a:rPr>
              <a:t>-</a:t>
            </a:r>
            <a:r>
              <a:rPr sz="1800" spc="-60" dirty="0">
                <a:solidFill>
                  <a:srgbClr val="F82571"/>
                </a:solidFill>
                <a:latin typeface="Consolas"/>
                <a:cs typeface="Consolas"/>
              </a:rPr>
              <a:t> </a:t>
            </a:r>
            <a:r>
              <a:rPr sz="1800" spc="-5" dirty="0">
                <a:solidFill>
                  <a:srgbClr val="F82571"/>
                </a:solidFill>
                <a:latin typeface="Consolas"/>
                <a:cs typeface="Consolas"/>
              </a:rPr>
              <a:t>user:</a:t>
            </a:r>
            <a:endParaRPr sz="1800">
              <a:latin typeface="Consolas"/>
              <a:cs typeface="Consolas"/>
            </a:endParaRPr>
          </a:p>
          <a:p>
            <a:pPr marL="1277620">
              <a:lnSpc>
                <a:spcPct val="100000"/>
              </a:lnSpc>
            </a:pPr>
            <a:r>
              <a:rPr sz="1800" spc="-5" dirty="0">
                <a:solidFill>
                  <a:srgbClr val="F82571"/>
                </a:solidFill>
                <a:latin typeface="Consolas"/>
                <a:cs typeface="Consolas"/>
              </a:rPr>
              <a:t>name:</a:t>
            </a:r>
            <a:r>
              <a:rPr sz="1800" spc="-65" dirty="0">
                <a:solidFill>
                  <a:srgbClr val="F82571"/>
                </a:solidFill>
                <a:latin typeface="Consolas"/>
                <a:cs typeface="Consolas"/>
              </a:rPr>
              <a:t> </a:t>
            </a:r>
            <a:r>
              <a:rPr sz="1800" spc="-5" dirty="0">
                <a:solidFill>
                  <a:srgbClr val="E6DB74"/>
                </a:solidFill>
                <a:latin typeface="Consolas"/>
                <a:cs typeface="Consolas"/>
              </a:rPr>
              <a:t>johndoe</a:t>
            </a:r>
            <a:endParaRPr sz="1800">
              <a:latin typeface="Consolas"/>
              <a:cs typeface="Consola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678E285C-BE9E-45B7-A3EE-B9792DAE991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B86F577-8905-4B21-8AF3-C1BB3433775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a:extLst>
                <a:ext uri="{FF2B5EF4-FFF2-40B4-BE49-F238E27FC236}">
                  <a16:creationId xmlns:a16="http://schemas.microsoft.com/office/drawing/2014/main" id="{D2F1CFF3-A579-4D24-B5F9-1C71BA6FE5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3" name="Freeform 6">
              <a:extLst>
                <a:ext uri="{FF2B5EF4-FFF2-40B4-BE49-F238E27FC236}">
                  <a16:creationId xmlns:a16="http://schemas.microsoft.com/office/drawing/2014/main" id="{57601B50-7EB1-43FA-8360-4297BCD763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7">
              <a:extLst>
                <a:ext uri="{FF2B5EF4-FFF2-40B4-BE49-F238E27FC236}">
                  <a16:creationId xmlns:a16="http://schemas.microsoft.com/office/drawing/2014/main" id="{60BD8B7A-CD01-4638-A2C9-299AC68B9B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Rectangle 8">
              <a:extLst>
                <a:ext uri="{FF2B5EF4-FFF2-40B4-BE49-F238E27FC236}">
                  <a16:creationId xmlns:a16="http://schemas.microsoft.com/office/drawing/2014/main" id="{095B58F9-6C29-48BE-9DA6-3855080521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6" name="Freeform 9">
              <a:extLst>
                <a:ext uri="{FF2B5EF4-FFF2-40B4-BE49-F238E27FC236}">
                  <a16:creationId xmlns:a16="http://schemas.microsoft.com/office/drawing/2014/main" id="{0C84674F-2E8A-4B70-B801-00722CDD581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0">
              <a:extLst>
                <a:ext uri="{FF2B5EF4-FFF2-40B4-BE49-F238E27FC236}">
                  <a16:creationId xmlns:a16="http://schemas.microsoft.com/office/drawing/2014/main" id="{34F320BB-D6A9-45FE-8556-498B763B1E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1">
              <a:extLst>
                <a:ext uri="{FF2B5EF4-FFF2-40B4-BE49-F238E27FC236}">
                  <a16:creationId xmlns:a16="http://schemas.microsoft.com/office/drawing/2014/main" id="{5493D54A-532A-46ED-AF63-A0A54818EF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2">
              <a:extLst>
                <a:ext uri="{FF2B5EF4-FFF2-40B4-BE49-F238E27FC236}">
                  <a16:creationId xmlns:a16="http://schemas.microsoft.com/office/drawing/2014/main" id="{EAF2EDFA-9C0B-44E2-B4BB-312B58BCA8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3">
              <a:extLst>
                <a:ext uri="{FF2B5EF4-FFF2-40B4-BE49-F238E27FC236}">
                  <a16:creationId xmlns:a16="http://schemas.microsoft.com/office/drawing/2014/main" id="{A3641113-CE35-42A4-B605-41BC06BF4F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4">
              <a:extLst>
                <a:ext uri="{FF2B5EF4-FFF2-40B4-BE49-F238E27FC236}">
                  <a16:creationId xmlns:a16="http://schemas.microsoft.com/office/drawing/2014/main" id="{DA2E5B2C-BAC4-4440-9B7E-F38783197A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5">
              <a:extLst>
                <a:ext uri="{FF2B5EF4-FFF2-40B4-BE49-F238E27FC236}">
                  <a16:creationId xmlns:a16="http://schemas.microsoft.com/office/drawing/2014/main" id="{D8A506DF-2E53-42C9-94BE-B98E32E0578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6">
              <a:extLst>
                <a:ext uri="{FF2B5EF4-FFF2-40B4-BE49-F238E27FC236}">
                  <a16:creationId xmlns:a16="http://schemas.microsoft.com/office/drawing/2014/main" id="{12934FF8-5F70-40BF-BBB6-5EB941FB9B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7">
              <a:extLst>
                <a:ext uri="{FF2B5EF4-FFF2-40B4-BE49-F238E27FC236}">
                  <a16:creationId xmlns:a16="http://schemas.microsoft.com/office/drawing/2014/main" id="{8EB3FB08-D01D-4E24-BE40-C16269DF62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8">
              <a:extLst>
                <a:ext uri="{FF2B5EF4-FFF2-40B4-BE49-F238E27FC236}">
                  <a16:creationId xmlns:a16="http://schemas.microsoft.com/office/drawing/2014/main" id="{D24E50D7-2753-4169-AD51-C106DA1B7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19">
              <a:extLst>
                <a:ext uri="{FF2B5EF4-FFF2-40B4-BE49-F238E27FC236}">
                  <a16:creationId xmlns:a16="http://schemas.microsoft.com/office/drawing/2014/main" id="{DF94B7E0-D9B6-4096-94D0-18D3AC0EF6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20">
              <a:extLst>
                <a:ext uri="{FF2B5EF4-FFF2-40B4-BE49-F238E27FC236}">
                  <a16:creationId xmlns:a16="http://schemas.microsoft.com/office/drawing/2014/main" id="{EBC05ADE-BBA2-4387-B005-3196E2E1982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21">
              <a:extLst>
                <a:ext uri="{FF2B5EF4-FFF2-40B4-BE49-F238E27FC236}">
                  <a16:creationId xmlns:a16="http://schemas.microsoft.com/office/drawing/2014/main" id="{BBED1CEE-14D2-442F-AB08-401ABE3EFB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2">
              <a:extLst>
                <a:ext uri="{FF2B5EF4-FFF2-40B4-BE49-F238E27FC236}">
                  <a16:creationId xmlns:a16="http://schemas.microsoft.com/office/drawing/2014/main" id="{4F6574C0-78E8-49EA-84BC-EE9D55707F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3">
              <a:extLst>
                <a:ext uri="{FF2B5EF4-FFF2-40B4-BE49-F238E27FC236}">
                  <a16:creationId xmlns:a16="http://schemas.microsoft.com/office/drawing/2014/main" id="{65BCDB0B-615E-4CA1-AFD5-6B121CB7CE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4">
              <a:extLst>
                <a:ext uri="{FF2B5EF4-FFF2-40B4-BE49-F238E27FC236}">
                  <a16:creationId xmlns:a16="http://schemas.microsoft.com/office/drawing/2014/main" id="{40627863-B7FC-44D1-9E53-E728FFF675A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5">
              <a:extLst>
                <a:ext uri="{FF2B5EF4-FFF2-40B4-BE49-F238E27FC236}">
                  <a16:creationId xmlns:a16="http://schemas.microsoft.com/office/drawing/2014/main" id="{52FD6F8C-3AF1-487E-91F4-6E55146F1F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6">
              <a:extLst>
                <a:ext uri="{FF2B5EF4-FFF2-40B4-BE49-F238E27FC236}">
                  <a16:creationId xmlns:a16="http://schemas.microsoft.com/office/drawing/2014/main" id="{50323CF3-93CB-4E03-95C0-B180BB87A8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7">
              <a:extLst>
                <a:ext uri="{FF2B5EF4-FFF2-40B4-BE49-F238E27FC236}">
                  <a16:creationId xmlns:a16="http://schemas.microsoft.com/office/drawing/2014/main" id="{EB47D82F-CF1B-47E6-9FA2-F3A9C5F94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8">
              <a:extLst>
                <a:ext uri="{FF2B5EF4-FFF2-40B4-BE49-F238E27FC236}">
                  <a16:creationId xmlns:a16="http://schemas.microsoft.com/office/drawing/2014/main" id="{0606708F-F2D4-4678-8ED2-39041BC64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9">
              <a:extLst>
                <a:ext uri="{FF2B5EF4-FFF2-40B4-BE49-F238E27FC236}">
                  <a16:creationId xmlns:a16="http://schemas.microsoft.com/office/drawing/2014/main" id="{D7EB95B4-15E4-433D-B36F-21FF341AD9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0">
              <a:extLst>
                <a:ext uri="{FF2B5EF4-FFF2-40B4-BE49-F238E27FC236}">
                  <a16:creationId xmlns:a16="http://schemas.microsoft.com/office/drawing/2014/main" id="{500A541B-4C75-497C-A489-097ED29964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31">
              <a:extLst>
                <a:ext uri="{FF2B5EF4-FFF2-40B4-BE49-F238E27FC236}">
                  <a16:creationId xmlns:a16="http://schemas.microsoft.com/office/drawing/2014/main" id="{5789326F-12A4-48B8-B0ED-A6A2AE0C27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2">
              <a:extLst>
                <a:ext uri="{FF2B5EF4-FFF2-40B4-BE49-F238E27FC236}">
                  <a16:creationId xmlns:a16="http://schemas.microsoft.com/office/drawing/2014/main" id="{25FA672E-2B65-477F-AA75-6261CE652F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Rectangle 33">
              <a:extLst>
                <a:ext uri="{FF2B5EF4-FFF2-40B4-BE49-F238E27FC236}">
                  <a16:creationId xmlns:a16="http://schemas.microsoft.com/office/drawing/2014/main" id="{BB09AF8D-E68B-499C-B9F5-2F365813D3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1" name="Freeform 34">
              <a:extLst>
                <a:ext uri="{FF2B5EF4-FFF2-40B4-BE49-F238E27FC236}">
                  <a16:creationId xmlns:a16="http://schemas.microsoft.com/office/drawing/2014/main" id="{7991AEAD-B5F3-47BA-9F1B-86C16A84AD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Freeform 35">
              <a:extLst>
                <a:ext uri="{FF2B5EF4-FFF2-40B4-BE49-F238E27FC236}">
                  <a16:creationId xmlns:a16="http://schemas.microsoft.com/office/drawing/2014/main" id="{19A85F58-4C3A-4388-B55C-2329EEAECF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36">
              <a:extLst>
                <a:ext uri="{FF2B5EF4-FFF2-40B4-BE49-F238E27FC236}">
                  <a16:creationId xmlns:a16="http://schemas.microsoft.com/office/drawing/2014/main" id="{05652F38-94D9-41B7-A699-7E8F0C78D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37">
              <a:extLst>
                <a:ext uri="{FF2B5EF4-FFF2-40B4-BE49-F238E27FC236}">
                  <a16:creationId xmlns:a16="http://schemas.microsoft.com/office/drawing/2014/main" id="{3C043852-C250-4518-BB89-C91A34917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38">
              <a:extLst>
                <a:ext uri="{FF2B5EF4-FFF2-40B4-BE49-F238E27FC236}">
                  <a16:creationId xmlns:a16="http://schemas.microsoft.com/office/drawing/2014/main" id="{0CAB9A07-ECF2-416C-8528-F75DACB138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39">
              <a:extLst>
                <a:ext uri="{FF2B5EF4-FFF2-40B4-BE49-F238E27FC236}">
                  <a16:creationId xmlns:a16="http://schemas.microsoft.com/office/drawing/2014/main" id="{904A314C-A829-4AA6-92E2-529BCCF95C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40">
              <a:extLst>
                <a:ext uri="{FF2B5EF4-FFF2-40B4-BE49-F238E27FC236}">
                  <a16:creationId xmlns:a16="http://schemas.microsoft.com/office/drawing/2014/main" id="{244EE6BA-4569-43ED-9E2E-1FB66201B7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41">
              <a:extLst>
                <a:ext uri="{FF2B5EF4-FFF2-40B4-BE49-F238E27FC236}">
                  <a16:creationId xmlns:a16="http://schemas.microsoft.com/office/drawing/2014/main" id="{BEB8252E-FB2A-4BB5-BEC6-CA10FF6F7C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42">
              <a:extLst>
                <a:ext uri="{FF2B5EF4-FFF2-40B4-BE49-F238E27FC236}">
                  <a16:creationId xmlns:a16="http://schemas.microsoft.com/office/drawing/2014/main" id="{91414711-C3A4-4E96-854A-DDDEB2F2E3E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43">
              <a:extLst>
                <a:ext uri="{FF2B5EF4-FFF2-40B4-BE49-F238E27FC236}">
                  <a16:creationId xmlns:a16="http://schemas.microsoft.com/office/drawing/2014/main" id="{86815BA8-3055-4B42-98C3-4202FD92E0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44">
              <a:extLst>
                <a:ext uri="{FF2B5EF4-FFF2-40B4-BE49-F238E27FC236}">
                  <a16:creationId xmlns:a16="http://schemas.microsoft.com/office/drawing/2014/main" id="{44457813-E991-44AE-9A83-B7488D1F36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Rectangle 45">
              <a:extLst>
                <a:ext uri="{FF2B5EF4-FFF2-40B4-BE49-F238E27FC236}">
                  <a16:creationId xmlns:a16="http://schemas.microsoft.com/office/drawing/2014/main" id="{8CE1CF47-A73F-4560-8835-AE1DC51E5C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53" name="Freeform 46">
              <a:extLst>
                <a:ext uri="{FF2B5EF4-FFF2-40B4-BE49-F238E27FC236}">
                  <a16:creationId xmlns:a16="http://schemas.microsoft.com/office/drawing/2014/main" id="{C2A935E4-AACC-4CB9-995E-D28617887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47">
              <a:extLst>
                <a:ext uri="{FF2B5EF4-FFF2-40B4-BE49-F238E27FC236}">
                  <a16:creationId xmlns:a16="http://schemas.microsoft.com/office/drawing/2014/main" id="{93B5B778-8ACB-4004-932D-BD95997BAEF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48">
              <a:extLst>
                <a:ext uri="{FF2B5EF4-FFF2-40B4-BE49-F238E27FC236}">
                  <a16:creationId xmlns:a16="http://schemas.microsoft.com/office/drawing/2014/main" id="{1434AF34-0919-40AD-84B1-446D4FF2D6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49">
              <a:extLst>
                <a:ext uri="{FF2B5EF4-FFF2-40B4-BE49-F238E27FC236}">
                  <a16:creationId xmlns:a16="http://schemas.microsoft.com/office/drawing/2014/main" id="{29546CF3-6DDD-4073-AB7F-C6E722257A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7" name="Freeform 50">
              <a:extLst>
                <a:ext uri="{FF2B5EF4-FFF2-40B4-BE49-F238E27FC236}">
                  <a16:creationId xmlns:a16="http://schemas.microsoft.com/office/drawing/2014/main" id="{289D46AB-128A-477F-B6C9-F40F115D6C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8" name="Freeform 51">
              <a:extLst>
                <a:ext uri="{FF2B5EF4-FFF2-40B4-BE49-F238E27FC236}">
                  <a16:creationId xmlns:a16="http://schemas.microsoft.com/office/drawing/2014/main" id="{A7DA7E67-3368-44AD-AACD-EB64AE34870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9" name="Freeform 52">
              <a:extLst>
                <a:ext uri="{FF2B5EF4-FFF2-40B4-BE49-F238E27FC236}">
                  <a16:creationId xmlns:a16="http://schemas.microsoft.com/office/drawing/2014/main" id="{78BB1152-AB85-4AD8-BBA1-07CEA1F508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0" name="Freeform 53">
              <a:extLst>
                <a:ext uri="{FF2B5EF4-FFF2-40B4-BE49-F238E27FC236}">
                  <a16:creationId xmlns:a16="http://schemas.microsoft.com/office/drawing/2014/main" id="{A982E7F2-DD68-4093-B9C5-3E42B475AB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54">
              <a:extLst>
                <a:ext uri="{FF2B5EF4-FFF2-40B4-BE49-F238E27FC236}">
                  <a16:creationId xmlns:a16="http://schemas.microsoft.com/office/drawing/2014/main" id="{A682E224-4CD6-420B-897A-B23D50B82E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2" name="Freeform 55">
              <a:extLst>
                <a:ext uri="{FF2B5EF4-FFF2-40B4-BE49-F238E27FC236}">
                  <a16:creationId xmlns:a16="http://schemas.microsoft.com/office/drawing/2014/main" id="{31B90F10-06CD-480E-8D35-6E0FFFB894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56">
              <a:extLst>
                <a:ext uri="{FF2B5EF4-FFF2-40B4-BE49-F238E27FC236}">
                  <a16:creationId xmlns:a16="http://schemas.microsoft.com/office/drawing/2014/main" id="{7BC977DB-69B0-4D8D-B77C-E1127EC417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57">
              <a:extLst>
                <a:ext uri="{FF2B5EF4-FFF2-40B4-BE49-F238E27FC236}">
                  <a16:creationId xmlns:a16="http://schemas.microsoft.com/office/drawing/2014/main" id="{24127454-3FCB-41D6-ACFB-81D7E05A7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5" name="Freeform 58">
              <a:extLst>
                <a:ext uri="{FF2B5EF4-FFF2-40B4-BE49-F238E27FC236}">
                  <a16:creationId xmlns:a16="http://schemas.microsoft.com/office/drawing/2014/main" id="{7AA80D42-B8A8-475B-ADBF-99719CE9FE5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67" name="Rectangle 66">
            <a:extLst>
              <a:ext uri="{FF2B5EF4-FFF2-40B4-BE49-F238E27FC236}">
                <a16:creationId xmlns:a16="http://schemas.microsoft.com/office/drawing/2014/main" id="{34106153-7990-4956-BD26-A04A03006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9" name="Picture 2">
            <a:extLst>
              <a:ext uri="{FF2B5EF4-FFF2-40B4-BE49-F238E27FC236}">
                <a16:creationId xmlns:a16="http://schemas.microsoft.com/office/drawing/2014/main" id="{BDEA11A5-20BA-4650-A324-47C0465FF5A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3" y="-3747"/>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71" name="Group 70">
            <a:extLst>
              <a:ext uri="{FF2B5EF4-FFF2-40B4-BE49-F238E27FC236}">
                <a16:creationId xmlns:a16="http://schemas.microsoft.com/office/drawing/2014/main" id="{866FCB64-0A37-46EB-8A9B-EC0C4C000A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bg2"/>
              </a:gs>
              <a:gs pos="100000">
                <a:schemeClr val="tx2">
                  <a:lumMod val="60000"/>
                  <a:lumOff val="40000"/>
                </a:schemeClr>
              </a:gs>
            </a:gsLst>
            <a:lin ang="5400000" scaled="0"/>
            <a:tileRect/>
          </a:gradFill>
        </p:grpSpPr>
        <p:sp>
          <p:nvSpPr>
            <p:cNvPr id="72" name="Rectangle 5">
              <a:extLst>
                <a:ext uri="{FF2B5EF4-FFF2-40B4-BE49-F238E27FC236}">
                  <a16:creationId xmlns:a16="http://schemas.microsoft.com/office/drawing/2014/main" id="{8A162E18-5BEB-4E42-9B10-A1FDF6A0B8E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3" name="Freeform 6">
              <a:extLst>
                <a:ext uri="{FF2B5EF4-FFF2-40B4-BE49-F238E27FC236}">
                  <a16:creationId xmlns:a16="http://schemas.microsoft.com/office/drawing/2014/main" id="{7BB781C9-EC32-45FE-ACE7-C24F128C4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927C5647-36E8-4A20-86D4-47831D50CF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Rectangle 8">
              <a:extLst>
                <a:ext uri="{FF2B5EF4-FFF2-40B4-BE49-F238E27FC236}">
                  <a16:creationId xmlns:a16="http://schemas.microsoft.com/office/drawing/2014/main" id="{62F2AF20-CBBE-4249-B9E2-D6B30191CF8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76" name="Freeform 9">
              <a:extLst>
                <a:ext uri="{FF2B5EF4-FFF2-40B4-BE49-F238E27FC236}">
                  <a16:creationId xmlns:a16="http://schemas.microsoft.com/office/drawing/2014/main" id="{731C1229-F8A7-4B36-A52B-98A65EF869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0">
              <a:extLst>
                <a:ext uri="{FF2B5EF4-FFF2-40B4-BE49-F238E27FC236}">
                  <a16:creationId xmlns:a16="http://schemas.microsoft.com/office/drawing/2014/main" id="{609AC686-2DBB-4D82-866C-9FF222BDD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1">
              <a:extLst>
                <a:ext uri="{FF2B5EF4-FFF2-40B4-BE49-F238E27FC236}">
                  <a16:creationId xmlns:a16="http://schemas.microsoft.com/office/drawing/2014/main" id="{F899E6EB-BCDD-45D2-BF4B-9CA3A27984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Freeform 12">
              <a:extLst>
                <a:ext uri="{FF2B5EF4-FFF2-40B4-BE49-F238E27FC236}">
                  <a16:creationId xmlns:a16="http://schemas.microsoft.com/office/drawing/2014/main" id="{BBD3AAC8-2330-4FAB-8E31-3D50AD954FE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0" name="Freeform 13">
              <a:extLst>
                <a:ext uri="{FF2B5EF4-FFF2-40B4-BE49-F238E27FC236}">
                  <a16:creationId xmlns:a16="http://schemas.microsoft.com/office/drawing/2014/main" id="{6B54F723-A70A-4865-A560-7850498A1B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4">
              <a:extLst>
                <a:ext uri="{FF2B5EF4-FFF2-40B4-BE49-F238E27FC236}">
                  <a16:creationId xmlns:a16="http://schemas.microsoft.com/office/drawing/2014/main" id="{9B911CCD-C9A2-4DC8-A278-3C6FD76A7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5">
              <a:extLst>
                <a:ext uri="{FF2B5EF4-FFF2-40B4-BE49-F238E27FC236}">
                  <a16:creationId xmlns:a16="http://schemas.microsoft.com/office/drawing/2014/main" id="{D559B729-03FB-435D-89BF-AF57A801B37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16">
              <a:extLst>
                <a:ext uri="{FF2B5EF4-FFF2-40B4-BE49-F238E27FC236}">
                  <a16:creationId xmlns:a16="http://schemas.microsoft.com/office/drawing/2014/main" id="{D1C90213-0F60-4268-BE48-8221E61614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Freeform 17">
              <a:extLst>
                <a:ext uri="{FF2B5EF4-FFF2-40B4-BE49-F238E27FC236}">
                  <a16:creationId xmlns:a16="http://schemas.microsoft.com/office/drawing/2014/main" id="{A7A6A293-A06F-48B8-865A-3F65287B85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5" name="Freeform 18">
              <a:extLst>
                <a:ext uri="{FF2B5EF4-FFF2-40B4-BE49-F238E27FC236}">
                  <a16:creationId xmlns:a16="http://schemas.microsoft.com/office/drawing/2014/main" id="{8F6861B5-AAA4-4017-929E-1FD1CA106C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19">
              <a:extLst>
                <a:ext uri="{FF2B5EF4-FFF2-40B4-BE49-F238E27FC236}">
                  <a16:creationId xmlns:a16="http://schemas.microsoft.com/office/drawing/2014/main" id="{D776D07C-2081-4DD3-A464-40F3CA41A3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0">
              <a:extLst>
                <a:ext uri="{FF2B5EF4-FFF2-40B4-BE49-F238E27FC236}">
                  <a16:creationId xmlns:a16="http://schemas.microsoft.com/office/drawing/2014/main" id="{BBC236D6-77E5-4B3C-92D7-D708B237DB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1">
              <a:extLst>
                <a:ext uri="{FF2B5EF4-FFF2-40B4-BE49-F238E27FC236}">
                  <a16:creationId xmlns:a16="http://schemas.microsoft.com/office/drawing/2014/main" id="{8064714E-7ADE-4BD9-8981-34C135762CE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2">
              <a:extLst>
                <a:ext uri="{FF2B5EF4-FFF2-40B4-BE49-F238E27FC236}">
                  <a16:creationId xmlns:a16="http://schemas.microsoft.com/office/drawing/2014/main" id="{2FD1F23F-B1EE-46F5-B460-924E54A70D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3">
              <a:extLst>
                <a:ext uri="{FF2B5EF4-FFF2-40B4-BE49-F238E27FC236}">
                  <a16:creationId xmlns:a16="http://schemas.microsoft.com/office/drawing/2014/main" id="{9699361A-3AFF-4826-B99C-0354EAB079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4">
              <a:extLst>
                <a:ext uri="{FF2B5EF4-FFF2-40B4-BE49-F238E27FC236}">
                  <a16:creationId xmlns:a16="http://schemas.microsoft.com/office/drawing/2014/main" id="{B272F7B1-7BE2-4FC9-BB91-207EFD9E65F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5">
              <a:extLst>
                <a:ext uri="{FF2B5EF4-FFF2-40B4-BE49-F238E27FC236}">
                  <a16:creationId xmlns:a16="http://schemas.microsoft.com/office/drawing/2014/main" id="{CDE59C1F-AFD9-4DD5-B04A-9EB2AAED5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26">
              <a:extLst>
                <a:ext uri="{FF2B5EF4-FFF2-40B4-BE49-F238E27FC236}">
                  <a16:creationId xmlns:a16="http://schemas.microsoft.com/office/drawing/2014/main" id="{1551E418-6CD4-4320-8224-F084039C5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27">
              <a:extLst>
                <a:ext uri="{FF2B5EF4-FFF2-40B4-BE49-F238E27FC236}">
                  <a16:creationId xmlns:a16="http://schemas.microsoft.com/office/drawing/2014/main" id="{1F27D4B1-EBD4-4BC9-AC2E-3AD616C847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5" name="Freeform 28">
              <a:extLst>
                <a:ext uri="{FF2B5EF4-FFF2-40B4-BE49-F238E27FC236}">
                  <a16:creationId xmlns:a16="http://schemas.microsoft.com/office/drawing/2014/main" id="{C42B8D84-898A-4F76-A0F2-5699ED72BC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6" name="Freeform 29">
              <a:extLst>
                <a:ext uri="{FF2B5EF4-FFF2-40B4-BE49-F238E27FC236}">
                  <a16:creationId xmlns:a16="http://schemas.microsoft.com/office/drawing/2014/main" id="{B440932E-7985-4BA6-9899-F22A644854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7" name="Freeform 30">
              <a:extLst>
                <a:ext uri="{FF2B5EF4-FFF2-40B4-BE49-F238E27FC236}">
                  <a16:creationId xmlns:a16="http://schemas.microsoft.com/office/drawing/2014/main" id="{4B8CE969-CA1A-48CB-8588-4146F41F33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31">
              <a:extLst>
                <a:ext uri="{FF2B5EF4-FFF2-40B4-BE49-F238E27FC236}">
                  <a16:creationId xmlns:a16="http://schemas.microsoft.com/office/drawing/2014/main" id="{138A4875-4593-4894-89D5-DFCFF0EED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32">
              <a:extLst>
                <a:ext uri="{FF2B5EF4-FFF2-40B4-BE49-F238E27FC236}">
                  <a16:creationId xmlns:a16="http://schemas.microsoft.com/office/drawing/2014/main" id="{F079F26B-58E4-494E-A8BA-3F054F1F3B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Rectangle 33">
              <a:extLst>
                <a:ext uri="{FF2B5EF4-FFF2-40B4-BE49-F238E27FC236}">
                  <a16:creationId xmlns:a16="http://schemas.microsoft.com/office/drawing/2014/main" id="{04C9ECC5-BB4A-4417-B874-B75953F84F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01" name="Freeform 34">
              <a:extLst>
                <a:ext uri="{FF2B5EF4-FFF2-40B4-BE49-F238E27FC236}">
                  <a16:creationId xmlns:a16="http://schemas.microsoft.com/office/drawing/2014/main" id="{4CCCF285-B51D-4A2F-8384-830A391711B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35">
              <a:extLst>
                <a:ext uri="{FF2B5EF4-FFF2-40B4-BE49-F238E27FC236}">
                  <a16:creationId xmlns:a16="http://schemas.microsoft.com/office/drawing/2014/main" id="{BD6C6299-A09A-47DF-8A96-69D39FCA5A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3" name="Freeform 36">
              <a:extLst>
                <a:ext uri="{FF2B5EF4-FFF2-40B4-BE49-F238E27FC236}">
                  <a16:creationId xmlns:a16="http://schemas.microsoft.com/office/drawing/2014/main" id="{EE60C4B9-C404-42CD-8E94-70D4DC16A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4" name="Freeform 37">
              <a:extLst>
                <a:ext uri="{FF2B5EF4-FFF2-40B4-BE49-F238E27FC236}">
                  <a16:creationId xmlns:a16="http://schemas.microsoft.com/office/drawing/2014/main" id="{52BD4447-C1EB-4798-8764-AB93EA9303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5" name="Freeform 38">
              <a:extLst>
                <a:ext uri="{FF2B5EF4-FFF2-40B4-BE49-F238E27FC236}">
                  <a16:creationId xmlns:a16="http://schemas.microsoft.com/office/drawing/2014/main" id="{50411559-C414-4F7C-BC6C-69F87BC9C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6" name="Freeform 39">
              <a:extLst>
                <a:ext uri="{FF2B5EF4-FFF2-40B4-BE49-F238E27FC236}">
                  <a16:creationId xmlns:a16="http://schemas.microsoft.com/office/drawing/2014/main" id="{64737770-BB27-41C0-95CB-5290545086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7" name="Freeform 40">
              <a:extLst>
                <a:ext uri="{FF2B5EF4-FFF2-40B4-BE49-F238E27FC236}">
                  <a16:creationId xmlns:a16="http://schemas.microsoft.com/office/drawing/2014/main" id="{28929FDB-16CF-4165-B32A-EB673EFB7CB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8" name="Freeform 41">
              <a:extLst>
                <a:ext uri="{FF2B5EF4-FFF2-40B4-BE49-F238E27FC236}">
                  <a16:creationId xmlns:a16="http://schemas.microsoft.com/office/drawing/2014/main" id="{D8C82883-237C-4209-9545-E832FEE3A8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9" name="Freeform 42">
              <a:extLst>
                <a:ext uri="{FF2B5EF4-FFF2-40B4-BE49-F238E27FC236}">
                  <a16:creationId xmlns:a16="http://schemas.microsoft.com/office/drawing/2014/main" id="{F1A52653-BD09-4D65-B05C-2AF4A6473A3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0" name="Freeform 43">
              <a:extLst>
                <a:ext uri="{FF2B5EF4-FFF2-40B4-BE49-F238E27FC236}">
                  <a16:creationId xmlns:a16="http://schemas.microsoft.com/office/drawing/2014/main" id="{30724E80-2FD3-4E4A-A3EA-18A4C8886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1" name="Freeform 44">
              <a:extLst>
                <a:ext uri="{FF2B5EF4-FFF2-40B4-BE49-F238E27FC236}">
                  <a16:creationId xmlns:a16="http://schemas.microsoft.com/office/drawing/2014/main" id="{F1B978C7-7BC5-4F73-8B02-66A3CF67CEA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2" name="Rectangle 45">
              <a:extLst>
                <a:ext uri="{FF2B5EF4-FFF2-40B4-BE49-F238E27FC236}">
                  <a16:creationId xmlns:a16="http://schemas.microsoft.com/office/drawing/2014/main" id="{799F0CED-DF8F-4350-A036-1981FBE5968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13" name="Freeform 46">
              <a:extLst>
                <a:ext uri="{FF2B5EF4-FFF2-40B4-BE49-F238E27FC236}">
                  <a16:creationId xmlns:a16="http://schemas.microsoft.com/office/drawing/2014/main" id="{9F4DD366-0E86-4E99-9557-496E88B421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4" name="Freeform 47">
              <a:extLst>
                <a:ext uri="{FF2B5EF4-FFF2-40B4-BE49-F238E27FC236}">
                  <a16:creationId xmlns:a16="http://schemas.microsoft.com/office/drawing/2014/main" id="{78BB3321-D5DC-4951-AB38-0C54E3D01D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5" name="Freeform 48">
              <a:extLst>
                <a:ext uri="{FF2B5EF4-FFF2-40B4-BE49-F238E27FC236}">
                  <a16:creationId xmlns:a16="http://schemas.microsoft.com/office/drawing/2014/main" id="{955E548C-7F86-45B2-A0D2-03EAC578D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6" name="Freeform 49">
              <a:extLst>
                <a:ext uri="{FF2B5EF4-FFF2-40B4-BE49-F238E27FC236}">
                  <a16:creationId xmlns:a16="http://schemas.microsoft.com/office/drawing/2014/main" id="{0013F508-5E69-4911-AD93-4ABE3E7C568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7" name="Freeform 50">
              <a:extLst>
                <a:ext uri="{FF2B5EF4-FFF2-40B4-BE49-F238E27FC236}">
                  <a16:creationId xmlns:a16="http://schemas.microsoft.com/office/drawing/2014/main" id="{A7F86768-93E0-4044-A62A-B11EB18FF2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8" name="Freeform 51">
              <a:extLst>
                <a:ext uri="{FF2B5EF4-FFF2-40B4-BE49-F238E27FC236}">
                  <a16:creationId xmlns:a16="http://schemas.microsoft.com/office/drawing/2014/main" id="{BA32A7B4-1DB2-4E4A-B86E-D8DB97B696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19" name="Freeform 52">
              <a:extLst>
                <a:ext uri="{FF2B5EF4-FFF2-40B4-BE49-F238E27FC236}">
                  <a16:creationId xmlns:a16="http://schemas.microsoft.com/office/drawing/2014/main" id="{AB250BD5-076C-4428-B6AF-E9EAE4F65E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0" name="Freeform 53">
              <a:extLst>
                <a:ext uri="{FF2B5EF4-FFF2-40B4-BE49-F238E27FC236}">
                  <a16:creationId xmlns:a16="http://schemas.microsoft.com/office/drawing/2014/main" id="{027DA06A-045F-4711-9307-0508B6ACFA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1" name="Freeform 54">
              <a:extLst>
                <a:ext uri="{FF2B5EF4-FFF2-40B4-BE49-F238E27FC236}">
                  <a16:creationId xmlns:a16="http://schemas.microsoft.com/office/drawing/2014/main" id="{3EB0EDA8-385A-4B2B-97F0-5194F23EB5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2" name="Freeform 55">
              <a:extLst>
                <a:ext uri="{FF2B5EF4-FFF2-40B4-BE49-F238E27FC236}">
                  <a16:creationId xmlns:a16="http://schemas.microsoft.com/office/drawing/2014/main" id="{D6FA258E-AF3F-47C9-9F4E-39ECFD7AC0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3" name="Freeform 56">
              <a:extLst>
                <a:ext uri="{FF2B5EF4-FFF2-40B4-BE49-F238E27FC236}">
                  <a16:creationId xmlns:a16="http://schemas.microsoft.com/office/drawing/2014/main" id="{6E471E73-A9C0-4C68-BD8F-360F2ED7B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4" name="Freeform 57">
              <a:extLst>
                <a:ext uri="{FF2B5EF4-FFF2-40B4-BE49-F238E27FC236}">
                  <a16:creationId xmlns:a16="http://schemas.microsoft.com/office/drawing/2014/main" id="{C78C3110-8153-4163-B809-0B0C0C9E5C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25" name="Freeform 58">
              <a:extLst>
                <a:ext uri="{FF2B5EF4-FFF2-40B4-BE49-F238E27FC236}">
                  <a16:creationId xmlns:a16="http://schemas.microsoft.com/office/drawing/2014/main" id="{DBC57B9F-0B9B-4EDE-B3B3-7C5D5DB399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A995E269-0CE6-E7A6-5A9D-1010A64C3E84}"/>
              </a:ext>
            </a:extLst>
          </p:cNvPr>
          <p:cNvSpPr>
            <a:spLocks noGrp="1"/>
          </p:cNvSpPr>
          <p:nvPr>
            <p:ph type="ctrTitle"/>
          </p:nvPr>
        </p:nvSpPr>
        <p:spPr>
          <a:xfrm>
            <a:off x="1876425" y="1113282"/>
            <a:ext cx="3734941" cy="2396681"/>
          </a:xfrm>
        </p:spPr>
        <p:txBody>
          <a:bodyPr vert="horz" lIns="91440" tIns="45720" rIns="91440" bIns="45720" rtlCol="0" anchor="b">
            <a:normAutofit/>
          </a:bodyPr>
          <a:lstStyle/>
          <a:p>
            <a:r>
              <a:rPr lang="en-US" sz="4400">
                <a:solidFill>
                  <a:srgbClr val="FFFFFF"/>
                </a:solidFill>
                <a:latin typeface="+mj-lt"/>
                <a:cs typeface="+mj-cs"/>
              </a:rPr>
              <a:t>A more complicated playbook</a:t>
            </a:r>
          </a:p>
        </p:txBody>
      </p:sp>
      <p:sp useBgFill="1">
        <p:nvSpPr>
          <p:cNvPr id="127" name="Round Diagonal Corner Rectangle 6">
            <a:extLst>
              <a:ext uri="{FF2B5EF4-FFF2-40B4-BE49-F238E27FC236}">
                <a16:creationId xmlns:a16="http://schemas.microsoft.com/office/drawing/2014/main" id="{62B94F88-FD5B-4053-B143-DFF55CE443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5999" y="808057"/>
            <a:ext cx="5286376" cy="5234394"/>
          </a:xfrm>
          <a:prstGeom prst="round2DiagRect">
            <a:avLst>
              <a:gd name="adj1" fmla="val 6185"/>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FBE428F-C78D-548C-16B0-35D7DE5AF502}"/>
              </a:ext>
            </a:extLst>
          </p:cNvPr>
          <p:cNvPicPr>
            <a:picLocks noChangeAspect="1"/>
          </p:cNvPicPr>
          <p:nvPr/>
        </p:nvPicPr>
        <p:blipFill>
          <a:blip r:embed="rId3"/>
          <a:stretch>
            <a:fillRect/>
          </a:stretch>
        </p:blipFill>
        <p:spPr>
          <a:xfrm>
            <a:off x="6421396" y="2312714"/>
            <a:ext cx="4635583" cy="2225080"/>
          </a:xfrm>
          <a:prstGeom prst="rect">
            <a:avLst/>
          </a:prstGeom>
        </p:spPr>
      </p:pic>
    </p:spTree>
    <p:extLst>
      <p:ext uri="{BB962C8B-B14F-4D97-AF65-F5344CB8AC3E}">
        <p14:creationId xmlns:p14="http://schemas.microsoft.com/office/powerpoint/2010/main" val="578392268"/>
      </p:ext>
    </p:extLst>
  </p:cSld>
  <p:clrMapOvr>
    <a:overrideClrMapping bg1="lt1" tx1="dk1" bg2="lt2" tx2="dk2" accent1="accent1" accent2="accent2" accent3="accent3" accent4="accent4" accent5="accent5" accent6="accent6" hlink="hlink" folHlink="folHlink"/>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7644" y="1844014"/>
            <a:ext cx="5858763" cy="3993007"/>
          </a:xfrm>
          <a:prstGeom prst="rect">
            <a:avLst/>
          </a:prstGeom>
        </p:spPr>
      </p:pic>
      <p:sp>
        <p:nvSpPr>
          <p:cNvPr id="3" name="object 3"/>
          <p:cNvSpPr txBox="1"/>
          <p:nvPr/>
        </p:nvSpPr>
        <p:spPr>
          <a:xfrm>
            <a:off x="4773548" y="2895091"/>
            <a:ext cx="2860675" cy="1366520"/>
          </a:xfrm>
          <a:prstGeom prst="rect">
            <a:avLst/>
          </a:prstGeom>
        </p:spPr>
        <p:txBody>
          <a:bodyPr vert="horz" wrap="square" lIns="0" tIns="12065" rIns="0" bIns="0" rtlCol="0">
            <a:spAutoFit/>
          </a:bodyPr>
          <a:lstStyle/>
          <a:p>
            <a:pPr marL="12700">
              <a:lnSpc>
                <a:spcPct val="100000"/>
              </a:lnSpc>
              <a:spcBef>
                <a:spcPts val="95"/>
              </a:spcBef>
            </a:pPr>
            <a:r>
              <a:rPr sz="8800" b="1" spc="-330" dirty="0">
                <a:solidFill>
                  <a:srgbClr val="FFFFFF"/>
                </a:solidFill>
                <a:latin typeface="Arial"/>
                <a:cs typeface="Arial"/>
              </a:rPr>
              <a:t>Roles</a:t>
            </a:r>
            <a:endParaRPr sz="8800">
              <a:latin typeface="Arial"/>
              <a:cs typeface="Arial"/>
            </a:endParaRPr>
          </a:p>
        </p:txBody>
      </p:sp>
      <p:pic>
        <p:nvPicPr>
          <p:cNvPr id="4" name="object 4"/>
          <p:cNvPicPr/>
          <p:nvPr/>
        </p:nvPicPr>
        <p:blipFill>
          <a:blip r:embed="rId3" cstate="print"/>
          <a:stretch>
            <a:fillRect/>
          </a:stretch>
        </p:blipFill>
        <p:spPr>
          <a:xfrm>
            <a:off x="3642359" y="801623"/>
            <a:ext cx="6568441" cy="2828036"/>
          </a:xfrm>
          <a:prstGeom prst="rect">
            <a:avLst/>
          </a:prstGeom>
        </p:spPr>
      </p:pic>
      <p:sp>
        <p:nvSpPr>
          <p:cNvPr id="5" name="object 5"/>
          <p:cNvSpPr txBox="1">
            <a:spLocks noGrp="1"/>
          </p:cNvSpPr>
          <p:nvPr>
            <p:ph type="ctrTitle"/>
          </p:nvPr>
        </p:nvSpPr>
        <p:spPr>
          <a:xfrm>
            <a:off x="4337048" y="1479550"/>
            <a:ext cx="4883151" cy="1031239"/>
          </a:xfrm>
          <a:prstGeom prst="rect">
            <a:avLst/>
          </a:prstGeom>
        </p:spPr>
        <p:txBody>
          <a:bodyPr vert="horz" wrap="square" lIns="0" tIns="12700" rIns="0" bIns="0" rtlCol="0">
            <a:spAutoFit/>
          </a:bodyPr>
          <a:lstStyle/>
          <a:p>
            <a:pPr marL="226695">
              <a:lnSpc>
                <a:spcPct val="100000"/>
              </a:lnSpc>
              <a:spcBef>
                <a:spcPts val="100"/>
              </a:spcBef>
            </a:pPr>
            <a:r>
              <a:rPr spc="-210" dirty="0"/>
              <a:t>Ansible</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67568" y="1915591"/>
            <a:ext cx="452120" cy="618490"/>
          </a:xfrm>
          <a:custGeom>
            <a:avLst/>
            <a:gdLst/>
            <a:ahLst/>
            <a:cxnLst/>
            <a:rect l="l" t="t" r="r" b="b"/>
            <a:pathLst>
              <a:path w="452120"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3" name="object 3"/>
          <p:cNvSpPr/>
          <p:nvPr/>
        </p:nvSpPr>
        <p:spPr>
          <a:xfrm>
            <a:off x="7491040" y="3919528"/>
            <a:ext cx="135890" cy="325120"/>
          </a:xfrm>
          <a:custGeom>
            <a:avLst/>
            <a:gdLst/>
            <a:ahLst/>
            <a:cxnLst/>
            <a:rect l="l" t="t" r="r" b="b"/>
            <a:pathLst>
              <a:path w="135890" h="325120">
                <a:moveTo>
                  <a:pt x="41719" y="0"/>
                </a:moveTo>
                <a:lnTo>
                  <a:pt x="45875" y="14998"/>
                </a:lnTo>
                <a:lnTo>
                  <a:pt x="48838" y="30252"/>
                </a:lnTo>
                <a:lnTo>
                  <a:pt x="50595" y="45692"/>
                </a:lnTo>
                <a:lnTo>
                  <a:pt x="51136" y="61246"/>
                </a:lnTo>
                <a:lnTo>
                  <a:pt x="51136" y="136627"/>
                </a:lnTo>
                <a:lnTo>
                  <a:pt x="48055" y="171890"/>
                </a:lnTo>
                <a:lnTo>
                  <a:pt x="38252" y="205553"/>
                </a:lnTo>
                <a:lnTo>
                  <a:pt x="22107" y="236673"/>
                </a:lnTo>
                <a:lnTo>
                  <a:pt x="0" y="264303"/>
                </a:lnTo>
                <a:lnTo>
                  <a:pt x="35666" y="275499"/>
                </a:lnTo>
                <a:lnTo>
                  <a:pt x="70306" y="289405"/>
                </a:lnTo>
                <a:lnTo>
                  <a:pt x="103767" y="305955"/>
                </a:lnTo>
                <a:lnTo>
                  <a:pt x="135893" y="325079"/>
                </a:lnTo>
                <a:lnTo>
                  <a:pt x="135893" y="94225"/>
                </a:lnTo>
                <a:lnTo>
                  <a:pt x="128492" y="57550"/>
                </a:lnTo>
                <a:lnTo>
                  <a:pt x="108308" y="27599"/>
                </a:lnTo>
                <a:lnTo>
                  <a:pt x="78374" y="7405"/>
                </a:lnTo>
                <a:lnTo>
                  <a:pt x="41719" y="0"/>
                </a:lnTo>
                <a:close/>
              </a:path>
            </a:pathLst>
          </a:custGeom>
          <a:solidFill>
            <a:srgbClr val="FF6600"/>
          </a:solidFill>
        </p:spPr>
        <p:txBody>
          <a:bodyPr wrap="square" lIns="0" tIns="0" rIns="0" bIns="0" rtlCol="0"/>
          <a:lstStyle/>
          <a:p>
            <a:endParaRPr/>
          </a:p>
        </p:txBody>
      </p:sp>
      <p:sp>
        <p:nvSpPr>
          <p:cNvPr id="4" name="object 4"/>
          <p:cNvSpPr/>
          <p:nvPr/>
        </p:nvSpPr>
        <p:spPr>
          <a:xfrm>
            <a:off x="6986549" y="3801757"/>
            <a:ext cx="697230" cy="659765"/>
          </a:xfrm>
          <a:custGeom>
            <a:avLst/>
            <a:gdLst/>
            <a:ahLst/>
            <a:cxnLst/>
            <a:rect l="l" t="t" r="r" b="b"/>
            <a:pathLst>
              <a:path w="697229" h="659764">
                <a:moveTo>
                  <a:pt x="192481" y="382168"/>
                </a:moveTo>
                <a:lnTo>
                  <a:pt x="170294" y="354558"/>
                </a:lnTo>
                <a:lnTo>
                  <a:pt x="154101" y="323418"/>
                </a:lnTo>
                <a:lnTo>
                  <a:pt x="144297" y="289712"/>
                </a:lnTo>
                <a:lnTo>
                  <a:pt x="141249" y="254406"/>
                </a:lnTo>
                <a:lnTo>
                  <a:pt x="141249" y="179019"/>
                </a:lnTo>
                <a:lnTo>
                  <a:pt x="141795" y="163474"/>
                </a:lnTo>
                <a:lnTo>
                  <a:pt x="143548" y="148031"/>
                </a:lnTo>
                <a:lnTo>
                  <a:pt x="146519" y="132778"/>
                </a:lnTo>
                <a:lnTo>
                  <a:pt x="150672" y="117779"/>
                </a:lnTo>
                <a:lnTo>
                  <a:pt x="114020" y="125183"/>
                </a:lnTo>
                <a:lnTo>
                  <a:pt x="84086" y="145376"/>
                </a:lnTo>
                <a:lnTo>
                  <a:pt x="63893" y="175323"/>
                </a:lnTo>
                <a:lnTo>
                  <a:pt x="56502" y="212001"/>
                </a:lnTo>
                <a:lnTo>
                  <a:pt x="56502" y="443420"/>
                </a:lnTo>
                <a:lnTo>
                  <a:pt x="88950" y="424815"/>
                </a:lnTo>
                <a:lnTo>
                  <a:pt x="122504" y="408381"/>
                </a:lnTo>
                <a:lnTo>
                  <a:pt x="157048" y="394144"/>
                </a:lnTo>
                <a:lnTo>
                  <a:pt x="192481" y="382168"/>
                </a:lnTo>
                <a:close/>
              </a:path>
              <a:path w="697229" h="659764">
                <a:moveTo>
                  <a:pt x="536790" y="179019"/>
                </a:moveTo>
                <a:lnTo>
                  <a:pt x="530059" y="129768"/>
                </a:lnTo>
                <a:lnTo>
                  <a:pt x="521525" y="110337"/>
                </a:lnTo>
                <a:lnTo>
                  <a:pt x="511086" y="86537"/>
                </a:lnTo>
                <a:lnTo>
                  <a:pt x="503821" y="77685"/>
                </a:lnTo>
                <a:lnTo>
                  <a:pt x="503821" y="246773"/>
                </a:lnTo>
                <a:lnTo>
                  <a:pt x="503605" y="253441"/>
                </a:lnTo>
                <a:lnTo>
                  <a:pt x="495198" y="294627"/>
                </a:lnTo>
                <a:lnTo>
                  <a:pt x="492518" y="301523"/>
                </a:lnTo>
                <a:lnTo>
                  <a:pt x="432155" y="301523"/>
                </a:lnTo>
                <a:lnTo>
                  <a:pt x="428815" y="295719"/>
                </a:lnTo>
                <a:lnTo>
                  <a:pt x="422643" y="292138"/>
                </a:lnTo>
                <a:lnTo>
                  <a:pt x="415963" y="292100"/>
                </a:lnTo>
                <a:lnTo>
                  <a:pt x="397129" y="292100"/>
                </a:lnTo>
                <a:lnTo>
                  <a:pt x="389788" y="293573"/>
                </a:lnTo>
                <a:lnTo>
                  <a:pt x="383806" y="297611"/>
                </a:lnTo>
                <a:lnTo>
                  <a:pt x="379768" y="303606"/>
                </a:lnTo>
                <a:lnTo>
                  <a:pt x="378294" y="310934"/>
                </a:lnTo>
                <a:lnTo>
                  <a:pt x="379768" y="318274"/>
                </a:lnTo>
                <a:lnTo>
                  <a:pt x="383806" y="324269"/>
                </a:lnTo>
                <a:lnTo>
                  <a:pt x="389788" y="328307"/>
                </a:lnTo>
                <a:lnTo>
                  <a:pt x="397129" y="329780"/>
                </a:lnTo>
                <a:lnTo>
                  <a:pt x="415963" y="329780"/>
                </a:lnTo>
                <a:lnTo>
                  <a:pt x="422643" y="329742"/>
                </a:lnTo>
                <a:lnTo>
                  <a:pt x="428815" y="326161"/>
                </a:lnTo>
                <a:lnTo>
                  <a:pt x="432155" y="320357"/>
                </a:lnTo>
                <a:lnTo>
                  <a:pt x="482917" y="320357"/>
                </a:lnTo>
                <a:lnTo>
                  <a:pt x="458063" y="349732"/>
                </a:lnTo>
                <a:lnTo>
                  <a:pt x="427139" y="371614"/>
                </a:lnTo>
                <a:lnTo>
                  <a:pt x="391744" y="385140"/>
                </a:lnTo>
                <a:lnTo>
                  <a:pt x="353529" y="389432"/>
                </a:lnTo>
                <a:lnTo>
                  <a:pt x="343446" y="389432"/>
                </a:lnTo>
                <a:lnTo>
                  <a:pt x="293154" y="381419"/>
                </a:lnTo>
                <a:lnTo>
                  <a:pt x="248818" y="358406"/>
                </a:lnTo>
                <a:lnTo>
                  <a:pt x="214947" y="321932"/>
                </a:lnTo>
                <a:lnTo>
                  <a:pt x="196062" y="273532"/>
                </a:lnTo>
                <a:lnTo>
                  <a:pt x="193141" y="246773"/>
                </a:lnTo>
                <a:lnTo>
                  <a:pt x="193141" y="211912"/>
                </a:lnTo>
                <a:lnTo>
                  <a:pt x="199224" y="159766"/>
                </a:lnTo>
                <a:lnTo>
                  <a:pt x="252933" y="114909"/>
                </a:lnTo>
                <a:lnTo>
                  <a:pt x="296481" y="110502"/>
                </a:lnTo>
                <a:lnTo>
                  <a:pt x="380898" y="110451"/>
                </a:lnTo>
                <a:lnTo>
                  <a:pt x="400405" y="110502"/>
                </a:lnTo>
                <a:lnTo>
                  <a:pt x="443966" y="114909"/>
                </a:lnTo>
                <a:lnTo>
                  <a:pt x="477062" y="129387"/>
                </a:lnTo>
                <a:lnTo>
                  <a:pt x="497636" y="159766"/>
                </a:lnTo>
                <a:lnTo>
                  <a:pt x="503631" y="211912"/>
                </a:lnTo>
                <a:lnTo>
                  <a:pt x="503631" y="217563"/>
                </a:lnTo>
                <a:lnTo>
                  <a:pt x="503821" y="246773"/>
                </a:lnTo>
                <a:lnTo>
                  <a:pt x="503821" y="77685"/>
                </a:lnTo>
                <a:lnTo>
                  <a:pt x="443522" y="23380"/>
                </a:lnTo>
                <a:lnTo>
                  <a:pt x="398526" y="6057"/>
                </a:lnTo>
                <a:lnTo>
                  <a:pt x="348437" y="0"/>
                </a:lnTo>
                <a:lnTo>
                  <a:pt x="298513" y="6057"/>
                </a:lnTo>
                <a:lnTo>
                  <a:pt x="253568" y="23380"/>
                </a:lnTo>
                <a:lnTo>
                  <a:pt x="215417" y="50634"/>
                </a:lnTo>
                <a:lnTo>
                  <a:pt x="185902" y="86537"/>
                </a:lnTo>
                <a:lnTo>
                  <a:pt x="166852" y="129768"/>
                </a:lnTo>
                <a:lnTo>
                  <a:pt x="160096" y="179019"/>
                </a:lnTo>
                <a:lnTo>
                  <a:pt x="160096" y="254406"/>
                </a:lnTo>
                <a:lnTo>
                  <a:pt x="166852" y="302958"/>
                </a:lnTo>
                <a:lnTo>
                  <a:pt x="185902" y="344436"/>
                </a:lnTo>
                <a:lnTo>
                  <a:pt x="215417" y="378079"/>
                </a:lnTo>
                <a:lnTo>
                  <a:pt x="253568" y="403072"/>
                </a:lnTo>
                <a:lnTo>
                  <a:pt x="298513" y="418642"/>
                </a:lnTo>
                <a:lnTo>
                  <a:pt x="348437" y="424014"/>
                </a:lnTo>
                <a:lnTo>
                  <a:pt x="398360" y="418642"/>
                </a:lnTo>
                <a:lnTo>
                  <a:pt x="443306" y="403072"/>
                </a:lnTo>
                <a:lnTo>
                  <a:pt x="481457" y="378079"/>
                </a:lnTo>
                <a:lnTo>
                  <a:pt x="510971" y="344436"/>
                </a:lnTo>
                <a:lnTo>
                  <a:pt x="522033" y="320357"/>
                </a:lnTo>
                <a:lnTo>
                  <a:pt x="530034" y="302958"/>
                </a:lnTo>
                <a:lnTo>
                  <a:pt x="530225" y="301523"/>
                </a:lnTo>
                <a:lnTo>
                  <a:pt x="536790" y="254406"/>
                </a:lnTo>
                <a:lnTo>
                  <a:pt x="536790" y="179019"/>
                </a:lnTo>
                <a:close/>
              </a:path>
              <a:path w="697229" h="659764">
                <a:moveTo>
                  <a:pt x="696887" y="659574"/>
                </a:moveTo>
                <a:lnTo>
                  <a:pt x="690270" y="605396"/>
                </a:lnTo>
                <a:lnTo>
                  <a:pt x="685736" y="568172"/>
                </a:lnTo>
                <a:lnTo>
                  <a:pt x="680808" y="527773"/>
                </a:lnTo>
                <a:lnTo>
                  <a:pt x="680720" y="527418"/>
                </a:lnTo>
                <a:lnTo>
                  <a:pt x="679488" y="523138"/>
                </a:lnTo>
                <a:lnTo>
                  <a:pt x="677075" y="514756"/>
                </a:lnTo>
                <a:lnTo>
                  <a:pt x="675754" y="510133"/>
                </a:lnTo>
                <a:lnTo>
                  <a:pt x="643115" y="467360"/>
                </a:lnTo>
                <a:lnTo>
                  <a:pt x="608253" y="444576"/>
                </a:lnTo>
                <a:lnTo>
                  <a:pt x="604812" y="442861"/>
                </a:lnTo>
                <a:lnTo>
                  <a:pt x="578129" y="429526"/>
                </a:lnTo>
                <a:lnTo>
                  <a:pt x="578129" y="525589"/>
                </a:lnTo>
                <a:lnTo>
                  <a:pt x="574078" y="534149"/>
                </a:lnTo>
                <a:lnTo>
                  <a:pt x="559041" y="546176"/>
                </a:lnTo>
                <a:lnTo>
                  <a:pt x="542061" y="556133"/>
                </a:lnTo>
                <a:lnTo>
                  <a:pt x="542061" y="568172"/>
                </a:lnTo>
                <a:lnTo>
                  <a:pt x="537311" y="582968"/>
                </a:lnTo>
                <a:lnTo>
                  <a:pt x="527926" y="594753"/>
                </a:lnTo>
                <a:lnTo>
                  <a:pt x="515035" y="602564"/>
                </a:lnTo>
                <a:lnTo>
                  <a:pt x="499770" y="605396"/>
                </a:lnTo>
                <a:lnTo>
                  <a:pt x="493039" y="604824"/>
                </a:lnTo>
                <a:lnTo>
                  <a:pt x="486524" y="603186"/>
                </a:lnTo>
                <a:lnTo>
                  <a:pt x="480339" y="600544"/>
                </a:lnTo>
                <a:lnTo>
                  <a:pt x="474637" y="596912"/>
                </a:lnTo>
                <a:lnTo>
                  <a:pt x="480656" y="594931"/>
                </a:lnTo>
                <a:lnTo>
                  <a:pt x="482739" y="594245"/>
                </a:lnTo>
                <a:lnTo>
                  <a:pt x="526008" y="576326"/>
                </a:lnTo>
                <a:lnTo>
                  <a:pt x="542061" y="568172"/>
                </a:lnTo>
                <a:lnTo>
                  <a:pt x="542061" y="556133"/>
                </a:lnTo>
                <a:lnTo>
                  <a:pt x="535406" y="560031"/>
                </a:lnTo>
                <a:lnTo>
                  <a:pt x="505612" y="574116"/>
                </a:lnTo>
                <a:lnTo>
                  <a:pt x="487845" y="581558"/>
                </a:lnTo>
                <a:lnTo>
                  <a:pt x="469544" y="587540"/>
                </a:lnTo>
                <a:lnTo>
                  <a:pt x="450824" y="591997"/>
                </a:lnTo>
                <a:lnTo>
                  <a:pt x="431787" y="594931"/>
                </a:lnTo>
                <a:lnTo>
                  <a:pt x="426504" y="594931"/>
                </a:lnTo>
                <a:lnTo>
                  <a:pt x="423113" y="593902"/>
                </a:lnTo>
                <a:lnTo>
                  <a:pt x="422452" y="591997"/>
                </a:lnTo>
                <a:lnTo>
                  <a:pt x="422490" y="591223"/>
                </a:lnTo>
                <a:lnTo>
                  <a:pt x="423659" y="586282"/>
                </a:lnTo>
                <a:lnTo>
                  <a:pt x="430453" y="579043"/>
                </a:lnTo>
                <a:lnTo>
                  <a:pt x="442036" y="570522"/>
                </a:lnTo>
                <a:lnTo>
                  <a:pt x="457682" y="561200"/>
                </a:lnTo>
                <a:lnTo>
                  <a:pt x="457682" y="558279"/>
                </a:lnTo>
                <a:lnTo>
                  <a:pt x="460794" y="541540"/>
                </a:lnTo>
                <a:lnTo>
                  <a:pt x="469760" y="527773"/>
                </a:lnTo>
                <a:lnTo>
                  <a:pt x="483235" y="518375"/>
                </a:lnTo>
                <a:lnTo>
                  <a:pt x="499960" y="514756"/>
                </a:lnTo>
                <a:lnTo>
                  <a:pt x="500151" y="514756"/>
                </a:lnTo>
                <a:lnTo>
                  <a:pt x="509358" y="515759"/>
                </a:lnTo>
                <a:lnTo>
                  <a:pt x="518020" y="518731"/>
                </a:lnTo>
                <a:lnTo>
                  <a:pt x="525818" y="523532"/>
                </a:lnTo>
                <a:lnTo>
                  <a:pt x="532460" y="530009"/>
                </a:lnTo>
                <a:lnTo>
                  <a:pt x="541070" y="527418"/>
                </a:lnTo>
                <a:lnTo>
                  <a:pt x="549833" y="525399"/>
                </a:lnTo>
                <a:lnTo>
                  <a:pt x="558711" y="523976"/>
                </a:lnTo>
                <a:lnTo>
                  <a:pt x="567677" y="523138"/>
                </a:lnTo>
                <a:lnTo>
                  <a:pt x="577088" y="523138"/>
                </a:lnTo>
                <a:lnTo>
                  <a:pt x="578129" y="525589"/>
                </a:lnTo>
                <a:lnTo>
                  <a:pt x="578129" y="429526"/>
                </a:lnTo>
                <a:lnTo>
                  <a:pt x="570103" y="425500"/>
                </a:lnTo>
                <a:lnTo>
                  <a:pt x="529717" y="409765"/>
                </a:lnTo>
                <a:lnTo>
                  <a:pt x="488188" y="397065"/>
                </a:lnTo>
                <a:lnTo>
                  <a:pt x="456577" y="417360"/>
                </a:lnTo>
                <a:lnTo>
                  <a:pt x="422236" y="431927"/>
                </a:lnTo>
                <a:lnTo>
                  <a:pt x="385927" y="440512"/>
                </a:lnTo>
                <a:lnTo>
                  <a:pt x="348437" y="442861"/>
                </a:lnTo>
                <a:lnTo>
                  <a:pt x="311023" y="440486"/>
                </a:lnTo>
                <a:lnTo>
                  <a:pt x="274789" y="431888"/>
                </a:lnTo>
                <a:lnTo>
                  <a:pt x="240512" y="417334"/>
                </a:lnTo>
                <a:lnTo>
                  <a:pt x="208965" y="397065"/>
                </a:lnTo>
                <a:lnTo>
                  <a:pt x="168236" y="410032"/>
                </a:lnTo>
                <a:lnTo>
                  <a:pt x="128701" y="426123"/>
                </a:lnTo>
                <a:lnTo>
                  <a:pt x="90551" y="445262"/>
                </a:lnTo>
                <a:lnTo>
                  <a:pt x="53962" y="467360"/>
                </a:lnTo>
                <a:lnTo>
                  <a:pt x="21056" y="509993"/>
                </a:lnTo>
                <a:lnTo>
                  <a:pt x="0" y="659574"/>
                </a:lnTo>
                <a:lnTo>
                  <a:pt x="696887" y="659574"/>
                </a:lnTo>
                <a:close/>
              </a:path>
            </a:pathLst>
          </a:custGeom>
          <a:solidFill>
            <a:srgbClr val="FF6600"/>
          </a:solidFill>
        </p:spPr>
        <p:txBody>
          <a:bodyPr wrap="square" lIns="0" tIns="0" rIns="0" bIns="0" rtlCol="0"/>
          <a:lstStyle/>
          <a:p>
            <a:endParaRPr/>
          </a:p>
        </p:txBody>
      </p:sp>
      <p:sp>
        <p:nvSpPr>
          <p:cNvPr id="5" name="object 5"/>
          <p:cNvSpPr/>
          <p:nvPr/>
        </p:nvSpPr>
        <p:spPr>
          <a:xfrm>
            <a:off x="7033628" y="5672747"/>
            <a:ext cx="603250" cy="753110"/>
          </a:xfrm>
          <a:custGeom>
            <a:avLst/>
            <a:gdLst/>
            <a:ahLst/>
            <a:cxnLst/>
            <a:rect l="l" t="t" r="r" b="b"/>
            <a:pathLst>
              <a:path w="603250" h="753110">
                <a:moveTo>
                  <a:pt x="413054" y="467042"/>
                </a:moveTo>
                <a:lnTo>
                  <a:pt x="385533" y="460565"/>
                </a:lnTo>
                <a:lnTo>
                  <a:pt x="357682" y="455803"/>
                </a:lnTo>
                <a:lnTo>
                  <a:pt x="329603" y="452780"/>
                </a:lnTo>
                <a:lnTo>
                  <a:pt x="301358" y="451497"/>
                </a:lnTo>
                <a:lnTo>
                  <a:pt x="269824" y="452780"/>
                </a:lnTo>
                <a:lnTo>
                  <a:pt x="207543" y="462216"/>
                </a:lnTo>
                <a:lnTo>
                  <a:pt x="137668" y="483120"/>
                </a:lnTo>
                <a:lnTo>
                  <a:pt x="99352" y="499084"/>
                </a:lnTo>
                <a:lnTo>
                  <a:pt x="63157" y="518579"/>
                </a:lnTo>
                <a:lnTo>
                  <a:pt x="30137" y="541959"/>
                </a:lnTo>
                <a:lnTo>
                  <a:pt x="2311" y="584923"/>
                </a:lnTo>
                <a:lnTo>
                  <a:pt x="0" y="602259"/>
                </a:lnTo>
                <a:lnTo>
                  <a:pt x="0" y="753021"/>
                </a:lnTo>
                <a:lnTo>
                  <a:pt x="178930" y="753021"/>
                </a:lnTo>
                <a:lnTo>
                  <a:pt x="178930" y="522173"/>
                </a:lnTo>
                <a:lnTo>
                  <a:pt x="178930" y="514362"/>
                </a:lnTo>
                <a:lnTo>
                  <a:pt x="185254" y="508038"/>
                </a:lnTo>
                <a:lnTo>
                  <a:pt x="301358" y="508038"/>
                </a:lnTo>
                <a:lnTo>
                  <a:pt x="342468" y="504507"/>
                </a:lnTo>
                <a:lnTo>
                  <a:pt x="376199" y="495211"/>
                </a:lnTo>
                <a:lnTo>
                  <a:pt x="400443" y="482079"/>
                </a:lnTo>
                <a:lnTo>
                  <a:pt x="413054" y="467042"/>
                </a:lnTo>
                <a:close/>
              </a:path>
              <a:path w="603250" h="753110">
                <a:moveTo>
                  <a:pt x="452513" y="253619"/>
                </a:moveTo>
                <a:lnTo>
                  <a:pt x="151155" y="253619"/>
                </a:lnTo>
                <a:lnTo>
                  <a:pt x="151155" y="263042"/>
                </a:lnTo>
                <a:lnTo>
                  <a:pt x="158838" y="310705"/>
                </a:lnTo>
                <a:lnTo>
                  <a:pt x="180225" y="352082"/>
                </a:lnTo>
                <a:lnTo>
                  <a:pt x="212839" y="384721"/>
                </a:lnTo>
                <a:lnTo>
                  <a:pt x="254203" y="406120"/>
                </a:lnTo>
                <a:lnTo>
                  <a:pt x="301828" y="413804"/>
                </a:lnTo>
                <a:lnTo>
                  <a:pt x="349453" y="406120"/>
                </a:lnTo>
                <a:lnTo>
                  <a:pt x="390817" y="384721"/>
                </a:lnTo>
                <a:lnTo>
                  <a:pt x="423430" y="352082"/>
                </a:lnTo>
                <a:lnTo>
                  <a:pt x="444830" y="310705"/>
                </a:lnTo>
                <a:lnTo>
                  <a:pt x="452513" y="263042"/>
                </a:lnTo>
                <a:lnTo>
                  <a:pt x="452513" y="253619"/>
                </a:lnTo>
                <a:close/>
              </a:path>
              <a:path w="603250" h="753110">
                <a:moveTo>
                  <a:pt x="489712" y="115862"/>
                </a:moveTo>
                <a:lnTo>
                  <a:pt x="484124" y="87934"/>
                </a:lnTo>
                <a:lnTo>
                  <a:pt x="468807" y="65125"/>
                </a:lnTo>
                <a:lnTo>
                  <a:pt x="446062" y="49733"/>
                </a:lnTo>
                <a:lnTo>
                  <a:pt x="418172" y="44056"/>
                </a:lnTo>
                <a:lnTo>
                  <a:pt x="405739" y="45097"/>
                </a:lnTo>
                <a:lnTo>
                  <a:pt x="393776" y="48260"/>
                </a:lnTo>
                <a:lnTo>
                  <a:pt x="382536" y="53441"/>
                </a:lnTo>
                <a:lnTo>
                  <a:pt x="372275" y="60540"/>
                </a:lnTo>
                <a:lnTo>
                  <a:pt x="362661" y="33743"/>
                </a:lnTo>
                <a:lnTo>
                  <a:pt x="344170" y="13423"/>
                </a:lnTo>
                <a:lnTo>
                  <a:pt x="319417" y="1536"/>
                </a:lnTo>
                <a:lnTo>
                  <a:pt x="290995" y="0"/>
                </a:lnTo>
                <a:lnTo>
                  <a:pt x="268947" y="6972"/>
                </a:lnTo>
                <a:lnTo>
                  <a:pt x="250685" y="20231"/>
                </a:lnTo>
                <a:lnTo>
                  <a:pt x="237426" y="38506"/>
                </a:lnTo>
                <a:lnTo>
                  <a:pt x="230441" y="60540"/>
                </a:lnTo>
                <a:lnTo>
                  <a:pt x="205333" y="47078"/>
                </a:lnTo>
                <a:lnTo>
                  <a:pt x="151561" y="52184"/>
                </a:lnTo>
                <a:lnTo>
                  <a:pt x="115951" y="95237"/>
                </a:lnTo>
                <a:lnTo>
                  <a:pt x="113245" y="122618"/>
                </a:lnTo>
                <a:lnTo>
                  <a:pt x="121018" y="149021"/>
                </a:lnTo>
                <a:lnTo>
                  <a:pt x="138938" y="171183"/>
                </a:lnTo>
                <a:lnTo>
                  <a:pt x="146519" y="176847"/>
                </a:lnTo>
                <a:lnTo>
                  <a:pt x="150685" y="179095"/>
                </a:lnTo>
                <a:lnTo>
                  <a:pt x="150685" y="225361"/>
                </a:lnTo>
                <a:lnTo>
                  <a:pt x="452043" y="225361"/>
                </a:lnTo>
                <a:lnTo>
                  <a:pt x="452043" y="179095"/>
                </a:lnTo>
                <a:lnTo>
                  <a:pt x="467715" y="167627"/>
                </a:lnTo>
                <a:lnTo>
                  <a:pt x="479577" y="152666"/>
                </a:lnTo>
                <a:lnTo>
                  <a:pt x="487083" y="135115"/>
                </a:lnTo>
                <a:lnTo>
                  <a:pt x="489712" y="115862"/>
                </a:lnTo>
                <a:close/>
              </a:path>
              <a:path w="603250" h="753110">
                <a:moveTo>
                  <a:pt x="602716" y="628167"/>
                </a:moveTo>
                <a:lnTo>
                  <a:pt x="602678" y="601992"/>
                </a:lnTo>
                <a:lnTo>
                  <a:pt x="601154" y="590486"/>
                </a:lnTo>
                <a:lnTo>
                  <a:pt x="600417" y="584923"/>
                </a:lnTo>
                <a:lnTo>
                  <a:pt x="572579" y="541959"/>
                </a:lnTo>
                <a:lnTo>
                  <a:pt x="509231" y="503389"/>
                </a:lnTo>
                <a:lnTo>
                  <a:pt x="440740" y="474967"/>
                </a:lnTo>
                <a:lnTo>
                  <a:pt x="424916" y="498944"/>
                </a:lnTo>
                <a:lnTo>
                  <a:pt x="395909" y="518007"/>
                </a:lnTo>
                <a:lnTo>
                  <a:pt x="360222" y="529539"/>
                </a:lnTo>
                <a:lnTo>
                  <a:pt x="360222" y="609333"/>
                </a:lnTo>
                <a:lnTo>
                  <a:pt x="360222" y="684707"/>
                </a:lnTo>
                <a:lnTo>
                  <a:pt x="358736" y="692048"/>
                </a:lnTo>
                <a:lnTo>
                  <a:pt x="354698" y="698030"/>
                </a:lnTo>
                <a:lnTo>
                  <a:pt x="348716" y="702068"/>
                </a:lnTo>
                <a:lnTo>
                  <a:pt x="341388" y="703554"/>
                </a:lnTo>
                <a:lnTo>
                  <a:pt x="334048" y="702068"/>
                </a:lnTo>
                <a:lnTo>
                  <a:pt x="328066" y="698030"/>
                </a:lnTo>
                <a:lnTo>
                  <a:pt x="324027" y="692048"/>
                </a:lnTo>
                <a:lnTo>
                  <a:pt x="322554" y="684707"/>
                </a:lnTo>
                <a:lnTo>
                  <a:pt x="324027" y="677379"/>
                </a:lnTo>
                <a:lnTo>
                  <a:pt x="328066" y="671385"/>
                </a:lnTo>
                <a:lnTo>
                  <a:pt x="334048" y="667346"/>
                </a:lnTo>
                <a:lnTo>
                  <a:pt x="341388" y="665861"/>
                </a:lnTo>
                <a:lnTo>
                  <a:pt x="348716" y="667346"/>
                </a:lnTo>
                <a:lnTo>
                  <a:pt x="354698" y="671385"/>
                </a:lnTo>
                <a:lnTo>
                  <a:pt x="358736" y="677379"/>
                </a:lnTo>
                <a:lnTo>
                  <a:pt x="360222" y="684707"/>
                </a:lnTo>
                <a:lnTo>
                  <a:pt x="360222" y="609333"/>
                </a:lnTo>
                <a:lnTo>
                  <a:pt x="358736" y="616661"/>
                </a:lnTo>
                <a:lnTo>
                  <a:pt x="354698" y="622655"/>
                </a:lnTo>
                <a:lnTo>
                  <a:pt x="348716" y="626694"/>
                </a:lnTo>
                <a:lnTo>
                  <a:pt x="341388" y="628167"/>
                </a:lnTo>
                <a:lnTo>
                  <a:pt x="334048" y="626694"/>
                </a:lnTo>
                <a:lnTo>
                  <a:pt x="328066" y="622655"/>
                </a:lnTo>
                <a:lnTo>
                  <a:pt x="324027" y="616661"/>
                </a:lnTo>
                <a:lnTo>
                  <a:pt x="322554" y="609333"/>
                </a:lnTo>
                <a:lnTo>
                  <a:pt x="324027" y="601992"/>
                </a:lnTo>
                <a:lnTo>
                  <a:pt x="328066" y="595998"/>
                </a:lnTo>
                <a:lnTo>
                  <a:pt x="334048" y="591959"/>
                </a:lnTo>
                <a:lnTo>
                  <a:pt x="341388" y="590486"/>
                </a:lnTo>
                <a:lnTo>
                  <a:pt x="348716" y="591959"/>
                </a:lnTo>
                <a:lnTo>
                  <a:pt x="354698" y="595998"/>
                </a:lnTo>
                <a:lnTo>
                  <a:pt x="358736" y="601992"/>
                </a:lnTo>
                <a:lnTo>
                  <a:pt x="360222" y="609333"/>
                </a:lnTo>
                <a:lnTo>
                  <a:pt x="360222" y="529539"/>
                </a:lnTo>
                <a:lnTo>
                  <a:pt x="356171" y="530834"/>
                </a:lnTo>
                <a:lnTo>
                  <a:pt x="308140" y="536117"/>
                </a:lnTo>
                <a:lnTo>
                  <a:pt x="284873" y="536117"/>
                </a:lnTo>
                <a:lnTo>
                  <a:pt x="284873" y="609333"/>
                </a:lnTo>
                <a:lnTo>
                  <a:pt x="284873" y="684707"/>
                </a:lnTo>
                <a:lnTo>
                  <a:pt x="283400" y="692048"/>
                </a:lnTo>
                <a:lnTo>
                  <a:pt x="279361" y="698030"/>
                </a:lnTo>
                <a:lnTo>
                  <a:pt x="273380" y="702068"/>
                </a:lnTo>
                <a:lnTo>
                  <a:pt x="266039" y="703554"/>
                </a:lnTo>
                <a:lnTo>
                  <a:pt x="258711" y="702068"/>
                </a:lnTo>
                <a:lnTo>
                  <a:pt x="252730" y="698030"/>
                </a:lnTo>
                <a:lnTo>
                  <a:pt x="248691" y="692048"/>
                </a:lnTo>
                <a:lnTo>
                  <a:pt x="247205" y="684707"/>
                </a:lnTo>
                <a:lnTo>
                  <a:pt x="248691" y="677379"/>
                </a:lnTo>
                <a:lnTo>
                  <a:pt x="284873" y="684707"/>
                </a:lnTo>
                <a:lnTo>
                  <a:pt x="284873" y="609333"/>
                </a:lnTo>
                <a:lnTo>
                  <a:pt x="283400" y="616661"/>
                </a:lnTo>
                <a:lnTo>
                  <a:pt x="279361" y="622655"/>
                </a:lnTo>
                <a:lnTo>
                  <a:pt x="273380" y="626694"/>
                </a:lnTo>
                <a:lnTo>
                  <a:pt x="266039" y="628167"/>
                </a:lnTo>
                <a:lnTo>
                  <a:pt x="258711" y="626694"/>
                </a:lnTo>
                <a:lnTo>
                  <a:pt x="252730" y="622655"/>
                </a:lnTo>
                <a:lnTo>
                  <a:pt x="248691" y="616661"/>
                </a:lnTo>
                <a:lnTo>
                  <a:pt x="247205" y="609333"/>
                </a:lnTo>
                <a:lnTo>
                  <a:pt x="248691" y="601992"/>
                </a:lnTo>
                <a:lnTo>
                  <a:pt x="252730" y="595998"/>
                </a:lnTo>
                <a:lnTo>
                  <a:pt x="258711" y="591959"/>
                </a:lnTo>
                <a:lnTo>
                  <a:pt x="266039" y="590486"/>
                </a:lnTo>
                <a:lnTo>
                  <a:pt x="273380" y="591959"/>
                </a:lnTo>
                <a:lnTo>
                  <a:pt x="279361" y="595998"/>
                </a:lnTo>
                <a:lnTo>
                  <a:pt x="283400" y="601992"/>
                </a:lnTo>
                <a:lnTo>
                  <a:pt x="284873" y="609333"/>
                </a:lnTo>
                <a:lnTo>
                  <a:pt x="284873" y="536117"/>
                </a:lnTo>
                <a:lnTo>
                  <a:pt x="207187" y="536117"/>
                </a:lnTo>
                <a:lnTo>
                  <a:pt x="207187" y="753021"/>
                </a:lnTo>
                <a:lnTo>
                  <a:pt x="602716" y="753021"/>
                </a:lnTo>
                <a:lnTo>
                  <a:pt x="602716" y="703554"/>
                </a:lnTo>
                <a:lnTo>
                  <a:pt x="602716" y="665861"/>
                </a:lnTo>
                <a:lnTo>
                  <a:pt x="602716" y="628167"/>
                </a:lnTo>
                <a:close/>
              </a:path>
            </a:pathLst>
          </a:custGeom>
          <a:solidFill>
            <a:srgbClr val="FF1212"/>
          </a:solidFill>
        </p:spPr>
        <p:txBody>
          <a:bodyPr wrap="square" lIns="0" tIns="0" rIns="0" bIns="0" rtlCol="0"/>
          <a:lstStyle/>
          <a:p>
            <a:endParaRPr/>
          </a:p>
        </p:txBody>
      </p:sp>
      <p:sp>
        <p:nvSpPr>
          <p:cNvPr id="6" name="object 6"/>
          <p:cNvSpPr/>
          <p:nvPr/>
        </p:nvSpPr>
        <p:spPr>
          <a:xfrm>
            <a:off x="7033637" y="5161379"/>
            <a:ext cx="214629" cy="264160"/>
          </a:xfrm>
          <a:custGeom>
            <a:avLst/>
            <a:gdLst/>
            <a:ahLst/>
            <a:cxnLst/>
            <a:rect l="l" t="t" r="r" b="b"/>
            <a:pathLst>
              <a:path w="214629" h="264160">
                <a:moveTo>
                  <a:pt x="200119" y="0"/>
                </a:moveTo>
                <a:lnTo>
                  <a:pt x="138140" y="16470"/>
                </a:lnTo>
                <a:lnTo>
                  <a:pt x="100554" y="32861"/>
                </a:lnTo>
                <a:lnTo>
                  <a:pt x="64486" y="52373"/>
                </a:lnTo>
                <a:lnTo>
                  <a:pt x="30135" y="74909"/>
                </a:lnTo>
                <a:lnTo>
                  <a:pt x="2303" y="117880"/>
                </a:lnTo>
                <a:lnTo>
                  <a:pt x="0" y="135214"/>
                </a:lnTo>
                <a:lnTo>
                  <a:pt x="0" y="263686"/>
                </a:lnTo>
                <a:lnTo>
                  <a:pt x="214548" y="49141"/>
                </a:lnTo>
                <a:lnTo>
                  <a:pt x="200119" y="0"/>
                </a:lnTo>
                <a:close/>
              </a:path>
            </a:pathLst>
          </a:custGeom>
          <a:solidFill>
            <a:srgbClr val="CC9900"/>
          </a:solidFill>
        </p:spPr>
        <p:txBody>
          <a:bodyPr wrap="square" lIns="0" tIns="0" rIns="0" bIns="0" rtlCol="0"/>
          <a:lstStyle/>
          <a:p>
            <a:endParaRPr/>
          </a:p>
        </p:txBody>
      </p:sp>
      <p:sp>
        <p:nvSpPr>
          <p:cNvPr id="7" name="object 7"/>
          <p:cNvSpPr/>
          <p:nvPr/>
        </p:nvSpPr>
        <p:spPr>
          <a:xfrm>
            <a:off x="7128218" y="4710125"/>
            <a:ext cx="423545" cy="405765"/>
          </a:xfrm>
          <a:custGeom>
            <a:avLst/>
            <a:gdLst/>
            <a:ahLst/>
            <a:cxnLst/>
            <a:rect l="l" t="t" r="r" b="b"/>
            <a:pathLst>
              <a:path w="423545" h="405764">
                <a:moveTo>
                  <a:pt x="357454" y="256679"/>
                </a:moveTo>
                <a:lnTo>
                  <a:pt x="357263" y="250202"/>
                </a:lnTo>
                <a:lnTo>
                  <a:pt x="356806" y="243725"/>
                </a:lnTo>
                <a:lnTo>
                  <a:pt x="356082" y="237286"/>
                </a:lnTo>
                <a:lnTo>
                  <a:pt x="355092" y="230860"/>
                </a:lnTo>
                <a:lnTo>
                  <a:pt x="321462" y="249174"/>
                </a:lnTo>
                <a:lnTo>
                  <a:pt x="285762" y="262458"/>
                </a:lnTo>
                <a:lnTo>
                  <a:pt x="248539" y="270535"/>
                </a:lnTo>
                <a:lnTo>
                  <a:pt x="210350" y="273265"/>
                </a:lnTo>
                <a:lnTo>
                  <a:pt x="170180" y="270192"/>
                </a:lnTo>
                <a:lnTo>
                  <a:pt x="131152" y="261175"/>
                </a:lnTo>
                <a:lnTo>
                  <a:pt x="93916" y="246430"/>
                </a:lnTo>
                <a:lnTo>
                  <a:pt x="59105" y="226148"/>
                </a:lnTo>
                <a:lnTo>
                  <a:pt x="57162" y="274383"/>
                </a:lnTo>
                <a:lnTo>
                  <a:pt x="69888" y="319201"/>
                </a:lnTo>
                <a:lnTo>
                  <a:pt x="95364" y="357682"/>
                </a:lnTo>
                <a:lnTo>
                  <a:pt x="131648" y="386880"/>
                </a:lnTo>
                <a:lnTo>
                  <a:pt x="176796" y="403898"/>
                </a:lnTo>
                <a:lnTo>
                  <a:pt x="214922" y="405434"/>
                </a:lnTo>
                <a:lnTo>
                  <a:pt x="347103" y="273265"/>
                </a:lnTo>
                <a:lnTo>
                  <a:pt x="357263" y="263093"/>
                </a:lnTo>
                <a:lnTo>
                  <a:pt x="357454" y="256679"/>
                </a:lnTo>
                <a:close/>
              </a:path>
              <a:path w="423545" h="405764">
                <a:moveTo>
                  <a:pt x="422948" y="94691"/>
                </a:moveTo>
                <a:lnTo>
                  <a:pt x="405104" y="72478"/>
                </a:lnTo>
                <a:lnTo>
                  <a:pt x="405472" y="72161"/>
                </a:lnTo>
                <a:lnTo>
                  <a:pt x="389801" y="68707"/>
                </a:lnTo>
                <a:lnTo>
                  <a:pt x="383171" y="67246"/>
                </a:lnTo>
                <a:lnTo>
                  <a:pt x="361061" y="61582"/>
                </a:lnTo>
                <a:lnTo>
                  <a:pt x="317423" y="48056"/>
                </a:lnTo>
                <a:lnTo>
                  <a:pt x="269989" y="27076"/>
                </a:lnTo>
                <a:lnTo>
                  <a:pt x="246799" y="15938"/>
                </a:lnTo>
                <a:lnTo>
                  <a:pt x="246799" y="80479"/>
                </a:lnTo>
                <a:lnTo>
                  <a:pt x="244335" y="83540"/>
                </a:lnTo>
                <a:lnTo>
                  <a:pt x="242709" y="87236"/>
                </a:lnTo>
                <a:lnTo>
                  <a:pt x="242214" y="90335"/>
                </a:lnTo>
                <a:lnTo>
                  <a:pt x="242150" y="94691"/>
                </a:lnTo>
                <a:lnTo>
                  <a:pt x="242277" y="100545"/>
                </a:lnTo>
                <a:lnTo>
                  <a:pt x="245757" y="100545"/>
                </a:lnTo>
                <a:lnTo>
                  <a:pt x="245757" y="112420"/>
                </a:lnTo>
                <a:lnTo>
                  <a:pt x="245376" y="112420"/>
                </a:lnTo>
                <a:lnTo>
                  <a:pt x="240030" y="130962"/>
                </a:lnTo>
                <a:lnTo>
                  <a:pt x="228244" y="142989"/>
                </a:lnTo>
                <a:lnTo>
                  <a:pt x="216420" y="149504"/>
                </a:lnTo>
                <a:lnTo>
                  <a:pt x="211099" y="151434"/>
                </a:lnTo>
                <a:lnTo>
                  <a:pt x="205727" y="149491"/>
                </a:lnTo>
                <a:lnTo>
                  <a:pt x="193967" y="143027"/>
                </a:lnTo>
                <a:lnTo>
                  <a:pt x="182181" y="131000"/>
                </a:lnTo>
                <a:lnTo>
                  <a:pt x="176822" y="112420"/>
                </a:lnTo>
                <a:lnTo>
                  <a:pt x="176822" y="100545"/>
                </a:lnTo>
                <a:lnTo>
                  <a:pt x="180301" y="100545"/>
                </a:lnTo>
                <a:lnTo>
                  <a:pt x="180187" y="90335"/>
                </a:lnTo>
                <a:lnTo>
                  <a:pt x="179705" y="87223"/>
                </a:lnTo>
                <a:lnTo>
                  <a:pt x="178079" y="83540"/>
                </a:lnTo>
                <a:lnTo>
                  <a:pt x="175602" y="80479"/>
                </a:lnTo>
                <a:lnTo>
                  <a:pt x="187934" y="68707"/>
                </a:lnTo>
                <a:lnTo>
                  <a:pt x="191147" y="71691"/>
                </a:lnTo>
                <a:lnTo>
                  <a:pt x="195402" y="73342"/>
                </a:lnTo>
                <a:lnTo>
                  <a:pt x="204165" y="73342"/>
                </a:lnTo>
                <a:lnTo>
                  <a:pt x="208381" y="71767"/>
                </a:lnTo>
                <a:lnTo>
                  <a:pt x="211670" y="68859"/>
                </a:lnTo>
                <a:lnTo>
                  <a:pt x="214972" y="71767"/>
                </a:lnTo>
                <a:lnTo>
                  <a:pt x="219176" y="73342"/>
                </a:lnTo>
                <a:lnTo>
                  <a:pt x="223532" y="73342"/>
                </a:lnTo>
                <a:lnTo>
                  <a:pt x="227799" y="73253"/>
                </a:lnTo>
                <a:lnTo>
                  <a:pt x="231902" y="71602"/>
                </a:lnTo>
                <a:lnTo>
                  <a:pt x="234848" y="68859"/>
                </a:lnTo>
                <a:lnTo>
                  <a:pt x="235026" y="68707"/>
                </a:lnTo>
                <a:lnTo>
                  <a:pt x="246799" y="80479"/>
                </a:lnTo>
                <a:lnTo>
                  <a:pt x="246799" y="15938"/>
                </a:lnTo>
                <a:lnTo>
                  <a:pt x="243293" y="14249"/>
                </a:lnTo>
                <a:lnTo>
                  <a:pt x="222402" y="3683"/>
                </a:lnTo>
                <a:lnTo>
                  <a:pt x="215582" y="0"/>
                </a:lnTo>
                <a:lnTo>
                  <a:pt x="207378" y="0"/>
                </a:lnTo>
                <a:lnTo>
                  <a:pt x="200558" y="3683"/>
                </a:lnTo>
                <a:lnTo>
                  <a:pt x="179666" y="14249"/>
                </a:lnTo>
                <a:lnTo>
                  <a:pt x="126314" y="39293"/>
                </a:lnTo>
                <a:lnTo>
                  <a:pt x="83820" y="55181"/>
                </a:lnTo>
                <a:lnTo>
                  <a:pt x="39776" y="67246"/>
                </a:lnTo>
                <a:lnTo>
                  <a:pt x="17475" y="72161"/>
                </a:lnTo>
                <a:lnTo>
                  <a:pt x="9207" y="75844"/>
                </a:lnTo>
                <a:lnTo>
                  <a:pt x="3200" y="82194"/>
                </a:lnTo>
                <a:lnTo>
                  <a:pt x="0" y="90335"/>
                </a:lnTo>
                <a:lnTo>
                  <a:pt x="177" y="99402"/>
                </a:lnTo>
                <a:lnTo>
                  <a:pt x="1104" y="103619"/>
                </a:lnTo>
                <a:lnTo>
                  <a:pt x="3225" y="107480"/>
                </a:lnTo>
                <a:lnTo>
                  <a:pt x="43942" y="148234"/>
                </a:lnTo>
                <a:lnTo>
                  <a:pt x="43942" y="160578"/>
                </a:lnTo>
                <a:lnTo>
                  <a:pt x="73698" y="202501"/>
                </a:lnTo>
                <a:lnTo>
                  <a:pt x="115519" y="225602"/>
                </a:lnTo>
                <a:lnTo>
                  <a:pt x="160197" y="239763"/>
                </a:lnTo>
                <a:lnTo>
                  <a:pt x="206375" y="244970"/>
                </a:lnTo>
                <a:lnTo>
                  <a:pt x="252691" y="241198"/>
                </a:lnTo>
                <a:lnTo>
                  <a:pt x="297789" y="228434"/>
                </a:lnTo>
                <a:lnTo>
                  <a:pt x="340309" y="206654"/>
                </a:lnTo>
                <a:lnTo>
                  <a:pt x="373595" y="179285"/>
                </a:lnTo>
                <a:lnTo>
                  <a:pt x="378637" y="151434"/>
                </a:lnTo>
                <a:lnTo>
                  <a:pt x="378637" y="148513"/>
                </a:lnTo>
                <a:lnTo>
                  <a:pt x="416306" y="110820"/>
                </a:lnTo>
                <a:lnTo>
                  <a:pt x="421297" y="103276"/>
                </a:lnTo>
                <a:lnTo>
                  <a:pt x="422948" y="94691"/>
                </a:lnTo>
                <a:close/>
              </a:path>
            </a:pathLst>
          </a:custGeom>
          <a:solidFill>
            <a:srgbClr val="CC9900"/>
          </a:solidFill>
        </p:spPr>
        <p:txBody>
          <a:bodyPr wrap="square" lIns="0" tIns="0" rIns="0" bIns="0" rtlCol="0"/>
          <a:lstStyle/>
          <a:p>
            <a:endParaRPr/>
          </a:p>
        </p:txBody>
      </p:sp>
      <p:grpSp>
        <p:nvGrpSpPr>
          <p:cNvPr id="8" name="object 8"/>
          <p:cNvGrpSpPr/>
          <p:nvPr/>
        </p:nvGrpSpPr>
        <p:grpSpPr>
          <a:xfrm>
            <a:off x="7033637" y="2830531"/>
            <a:ext cx="480695" cy="703580"/>
            <a:chOff x="7033637" y="2830531"/>
            <a:chExt cx="480695" cy="703580"/>
          </a:xfrm>
        </p:grpSpPr>
        <p:sp>
          <p:nvSpPr>
            <p:cNvPr id="9" name="object 9"/>
            <p:cNvSpPr/>
            <p:nvPr/>
          </p:nvSpPr>
          <p:spPr>
            <a:xfrm>
              <a:off x="7033628" y="2830537"/>
              <a:ext cx="480695" cy="615950"/>
            </a:xfrm>
            <a:custGeom>
              <a:avLst/>
              <a:gdLst/>
              <a:ahLst/>
              <a:cxnLst/>
              <a:rect l="l" t="t" r="r" b="b"/>
              <a:pathLst>
                <a:path w="480695" h="615950">
                  <a:moveTo>
                    <a:pt x="131851" y="339217"/>
                  </a:moveTo>
                  <a:lnTo>
                    <a:pt x="113017" y="339217"/>
                  </a:lnTo>
                  <a:lnTo>
                    <a:pt x="113017" y="284289"/>
                  </a:lnTo>
                  <a:lnTo>
                    <a:pt x="106680" y="277964"/>
                  </a:lnTo>
                  <a:lnTo>
                    <a:pt x="91084" y="277964"/>
                  </a:lnTo>
                  <a:lnTo>
                    <a:pt x="84759" y="284289"/>
                  </a:lnTo>
                  <a:lnTo>
                    <a:pt x="84759" y="339217"/>
                  </a:lnTo>
                  <a:lnTo>
                    <a:pt x="46520" y="339217"/>
                  </a:lnTo>
                  <a:lnTo>
                    <a:pt x="46520" y="284289"/>
                  </a:lnTo>
                  <a:lnTo>
                    <a:pt x="40195" y="277964"/>
                  </a:lnTo>
                  <a:lnTo>
                    <a:pt x="24599" y="277964"/>
                  </a:lnTo>
                  <a:lnTo>
                    <a:pt x="18275" y="284289"/>
                  </a:lnTo>
                  <a:lnTo>
                    <a:pt x="18275" y="339217"/>
                  </a:lnTo>
                  <a:lnTo>
                    <a:pt x="0" y="339217"/>
                  </a:lnTo>
                  <a:lnTo>
                    <a:pt x="0" y="376897"/>
                  </a:lnTo>
                  <a:lnTo>
                    <a:pt x="3314" y="397852"/>
                  </a:lnTo>
                  <a:lnTo>
                    <a:pt x="12814" y="416255"/>
                  </a:lnTo>
                  <a:lnTo>
                    <a:pt x="27533" y="430809"/>
                  </a:lnTo>
                  <a:lnTo>
                    <a:pt x="46520" y="440220"/>
                  </a:lnTo>
                  <a:lnTo>
                    <a:pt x="46520" y="570636"/>
                  </a:lnTo>
                  <a:lnTo>
                    <a:pt x="50444" y="588924"/>
                  </a:lnTo>
                  <a:lnTo>
                    <a:pt x="60718" y="603783"/>
                  </a:lnTo>
                  <a:lnTo>
                    <a:pt x="75806" y="613702"/>
                  </a:lnTo>
                  <a:lnTo>
                    <a:pt x="87363" y="615886"/>
                  </a:lnTo>
                  <a:lnTo>
                    <a:pt x="123761" y="579488"/>
                  </a:lnTo>
                  <a:lnTo>
                    <a:pt x="103035" y="579488"/>
                  </a:lnTo>
                  <a:lnTo>
                    <a:pt x="95694" y="578015"/>
                  </a:lnTo>
                  <a:lnTo>
                    <a:pt x="89712" y="573976"/>
                  </a:lnTo>
                  <a:lnTo>
                    <a:pt x="85674" y="567982"/>
                  </a:lnTo>
                  <a:lnTo>
                    <a:pt x="84188" y="560641"/>
                  </a:lnTo>
                  <a:lnTo>
                    <a:pt x="84188" y="440321"/>
                  </a:lnTo>
                  <a:lnTo>
                    <a:pt x="103555" y="431101"/>
                  </a:lnTo>
                  <a:lnTo>
                    <a:pt x="118618" y="416585"/>
                  </a:lnTo>
                  <a:lnTo>
                    <a:pt x="128371" y="398068"/>
                  </a:lnTo>
                  <a:lnTo>
                    <a:pt x="131851" y="376897"/>
                  </a:lnTo>
                  <a:lnTo>
                    <a:pt x="131851" y="339217"/>
                  </a:lnTo>
                  <a:close/>
                </a:path>
                <a:path w="480695" h="615950">
                  <a:moveTo>
                    <a:pt x="452513" y="226136"/>
                  </a:moveTo>
                  <a:lnTo>
                    <a:pt x="151155" y="226136"/>
                  </a:lnTo>
                  <a:lnTo>
                    <a:pt x="151155" y="235559"/>
                  </a:lnTo>
                  <a:lnTo>
                    <a:pt x="158838" y="283222"/>
                  </a:lnTo>
                  <a:lnTo>
                    <a:pt x="180225" y="324599"/>
                  </a:lnTo>
                  <a:lnTo>
                    <a:pt x="212839" y="357238"/>
                  </a:lnTo>
                  <a:lnTo>
                    <a:pt x="254203" y="378637"/>
                  </a:lnTo>
                  <a:lnTo>
                    <a:pt x="301828" y="386321"/>
                  </a:lnTo>
                  <a:lnTo>
                    <a:pt x="319836" y="383425"/>
                  </a:lnTo>
                  <a:lnTo>
                    <a:pt x="449592" y="253669"/>
                  </a:lnTo>
                  <a:lnTo>
                    <a:pt x="452513" y="235559"/>
                  </a:lnTo>
                  <a:lnTo>
                    <a:pt x="452513" y="226136"/>
                  </a:lnTo>
                  <a:close/>
                </a:path>
                <a:path w="480695" h="615950">
                  <a:moveTo>
                    <a:pt x="480288" y="179031"/>
                  </a:moveTo>
                  <a:lnTo>
                    <a:pt x="478815" y="171691"/>
                  </a:lnTo>
                  <a:lnTo>
                    <a:pt x="474776" y="165709"/>
                  </a:lnTo>
                  <a:lnTo>
                    <a:pt x="468782" y="161671"/>
                  </a:lnTo>
                  <a:lnTo>
                    <a:pt x="461454" y="160185"/>
                  </a:lnTo>
                  <a:lnTo>
                    <a:pt x="452043" y="160185"/>
                  </a:lnTo>
                  <a:lnTo>
                    <a:pt x="450215" y="150761"/>
                  </a:lnTo>
                  <a:lnTo>
                    <a:pt x="444754" y="122428"/>
                  </a:lnTo>
                  <a:lnTo>
                    <a:pt x="435864" y="103771"/>
                  </a:lnTo>
                  <a:lnTo>
                    <a:pt x="428472" y="88239"/>
                  </a:lnTo>
                  <a:lnTo>
                    <a:pt x="404202" y="59182"/>
                  </a:lnTo>
                  <a:lnTo>
                    <a:pt x="372935" y="36830"/>
                  </a:lnTo>
                  <a:lnTo>
                    <a:pt x="357746" y="96989"/>
                  </a:lnTo>
                  <a:lnTo>
                    <a:pt x="356806" y="100799"/>
                  </a:lnTo>
                  <a:lnTo>
                    <a:pt x="352882" y="103771"/>
                  </a:lnTo>
                  <a:lnTo>
                    <a:pt x="348449" y="103644"/>
                  </a:lnTo>
                  <a:lnTo>
                    <a:pt x="346189" y="103644"/>
                  </a:lnTo>
                  <a:lnTo>
                    <a:pt x="341096" y="102577"/>
                  </a:lnTo>
                  <a:lnTo>
                    <a:pt x="337832" y="97586"/>
                  </a:lnTo>
                  <a:lnTo>
                    <a:pt x="339026" y="91960"/>
                  </a:lnTo>
                  <a:lnTo>
                    <a:pt x="347268" y="59436"/>
                  </a:lnTo>
                  <a:lnTo>
                    <a:pt x="356920" y="21361"/>
                  </a:lnTo>
                  <a:lnTo>
                    <a:pt x="353148" y="12763"/>
                  </a:lnTo>
                  <a:lnTo>
                    <a:pt x="346925" y="6032"/>
                  </a:lnTo>
                  <a:lnTo>
                    <a:pt x="338886" y="1612"/>
                  </a:lnTo>
                  <a:lnTo>
                    <a:pt x="329615" y="0"/>
                  </a:lnTo>
                  <a:lnTo>
                    <a:pt x="321792" y="0"/>
                  </a:lnTo>
                  <a:lnTo>
                    <a:pt x="321792" y="95173"/>
                  </a:lnTo>
                  <a:lnTo>
                    <a:pt x="290347" y="150761"/>
                  </a:lnTo>
                  <a:lnTo>
                    <a:pt x="301358" y="106565"/>
                  </a:lnTo>
                  <a:lnTo>
                    <a:pt x="285635" y="106565"/>
                  </a:lnTo>
                  <a:lnTo>
                    <a:pt x="286080" y="103771"/>
                  </a:lnTo>
                  <a:lnTo>
                    <a:pt x="293255" y="59436"/>
                  </a:lnTo>
                  <a:lnTo>
                    <a:pt x="315950" y="59436"/>
                  </a:lnTo>
                  <a:lnTo>
                    <a:pt x="305879" y="95173"/>
                  </a:lnTo>
                  <a:lnTo>
                    <a:pt x="321792" y="95173"/>
                  </a:lnTo>
                  <a:lnTo>
                    <a:pt x="321792" y="0"/>
                  </a:lnTo>
                  <a:lnTo>
                    <a:pt x="273113" y="0"/>
                  </a:lnTo>
                  <a:lnTo>
                    <a:pt x="263829" y="1612"/>
                  </a:lnTo>
                  <a:lnTo>
                    <a:pt x="255790" y="6032"/>
                  </a:lnTo>
                  <a:lnTo>
                    <a:pt x="249580" y="12763"/>
                  </a:lnTo>
                  <a:lnTo>
                    <a:pt x="245795" y="21361"/>
                  </a:lnTo>
                  <a:lnTo>
                    <a:pt x="263690" y="91960"/>
                  </a:lnTo>
                  <a:lnTo>
                    <a:pt x="265049" y="96989"/>
                  </a:lnTo>
                  <a:lnTo>
                    <a:pt x="262077" y="102158"/>
                  </a:lnTo>
                  <a:lnTo>
                    <a:pt x="256527" y="103644"/>
                  </a:lnTo>
                  <a:lnTo>
                    <a:pt x="254266" y="103644"/>
                  </a:lnTo>
                  <a:lnTo>
                    <a:pt x="249834" y="103771"/>
                  </a:lnTo>
                  <a:lnTo>
                    <a:pt x="245910" y="100799"/>
                  </a:lnTo>
                  <a:lnTo>
                    <a:pt x="230263" y="36830"/>
                  </a:lnTo>
                  <a:lnTo>
                    <a:pt x="198996" y="59182"/>
                  </a:lnTo>
                  <a:lnTo>
                    <a:pt x="174713" y="88239"/>
                  </a:lnTo>
                  <a:lnTo>
                    <a:pt x="158445" y="122428"/>
                  </a:lnTo>
                  <a:lnTo>
                    <a:pt x="151155" y="160185"/>
                  </a:lnTo>
                  <a:lnTo>
                    <a:pt x="141262" y="160185"/>
                  </a:lnTo>
                  <a:lnTo>
                    <a:pt x="133934" y="161671"/>
                  </a:lnTo>
                  <a:lnTo>
                    <a:pt x="127939" y="165709"/>
                  </a:lnTo>
                  <a:lnTo>
                    <a:pt x="123913" y="171691"/>
                  </a:lnTo>
                  <a:lnTo>
                    <a:pt x="122428" y="179031"/>
                  </a:lnTo>
                  <a:lnTo>
                    <a:pt x="123913" y="186372"/>
                  </a:lnTo>
                  <a:lnTo>
                    <a:pt x="127939" y="192354"/>
                  </a:lnTo>
                  <a:lnTo>
                    <a:pt x="133934" y="196392"/>
                  </a:lnTo>
                  <a:lnTo>
                    <a:pt x="141262" y="197878"/>
                  </a:lnTo>
                  <a:lnTo>
                    <a:pt x="461454" y="197878"/>
                  </a:lnTo>
                  <a:lnTo>
                    <a:pt x="468782" y="196392"/>
                  </a:lnTo>
                  <a:lnTo>
                    <a:pt x="474776" y="192354"/>
                  </a:lnTo>
                  <a:lnTo>
                    <a:pt x="478815" y="186372"/>
                  </a:lnTo>
                  <a:lnTo>
                    <a:pt x="480288" y="179031"/>
                  </a:lnTo>
                  <a:close/>
                </a:path>
              </a:pathLst>
            </a:custGeom>
            <a:solidFill>
              <a:srgbClr val="FF6138"/>
            </a:solidFill>
          </p:spPr>
          <p:txBody>
            <a:bodyPr wrap="square" lIns="0" tIns="0" rIns="0" bIns="0" rtlCol="0"/>
            <a:lstStyle/>
            <a:p>
              <a:endParaRPr/>
            </a:p>
          </p:txBody>
        </p:sp>
        <p:pic>
          <p:nvPicPr>
            <p:cNvPr id="10" name="object 10"/>
            <p:cNvPicPr/>
            <p:nvPr/>
          </p:nvPicPr>
          <p:blipFill>
            <a:blip r:embed="rId2" cstate="print"/>
            <a:stretch>
              <a:fillRect/>
            </a:stretch>
          </p:blipFill>
          <p:spPr>
            <a:xfrm>
              <a:off x="7033637" y="3346889"/>
              <a:ext cx="71755" cy="186891"/>
            </a:xfrm>
            <a:prstGeom prst="rect">
              <a:avLst/>
            </a:prstGeom>
          </p:spPr>
        </p:pic>
        <p:pic>
          <p:nvPicPr>
            <p:cNvPr id="11" name="object 11"/>
            <p:cNvPicPr/>
            <p:nvPr/>
          </p:nvPicPr>
          <p:blipFill>
            <a:blip r:embed="rId3" cstate="print"/>
            <a:stretch>
              <a:fillRect/>
            </a:stretch>
          </p:blipFill>
          <p:spPr>
            <a:xfrm>
              <a:off x="7136663" y="3255729"/>
              <a:ext cx="175031" cy="135446"/>
            </a:xfrm>
            <a:prstGeom prst="rect">
              <a:avLst/>
            </a:prstGeom>
          </p:spPr>
        </p:pic>
      </p:grpSp>
      <p:sp>
        <p:nvSpPr>
          <p:cNvPr id="12" name="object 12"/>
          <p:cNvSpPr/>
          <p:nvPr/>
        </p:nvSpPr>
        <p:spPr>
          <a:xfrm>
            <a:off x="7033628" y="1915591"/>
            <a:ext cx="452120" cy="618490"/>
          </a:xfrm>
          <a:custGeom>
            <a:avLst/>
            <a:gdLst/>
            <a:ahLst/>
            <a:cxnLst/>
            <a:rect l="l" t="t" r="r" b="b"/>
            <a:pathLst>
              <a:path w="452120" h="618489">
                <a:moveTo>
                  <a:pt x="160096" y="363334"/>
                </a:moveTo>
                <a:lnTo>
                  <a:pt x="92583" y="391414"/>
                </a:lnTo>
                <a:lnTo>
                  <a:pt x="30048" y="429298"/>
                </a:lnTo>
                <a:lnTo>
                  <a:pt x="2222" y="472554"/>
                </a:lnTo>
                <a:lnTo>
                  <a:pt x="0" y="489978"/>
                </a:lnTo>
                <a:lnTo>
                  <a:pt x="0" y="618451"/>
                </a:lnTo>
                <a:lnTo>
                  <a:pt x="108496" y="509968"/>
                </a:lnTo>
                <a:lnTo>
                  <a:pt x="108496" y="484606"/>
                </a:lnTo>
                <a:lnTo>
                  <a:pt x="104432" y="482447"/>
                </a:lnTo>
                <a:lnTo>
                  <a:pt x="101917" y="478180"/>
                </a:lnTo>
                <a:lnTo>
                  <a:pt x="118541" y="429133"/>
                </a:lnTo>
                <a:lnTo>
                  <a:pt x="160096" y="406311"/>
                </a:lnTo>
                <a:lnTo>
                  <a:pt x="160096" y="363334"/>
                </a:lnTo>
                <a:close/>
              </a:path>
              <a:path w="452120" h="618489">
                <a:moveTo>
                  <a:pt x="184035" y="434416"/>
                </a:moveTo>
                <a:lnTo>
                  <a:pt x="140195" y="443865"/>
                </a:lnTo>
                <a:lnTo>
                  <a:pt x="127787" y="478180"/>
                </a:lnTo>
                <a:lnTo>
                  <a:pt x="125336" y="482333"/>
                </a:lnTo>
                <a:lnTo>
                  <a:pt x="121386" y="484606"/>
                </a:lnTo>
                <a:lnTo>
                  <a:pt x="121386" y="497065"/>
                </a:lnTo>
                <a:lnTo>
                  <a:pt x="184035" y="434416"/>
                </a:lnTo>
                <a:close/>
              </a:path>
              <a:path w="452120" h="618489">
                <a:moveTo>
                  <a:pt x="278079" y="340372"/>
                </a:moveTo>
                <a:lnTo>
                  <a:pt x="270522" y="340753"/>
                </a:lnTo>
                <a:lnTo>
                  <a:pt x="239877" y="344309"/>
                </a:lnTo>
                <a:lnTo>
                  <a:pt x="209537" y="349859"/>
                </a:lnTo>
                <a:lnTo>
                  <a:pt x="179590" y="357403"/>
                </a:lnTo>
                <a:lnTo>
                  <a:pt x="179590" y="406311"/>
                </a:lnTo>
                <a:lnTo>
                  <a:pt x="202768" y="414121"/>
                </a:lnTo>
                <a:lnTo>
                  <a:pt x="203631" y="414820"/>
                </a:lnTo>
                <a:lnTo>
                  <a:pt x="278079" y="340372"/>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E84B21"/>
          </a:solidFill>
        </p:spPr>
        <p:txBody>
          <a:bodyPr wrap="square" lIns="0" tIns="0" rIns="0" bIns="0" rtlCol="0"/>
          <a:lstStyle/>
          <a:p>
            <a:endParaRPr/>
          </a:p>
        </p:txBody>
      </p:sp>
      <p:sp>
        <p:nvSpPr>
          <p:cNvPr id="13" name="object 13"/>
          <p:cNvSpPr/>
          <p:nvPr/>
        </p:nvSpPr>
        <p:spPr>
          <a:xfrm>
            <a:off x="4267568" y="2752267"/>
            <a:ext cx="452120" cy="618490"/>
          </a:xfrm>
          <a:custGeom>
            <a:avLst/>
            <a:gdLst/>
            <a:ahLst/>
            <a:cxnLst/>
            <a:rect l="l" t="t" r="r" b="b"/>
            <a:pathLst>
              <a:path w="452120"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14" name="object 14"/>
          <p:cNvSpPr/>
          <p:nvPr/>
        </p:nvSpPr>
        <p:spPr>
          <a:xfrm>
            <a:off x="4267568" y="3744391"/>
            <a:ext cx="603250" cy="641350"/>
          </a:xfrm>
          <a:custGeom>
            <a:avLst/>
            <a:gdLst/>
            <a:ahLst/>
            <a:cxnLst/>
            <a:rect l="l" t="t" r="r" b="b"/>
            <a:pathLst>
              <a:path w="603250" h="641350">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48983" y="293839"/>
                </a:lnTo>
                <a:lnTo>
                  <a:pt x="390347" y="272440"/>
                </a:lnTo>
                <a:lnTo>
                  <a:pt x="422960" y="239801"/>
                </a:lnTo>
                <a:lnTo>
                  <a:pt x="444360" y="198424"/>
                </a:lnTo>
                <a:lnTo>
                  <a:pt x="452043" y="150761"/>
                </a:lnTo>
                <a:close/>
              </a:path>
              <a:path w="603250" h="641350">
                <a:moveTo>
                  <a:pt x="602716" y="489978"/>
                </a:moveTo>
                <a:lnTo>
                  <a:pt x="585241" y="442277"/>
                </a:lnTo>
                <a:lnTo>
                  <a:pt x="539559" y="406298"/>
                </a:lnTo>
                <a:lnTo>
                  <a:pt x="503364" y="386803"/>
                </a:lnTo>
                <a:lnTo>
                  <a:pt x="465048" y="370840"/>
                </a:lnTo>
                <a:lnTo>
                  <a:pt x="425665" y="358063"/>
                </a:lnTo>
                <a:lnTo>
                  <a:pt x="366344" y="344398"/>
                </a:lnTo>
                <a:lnTo>
                  <a:pt x="301358" y="339217"/>
                </a:lnTo>
                <a:lnTo>
                  <a:pt x="270281" y="340575"/>
                </a:lnTo>
                <a:lnTo>
                  <a:pt x="208127" y="350354"/>
                </a:lnTo>
                <a:lnTo>
                  <a:pt x="137668" y="371373"/>
                </a:lnTo>
                <a:lnTo>
                  <a:pt x="99352" y="388213"/>
                </a:lnTo>
                <a:lnTo>
                  <a:pt x="63157" y="407885"/>
                </a:lnTo>
                <a:lnTo>
                  <a:pt x="30137" y="429679"/>
                </a:lnTo>
                <a:lnTo>
                  <a:pt x="2057" y="473138"/>
                </a:lnTo>
                <a:lnTo>
                  <a:pt x="0" y="489978"/>
                </a:lnTo>
                <a:lnTo>
                  <a:pt x="0" y="640740"/>
                </a:lnTo>
                <a:lnTo>
                  <a:pt x="602716" y="640740"/>
                </a:lnTo>
                <a:lnTo>
                  <a:pt x="602716" y="489978"/>
                </a:lnTo>
                <a:close/>
              </a:path>
            </a:pathLst>
          </a:custGeom>
          <a:solidFill>
            <a:srgbClr val="7E7E7E"/>
          </a:solidFill>
        </p:spPr>
        <p:txBody>
          <a:bodyPr wrap="square" lIns="0" tIns="0" rIns="0" bIns="0" rtlCol="0"/>
          <a:lstStyle/>
          <a:p>
            <a:endParaRPr/>
          </a:p>
        </p:txBody>
      </p:sp>
      <p:sp>
        <p:nvSpPr>
          <p:cNvPr id="15" name="object 15"/>
          <p:cNvSpPr/>
          <p:nvPr/>
        </p:nvSpPr>
        <p:spPr>
          <a:xfrm>
            <a:off x="4267568" y="4806619"/>
            <a:ext cx="452120" cy="618490"/>
          </a:xfrm>
          <a:custGeom>
            <a:avLst/>
            <a:gdLst/>
            <a:ahLst/>
            <a:cxnLst/>
            <a:rect l="l" t="t" r="r" b="b"/>
            <a:pathLst>
              <a:path w="452120"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16" name="object 16"/>
          <p:cNvSpPr/>
          <p:nvPr/>
        </p:nvSpPr>
        <p:spPr>
          <a:xfrm>
            <a:off x="4267568" y="5721019"/>
            <a:ext cx="603250" cy="641350"/>
          </a:xfrm>
          <a:custGeom>
            <a:avLst/>
            <a:gdLst/>
            <a:ahLst/>
            <a:cxnLst/>
            <a:rect l="l" t="t" r="r" b="b"/>
            <a:pathLst>
              <a:path w="603250" h="641350">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48983" y="293839"/>
                </a:lnTo>
                <a:lnTo>
                  <a:pt x="390347" y="272440"/>
                </a:lnTo>
                <a:lnTo>
                  <a:pt x="422960" y="239801"/>
                </a:lnTo>
                <a:lnTo>
                  <a:pt x="444360" y="198424"/>
                </a:lnTo>
                <a:lnTo>
                  <a:pt x="452043" y="150761"/>
                </a:lnTo>
                <a:close/>
              </a:path>
              <a:path w="603250" h="641350">
                <a:moveTo>
                  <a:pt x="602716" y="489978"/>
                </a:moveTo>
                <a:lnTo>
                  <a:pt x="585241" y="442277"/>
                </a:lnTo>
                <a:lnTo>
                  <a:pt x="539559" y="406298"/>
                </a:lnTo>
                <a:lnTo>
                  <a:pt x="503364" y="386803"/>
                </a:lnTo>
                <a:lnTo>
                  <a:pt x="465048" y="370840"/>
                </a:lnTo>
                <a:lnTo>
                  <a:pt x="425665" y="358063"/>
                </a:lnTo>
                <a:lnTo>
                  <a:pt x="366344" y="344398"/>
                </a:lnTo>
                <a:lnTo>
                  <a:pt x="301358" y="339217"/>
                </a:lnTo>
                <a:lnTo>
                  <a:pt x="270281" y="340575"/>
                </a:lnTo>
                <a:lnTo>
                  <a:pt x="208127" y="350354"/>
                </a:lnTo>
                <a:lnTo>
                  <a:pt x="137668" y="371373"/>
                </a:lnTo>
                <a:lnTo>
                  <a:pt x="99352" y="388213"/>
                </a:lnTo>
                <a:lnTo>
                  <a:pt x="63157" y="407885"/>
                </a:lnTo>
                <a:lnTo>
                  <a:pt x="30137" y="429679"/>
                </a:lnTo>
                <a:lnTo>
                  <a:pt x="2057" y="473138"/>
                </a:lnTo>
                <a:lnTo>
                  <a:pt x="0" y="489978"/>
                </a:lnTo>
                <a:lnTo>
                  <a:pt x="0" y="640740"/>
                </a:lnTo>
                <a:lnTo>
                  <a:pt x="602716" y="640740"/>
                </a:lnTo>
                <a:lnTo>
                  <a:pt x="602716" y="489978"/>
                </a:lnTo>
                <a:close/>
              </a:path>
            </a:pathLst>
          </a:custGeom>
          <a:solidFill>
            <a:srgbClr val="7E7E7E"/>
          </a:solidFill>
        </p:spPr>
        <p:txBody>
          <a:bodyPr wrap="square" lIns="0" tIns="0" rIns="0" bIns="0" rtlCol="0"/>
          <a:lstStyle/>
          <a:p>
            <a:endParaRPr/>
          </a:p>
        </p:txBody>
      </p:sp>
      <p:grpSp>
        <p:nvGrpSpPr>
          <p:cNvPr id="17" name="object 17"/>
          <p:cNvGrpSpPr/>
          <p:nvPr/>
        </p:nvGrpSpPr>
        <p:grpSpPr>
          <a:xfrm>
            <a:off x="5275834" y="2095245"/>
            <a:ext cx="1349375" cy="276860"/>
            <a:chOff x="5275834" y="2095245"/>
            <a:chExt cx="1349375" cy="276860"/>
          </a:xfrm>
        </p:grpSpPr>
        <p:sp>
          <p:nvSpPr>
            <p:cNvPr id="18" name="object 18"/>
            <p:cNvSpPr/>
            <p:nvPr/>
          </p:nvSpPr>
          <p:spPr>
            <a:xfrm>
              <a:off x="5282184" y="2101595"/>
              <a:ext cx="1336675" cy="264160"/>
            </a:xfrm>
            <a:custGeom>
              <a:avLst/>
              <a:gdLst/>
              <a:ahLst/>
              <a:cxnLst/>
              <a:rect l="l" t="t" r="r" b="b"/>
              <a:pathLst>
                <a:path w="1336675" h="264160">
                  <a:moveTo>
                    <a:pt x="1204721" y="0"/>
                  </a:moveTo>
                  <a:lnTo>
                    <a:pt x="0" y="0"/>
                  </a:lnTo>
                  <a:lnTo>
                    <a:pt x="0" y="263651"/>
                  </a:lnTo>
                  <a:lnTo>
                    <a:pt x="1204721" y="263651"/>
                  </a:lnTo>
                  <a:lnTo>
                    <a:pt x="1336547" y="131825"/>
                  </a:lnTo>
                  <a:lnTo>
                    <a:pt x="1204721" y="0"/>
                  </a:lnTo>
                  <a:close/>
                </a:path>
              </a:pathLst>
            </a:custGeom>
            <a:solidFill>
              <a:srgbClr val="E84B21"/>
            </a:solidFill>
          </p:spPr>
          <p:txBody>
            <a:bodyPr wrap="square" lIns="0" tIns="0" rIns="0" bIns="0" rtlCol="0"/>
            <a:lstStyle/>
            <a:p>
              <a:endParaRPr/>
            </a:p>
          </p:txBody>
        </p:sp>
        <p:sp>
          <p:nvSpPr>
            <p:cNvPr id="19" name="object 19"/>
            <p:cNvSpPr/>
            <p:nvPr/>
          </p:nvSpPr>
          <p:spPr>
            <a:xfrm>
              <a:off x="5282184" y="2101595"/>
              <a:ext cx="1336675" cy="264160"/>
            </a:xfrm>
            <a:custGeom>
              <a:avLst/>
              <a:gdLst/>
              <a:ahLst/>
              <a:cxnLst/>
              <a:rect l="l" t="t" r="r" b="b"/>
              <a:pathLst>
                <a:path w="1336675" h="264160">
                  <a:moveTo>
                    <a:pt x="0" y="0"/>
                  </a:moveTo>
                  <a:lnTo>
                    <a:pt x="1204721" y="0"/>
                  </a:lnTo>
                  <a:lnTo>
                    <a:pt x="1336547" y="131825"/>
                  </a:lnTo>
                  <a:lnTo>
                    <a:pt x="1204721" y="263651"/>
                  </a:lnTo>
                  <a:lnTo>
                    <a:pt x="0" y="263651"/>
                  </a:lnTo>
                  <a:lnTo>
                    <a:pt x="0" y="0"/>
                  </a:lnTo>
                  <a:close/>
                </a:path>
              </a:pathLst>
            </a:custGeom>
            <a:ln w="12699">
              <a:solidFill>
                <a:srgbClr val="AA3516"/>
              </a:solidFill>
            </a:ln>
          </p:spPr>
          <p:txBody>
            <a:bodyPr wrap="square" lIns="0" tIns="0" rIns="0" bIns="0" rtlCol="0"/>
            <a:lstStyle/>
            <a:p>
              <a:endParaRPr/>
            </a:p>
          </p:txBody>
        </p:sp>
      </p:grpSp>
      <p:sp>
        <p:nvSpPr>
          <p:cNvPr id="20" name="object 20"/>
          <p:cNvSpPr txBox="1"/>
          <p:nvPr/>
        </p:nvSpPr>
        <p:spPr>
          <a:xfrm>
            <a:off x="5589523" y="2068525"/>
            <a:ext cx="657225" cy="300355"/>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D</a:t>
            </a:r>
            <a:r>
              <a:rPr sz="1800" spc="-10" dirty="0">
                <a:solidFill>
                  <a:srgbClr val="FFFFFF"/>
                </a:solidFill>
                <a:latin typeface="Calibri"/>
                <a:cs typeface="Calibri"/>
              </a:rPr>
              <a:t>oc</a:t>
            </a:r>
            <a:r>
              <a:rPr sz="1800" spc="-20" dirty="0">
                <a:solidFill>
                  <a:srgbClr val="FFFFFF"/>
                </a:solidFill>
                <a:latin typeface="Calibri"/>
                <a:cs typeface="Calibri"/>
              </a:rPr>
              <a:t>t</a:t>
            </a:r>
            <a:r>
              <a:rPr sz="1800" spc="-5" dirty="0">
                <a:solidFill>
                  <a:srgbClr val="FFFFFF"/>
                </a:solidFill>
                <a:latin typeface="Calibri"/>
                <a:cs typeface="Calibri"/>
              </a:rPr>
              <a:t>or</a:t>
            </a:r>
            <a:endParaRPr sz="1800">
              <a:latin typeface="Calibri"/>
              <a:cs typeface="Calibri"/>
            </a:endParaRPr>
          </a:p>
        </p:txBody>
      </p:sp>
      <p:grpSp>
        <p:nvGrpSpPr>
          <p:cNvPr id="21" name="object 21"/>
          <p:cNvGrpSpPr/>
          <p:nvPr/>
        </p:nvGrpSpPr>
        <p:grpSpPr>
          <a:xfrm>
            <a:off x="5275834" y="3064510"/>
            <a:ext cx="1349375" cy="278130"/>
            <a:chOff x="5275834" y="3064510"/>
            <a:chExt cx="1349375" cy="278130"/>
          </a:xfrm>
        </p:grpSpPr>
        <p:sp>
          <p:nvSpPr>
            <p:cNvPr id="22" name="object 22"/>
            <p:cNvSpPr/>
            <p:nvPr/>
          </p:nvSpPr>
          <p:spPr>
            <a:xfrm>
              <a:off x="5282184" y="3070860"/>
              <a:ext cx="1336675" cy="265430"/>
            </a:xfrm>
            <a:custGeom>
              <a:avLst/>
              <a:gdLst/>
              <a:ahLst/>
              <a:cxnLst/>
              <a:rect l="l" t="t" r="r" b="b"/>
              <a:pathLst>
                <a:path w="1336675" h="265429">
                  <a:moveTo>
                    <a:pt x="1203960" y="0"/>
                  </a:moveTo>
                  <a:lnTo>
                    <a:pt x="0" y="0"/>
                  </a:lnTo>
                  <a:lnTo>
                    <a:pt x="0" y="265175"/>
                  </a:lnTo>
                  <a:lnTo>
                    <a:pt x="1203960" y="265175"/>
                  </a:lnTo>
                  <a:lnTo>
                    <a:pt x="1336547" y="132587"/>
                  </a:lnTo>
                  <a:lnTo>
                    <a:pt x="1203960" y="0"/>
                  </a:lnTo>
                  <a:close/>
                </a:path>
              </a:pathLst>
            </a:custGeom>
            <a:solidFill>
              <a:srgbClr val="E84B21"/>
            </a:solidFill>
          </p:spPr>
          <p:txBody>
            <a:bodyPr wrap="square" lIns="0" tIns="0" rIns="0" bIns="0" rtlCol="0"/>
            <a:lstStyle/>
            <a:p>
              <a:endParaRPr/>
            </a:p>
          </p:txBody>
        </p:sp>
        <p:sp>
          <p:nvSpPr>
            <p:cNvPr id="23" name="object 23"/>
            <p:cNvSpPr/>
            <p:nvPr/>
          </p:nvSpPr>
          <p:spPr>
            <a:xfrm>
              <a:off x="5282184" y="3070860"/>
              <a:ext cx="1336675" cy="265430"/>
            </a:xfrm>
            <a:custGeom>
              <a:avLst/>
              <a:gdLst/>
              <a:ahLst/>
              <a:cxnLst/>
              <a:rect l="l" t="t" r="r" b="b"/>
              <a:pathLst>
                <a:path w="1336675" h="265429">
                  <a:moveTo>
                    <a:pt x="0" y="0"/>
                  </a:moveTo>
                  <a:lnTo>
                    <a:pt x="1203960" y="0"/>
                  </a:lnTo>
                  <a:lnTo>
                    <a:pt x="1336547" y="132587"/>
                  </a:lnTo>
                  <a:lnTo>
                    <a:pt x="1203960" y="265175"/>
                  </a:lnTo>
                  <a:lnTo>
                    <a:pt x="0" y="265175"/>
                  </a:lnTo>
                  <a:lnTo>
                    <a:pt x="0" y="0"/>
                  </a:lnTo>
                  <a:close/>
                </a:path>
              </a:pathLst>
            </a:custGeom>
            <a:ln w="12700">
              <a:solidFill>
                <a:srgbClr val="AA3516"/>
              </a:solidFill>
            </a:ln>
          </p:spPr>
          <p:txBody>
            <a:bodyPr wrap="square" lIns="0" tIns="0" rIns="0" bIns="0" rtlCol="0"/>
            <a:lstStyle/>
            <a:p>
              <a:endParaRPr/>
            </a:p>
          </p:txBody>
        </p:sp>
      </p:grpSp>
      <p:grpSp>
        <p:nvGrpSpPr>
          <p:cNvPr id="24" name="object 24"/>
          <p:cNvGrpSpPr/>
          <p:nvPr/>
        </p:nvGrpSpPr>
        <p:grpSpPr>
          <a:xfrm>
            <a:off x="5275834" y="4000246"/>
            <a:ext cx="1349375" cy="278130"/>
            <a:chOff x="5275834" y="4000246"/>
            <a:chExt cx="1349375" cy="278130"/>
          </a:xfrm>
        </p:grpSpPr>
        <p:sp>
          <p:nvSpPr>
            <p:cNvPr id="25" name="object 25"/>
            <p:cNvSpPr/>
            <p:nvPr/>
          </p:nvSpPr>
          <p:spPr>
            <a:xfrm>
              <a:off x="5282184" y="4006596"/>
              <a:ext cx="1336675" cy="265430"/>
            </a:xfrm>
            <a:custGeom>
              <a:avLst/>
              <a:gdLst/>
              <a:ahLst/>
              <a:cxnLst/>
              <a:rect l="l" t="t" r="r" b="b"/>
              <a:pathLst>
                <a:path w="1336675" h="265429">
                  <a:moveTo>
                    <a:pt x="1203960" y="0"/>
                  </a:moveTo>
                  <a:lnTo>
                    <a:pt x="0" y="0"/>
                  </a:lnTo>
                  <a:lnTo>
                    <a:pt x="0" y="265175"/>
                  </a:lnTo>
                  <a:lnTo>
                    <a:pt x="1203960" y="265175"/>
                  </a:lnTo>
                  <a:lnTo>
                    <a:pt x="1336547" y="132587"/>
                  </a:lnTo>
                  <a:lnTo>
                    <a:pt x="1203960" y="0"/>
                  </a:lnTo>
                  <a:close/>
                </a:path>
              </a:pathLst>
            </a:custGeom>
            <a:solidFill>
              <a:srgbClr val="FF6138"/>
            </a:solidFill>
          </p:spPr>
          <p:txBody>
            <a:bodyPr wrap="square" lIns="0" tIns="0" rIns="0" bIns="0" rtlCol="0"/>
            <a:lstStyle/>
            <a:p>
              <a:endParaRPr/>
            </a:p>
          </p:txBody>
        </p:sp>
        <p:sp>
          <p:nvSpPr>
            <p:cNvPr id="26" name="object 26"/>
            <p:cNvSpPr/>
            <p:nvPr/>
          </p:nvSpPr>
          <p:spPr>
            <a:xfrm>
              <a:off x="5282184" y="4006596"/>
              <a:ext cx="1336675" cy="265430"/>
            </a:xfrm>
            <a:custGeom>
              <a:avLst/>
              <a:gdLst/>
              <a:ahLst/>
              <a:cxnLst/>
              <a:rect l="l" t="t" r="r" b="b"/>
              <a:pathLst>
                <a:path w="1336675" h="265429">
                  <a:moveTo>
                    <a:pt x="0" y="0"/>
                  </a:moveTo>
                  <a:lnTo>
                    <a:pt x="1203960" y="0"/>
                  </a:lnTo>
                  <a:lnTo>
                    <a:pt x="1336547" y="132587"/>
                  </a:lnTo>
                  <a:lnTo>
                    <a:pt x="1203960"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27" name="object 27"/>
          <p:cNvSpPr txBox="1"/>
          <p:nvPr/>
        </p:nvSpPr>
        <p:spPr>
          <a:xfrm>
            <a:off x="5446267" y="3038602"/>
            <a:ext cx="944880" cy="1236345"/>
          </a:xfrm>
          <a:prstGeom prst="rect">
            <a:avLst/>
          </a:prstGeom>
        </p:spPr>
        <p:txBody>
          <a:bodyPr vert="horz" wrap="square" lIns="0" tIns="12700" rIns="0" bIns="0" rtlCol="0">
            <a:spAutoFit/>
          </a:bodyPr>
          <a:lstStyle/>
          <a:p>
            <a:pPr marL="60960">
              <a:lnSpc>
                <a:spcPct val="100000"/>
              </a:lnSpc>
              <a:spcBef>
                <a:spcPts val="100"/>
              </a:spcBef>
            </a:pPr>
            <a:r>
              <a:rPr sz="1800" spc="-5" dirty="0">
                <a:solidFill>
                  <a:srgbClr val="FFFFFF"/>
                </a:solidFill>
                <a:latin typeface="Calibri"/>
                <a:cs typeface="Calibri"/>
              </a:rPr>
              <a:t>Engineer</a:t>
            </a:r>
            <a:endParaRPr sz="1800">
              <a:latin typeface="Calibri"/>
              <a:cs typeface="Calibri"/>
            </a:endParaRPr>
          </a:p>
          <a:p>
            <a:pPr>
              <a:lnSpc>
                <a:spcPct val="100000"/>
              </a:lnSpc>
            </a:pPr>
            <a:endParaRPr sz="1800">
              <a:latin typeface="Calibri"/>
              <a:cs typeface="Calibri"/>
            </a:endParaRPr>
          </a:p>
          <a:p>
            <a:pPr>
              <a:lnSpc>
                <a:spcPct val="100000"/>
              </a:lnSpc>
              <a:spcBef>
                <a:spcPts val="20"/>
              </a:spcBef>
            </a:pPr>
            <a:endParaRPr sz="2450">
              <a:latin typeface="Calibri"/>
              <a:cs typeface="Calibri"/>
            </a:endParaRPr>
          </a:p>
          <a:p>
            <a:pPr marL="12700">
              <a:lnSpc>
                <a:spcPct val="100000"/>
              </a:lnSpc>
            </a:pPr>
            <a:r>
              <a:rPr sz="1800" spc="-10" dirty="0">
                <a:solidFill>
                  <a:srgbClr val="FFFFFF"/>
                </a:solidFill>
                <a:latin typeface="Calibri"/>
                <a:cs typeface="Calibri"/>
              </a:rPr>
              <a:t>Astronaut</a:t>
            </a:r>
            <a:endParaRPr sz="1800">
              <a:latin typeface="Calibri"/>
              <a:cs typeface="Calibri"/>
            </a:endParaRPr>
          </a:p>
        </p:txBody>
      </p:sp>
      <p:grpSp>
        <p:nvGrpSpPr>
          <p:cNvPr id="28" name="object 28"/>
          <p:cNvGrpSpPr/>
          <p:nvPr/>
        </p:nvGrpSpPr>
        <p:grpSpPr>
          <a:xfrm>
            <a:off x="5275834" y="4987797"/>
            <a:ext cx="1349375" cy="278130"/>
            <a:chOff x="5275834" y="4987797"/>
            <a:chExt cx="1349375" cy="278130"/>
          </a:xfrm>
        </p:grpSpPr>
        <p:sp>
          <p:nvSpPr>
            <p:cNvPr id="29" name="object 29"/>
            <p:cNvSpPr/>
            <p:nvPr/>
          </p:nvSpPr>
          <p:spPr>
            <a:xfrm>
              <a:off x="5282184" y="4994147"/>
              <a:ext cx="1336675" cy="265430"/>
            </a:xfrm>
            <a:custGeom>
              <a:avLst/>
              <a:gdLst/>
              <a:ahLst/>
              <a:cxnLst/>
              <a:rect l="l" t="t" r="r" b="b"/>
              <a:pathLst>
                <a:path w="1336675" h="265429">
                  <a:moveTo>
                    <a:pt x="1203960" y="0"/>
                  </a:moveTo>
                  <a:lnTo>
                    <a:pt x="0" y="0"/>
                  </a:lnTo>
                  <a:lnTo>
                    <a:pt x="0" y="265175"/>
                  </a:lnTo>
                  <a:lnTo>
                    <a:pt x="1203960" y="265175"/>
                  </a:lnTo>
                  <a:lnTo>
                    <a:pt x="1336547" y="132587"/>
                  </a:lnTo>
                  <a:lnTo>
                    <a:pt x="1203960" y="0"/>
                  </a:lnTo>
                  <a:close/>
                </a:path>
              </a:pathLst>
            </a:custGeom>
            <a:solidFill>
              <a:srgbClr val="CC9900"/>
            </a:solidFill>
          </p:spPr>
          <p:txBody>
            <a:bodyPr wrap="square" lIns="0" tIns="0" rIns="0" bIns="0" rtlCol="0"/>
            <a:lstStyle/>
            <a:p>
              <a:endParaRPr/>
            </a:p>
          </p:txBody>
        </p:sp>
        <p:sp>
          <p:nvSpPr>
            <p:cNvPr id="30" name="object 30"/>
            <p:cNvSpPr/>
            <p:nvPr/>
          </p:nvSpPr>
          <p:spPr>
            <a:xfrm>
              <a:off x="5282184" y="4994147"/>
              <a:ext cx="1336675" cy="265430"/>
            </a:xfrm>
            <a:custGeom>
              <a:avLst/>
              <a:gdLst/>
              <a:ahLst/>
              <a:cxnLst/>
              <a:rect l="l" t="t" r="r" b="b"/>
              <a:pathLst>
                <a:path w="1336675" h="265429">
                  <a:moveTo>
                    <a:pt x="0" y="0"/>
                  </a:moveTo>
                  <a:lnTo>
                    <a:pt x="1203960" y="0"/>
                  </a:lnTo>
                  <a:lnTo>
                    <a:pt x="1336547" y="132587"/>
                  </a:lnTo>
                  <a:lnTo>
                    <a:pt x="1203960" y="265175"/>
                  </a:lnTo>
                  <a:lnTo>
                    <a:pt x="0" y="265175"/>
                  </a:lnTo>
                  <a:lnTo>
                    <a:pt x="0" y="0"/>
                  </a:lnTo>
                  <a:close/>
                </a:path>
              </a:pathLst>
            </a:custGeom>
            <a:ln w="12700">
              <a:solidFill>
                <a:srgbClr val="CC9900"/>
              </a:solidFill>
            </a:ln>
          </p:spPr>
          <p:txBody>
            <a:bodyPr wrap="square" lIns="0" tIns="0" rIns="0" bIns="0" rtlCol="0"/>
            <a:lstStyle/>
            <a:p>
              <a:endParaRPr/>
            </a:p>
          </p:txBody>
        </p:sp>
      </p:grpSp>
      <p:grpSp>
        <p:nvGrpSpPr>
          <p:cNvPr id="31" name="object 31"/>
          <p:cNvGrpSpPr/>
          <p:nvPr/>
        </p:nvGrpSpPr>
        <p:grpSpPr>
          <a:xfrm>
            <a:off x="5275834" y="5905246"/>
            <a:ext cx="1349375" cy="278130"/>
            <a:chOff x="5275834" y="5905246"/>
            <a:chExt cx="1349375" cy="278130"/>
          </a:xfrm>
        </p:grpSpPr>
        <p:sp>
          <p:nvSpPr>
            <p:cNvPr id="32" name="object 32"/>
            <p:cNvSpPr/>
            <p:nvPr/>
          </p:nvSpPr>
          <p:spPr>
            <a:xfrm>
              <a:off x="5282184" y="5911596"/>
              <a:ext cx="1336675" cy="265430"/>
            </a:xfrm>
            <a:custGeom>
              <a:avLst/>
              <a:gdLst/>
              <a:ahLst/>
              <a:cxnLst/>
              <a:rect l="l" t="t" r="r" b="b"/>
              <a:pathLst>
                <a:path w="1336675" h="265429">
                  <a:moveTo>
                    <a:pt x="1203960" y="0"/>
                  </a:moveTo>
                  <a:lnTo>
                    <a:pt x="0" y="0"/>
                  </a:lnTo>
                  <a:lnTo>
                    <a:pt x="0" y="265175"/>
                  </a:lnTo>
                  <a:lnTo>
                    <a:pt x="1203960" y="265175"/>
                  </a:lnTo>
                  <a:lnTo>
                    <a:pt x="1336547" y="132587"/>
                  </a:lnTo>
                  <a:lnTo>
                    <a:pt x="1203960" y="0"/>
                  </a:lnTo>
                  <a:close/>
                </a:path>
              </a:pathLst>
            </a:custGeom>
            <a:solidFill>
              <a:srgbClr val="B12500"/>
            </a:solidFill>
          </p:spPr>
          <p:txBody>
            <a:bodyPr wrap="square" lIns="0" tIns="0" rIns="0" bIns="0" rtlCol="0"/>
            <a:lstStyle/>
            <a:p>
              <a:endParaRPr/>
            </a:p>
          </p:txBody>
        </p:sp>
        <p:sp>
          <p:nvSpPr>
            <p:cNvPr id="33" name="object 33"/>
            <p:cNvSpPr/>
            <p:nvPr/>
          </p:nvSpPr>
          <p:spPr>
            <a:xfrm>
              <a:off x="5282184" y="5911596"/>
              <a:ext cx="1336675" cy="265430"/>
            </a:xfrm>
            <a:custGeom>
              <a:avLst/>
              <a:gdLst/>
              <a:ahLst/>
              <a:cxnLst/>
              <a:rect l="l" t="t" r="r" b="b"/>
              <a:pathLst>
                <a:path w="1336675" h="265429">
                  <a:moveTo>
                    <a:pt x="0" y="0"/>
                  </a:moveTo>
                  <a:lnTo>
                    <a:pt x="1203960" y="0"/>
                  </a:lnTo>
                  <a:lnTo>
                    <a:pt x="1336547" y="132587"/>
                  </a:lnTo>
                  <a:lnTo>
                    <a:pt x="1203960"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34" name="object 34"/>
          <p:cNvSpPr txBox="1"/>
          <p:nvPr/>
        </p:nvSpPr>
        <p:spPr>
          <a:xfrm>
            <a:off x="5632196" y="4963159"/>
            <a:ext cx="572135" cy="1217295"/>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Calibri"/>
                <a:cs typeface="Calibri"/>
              </a:rPr>
              <a:t>P</a:t>
            </a:r>
            <a:r>
              <a:rPr sz="1800" spc="-5" dirty="0">
                <a:solidFill>
                  <a:srgbClr val="FFFFFF"/>
                </a:solidFill>
                <a:latin typeface="Calibri"/>
                <a:cs typeface="Calibri"/>
              </a:rPr>
              <a:t>o</a:t>
            </a:r>
            <a:r>
              <a:rPr sz="1800" spc="-10" dirty="0">
                <a:solidFill>
                  <a:srgbClr val="FFFFFF"/>
                </a:solidFill>
                <a:latin typeface="Calibri"/>
                <a:cs typeface="Calibri"/>
              </a:rPr>
              <a:t>l</a:t>
            </a:r>
            <a:r>
              <a:rPr sz="1800" spc="-5" dirty="0">
                <a:solidFill>
                  <a:srgbClr val="FFFFFF"/>
                </a:solidFill>
                <a:latin typeface="Calibri"/>
                <a:cs typeface="Calibri"/>
              </a:rPr>
              <a:t>i</a:t>
            </a:r>
            <a:r>
              <a:rPr sz="1800" spc="-10" dirty="0">
                <a:solidFill>
                  <a:srgbClr val="FFFFFF"/>
                </a:solidFill>
                <a:latin typeface="Calibri"/>
                <a:cs typeface="Calibri"/>
              </a:rPr>
              <a:t>c</a:t>
            </a:r>
            <a:r>
              <a:rPr sz="1800" dirty="0">
                <a:solidFill>
                  <a:srgbClr val="FFFFFF"/>
                </a:solidFill>
                <a:latin typeface="Calibri"/>
                <a:cs typeface="Calibri"/>
              </a:rPr>
              <a:t>e</a:t>
            </a:r>
            <a:endParaRPr sz="1800">
              <a:latin typeface="Calibri"/>
              <a:cs typeface="Calibri"/>
            </a:endParaRPr>
          </a:p>
          <a:p>
            <a:pPr>
              <a:lnSpc>
                <a:spcPct val="100000"/>
              </a:lnSpc>
            </a:pPr>
            <a:endParaRPr sz="1800">
              <a:latin typeface="Calibri"/>
              <a:cs typeface="Calibri"/>
            </a:endParaRPr>
          </a:p>
          <a:p>
            <a:pPr>
              <a:lnSpc>
                <a:spcPct val="100000"/>
              </a:lnSpc>
              <a:spcBef>
                <a:spcPts val="55"/>
              </a:spcBef>
            </a:pPr>
            <a:endParaRPr sz="2300">
              <a:latin typeface="Calibri"/>
              <a:cs typeface="Calibri"/>
            </a:endParaRPr>
          </a:p>
          <a:p>
            <a:pPr marL="73025">
              <a:lnSpc>
                <a:spcPct val="100000"/>
              </a:lnSpc>
            </a:pPr>
            <a:r>
              <a:rPr sz="1800" spc="-5" dirty="0">
                <a:solidFill>
                  <a:srgbClr val="FFFFFF"/>
                </a:solidFill>
                <a:latin typeface="Calibri"/>
                <a:cs typeface="Calibri"/>
              </a:rPr>
              <a:t>Chef</a:t>
            </a:r>
            <a:endParaRPr sz="1800">
              <a:latin typeface="Calibri"/>
              <a:cs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059168" y="1908048"/>
            <a:ext cx="914400" cy="1752600"/>
            <a:chOff x="7059168" y="1908048"/>
            <a:chExt cx="914400" cy="1752600"/>
          </a:xfrm>
        </p:grpSpPr>
        <p:pic>
          <p:nvPicPr>
            <p:cNvPr id="3" name="object 3"/>
            <p:cNvPicPr/>
            <p:nvPr/>
          </p:nvPicPr>
          <p:blipFill>
            <a:blip r:embed="rId2" cstate="print"/>
            <a:stretch>
              <a:fillRect/>
            </a:stretch>
          </p:blipFill>
          <p:spPr>
            <a:xfrm>
              <a:off x="7059168" y="1908048"/>
              <a:ext cx="914400" cy="914400"/>
            </a:xfrm>
            <a:prstGeom prst="rect">
              <a:avLst/>
            </a:prstGeom>
          </p:spPr>
        </p:pic>
        <p:pic>
          <p:nvPicPr>
            <p:cNvPr id="4" name="object 4"/>
            <p:cNvPicPr/>
            <p:nvPr/>
          </p:nvPicPr>
          <p:blipFill>
            <a:blip r:embed="rId2" cstate="print"/>
            <a:stretch>
              <a:fillRect/>
            </a:stretch>
          </p:blipFill>
          <p:spPr>
            <a:xfrm>
              <a:off x="7059168" y="2746248"/>
              <a:ext cx="914400" cy="914400"/>
            </a:xfrm>
            <a:prstGeom prst="rect">
              <a:avLst/>
            </a:prstGeom>
          </p:spPr>
        </p:pic>
      </p:grpSp>
      <p:pic>
        <p:nvPicPr>
          <p:cNvPr id="5" name="object 5"/>
          <p:cNvPicPr/>
          <p:nvPr/>
        </p:nvPicPr>
        <p:blipFill>
          <a:blip r:embed="rId2" cstate="print"/>
          <a:stretch>
            <a:fillRect/>
          </a:stretch>
        </p:blipFill>
        <p:spPr>
          <a:xfrm>
            <a:off x="7059168" y="3736847"/>
            <a:ext cx="914400" cy="914400"/>
          </a:xfrm>
          <a:prstGeom prst="rect">
            <a:avLst/>
          </a:prstGeom>
        </p:spPr>
      </p:pic>
      <p:pic>
        <p:nvPicPr>
          <p:cNvPr id="6" name="object 6"/>
          <p:cNvPicPr/>
          <p:nvPr/>
        </p:nvPicPr>
        <p:blipFill>
          <a:blip r:embed="rId3" cstate="print"/>
          <a:stretch>
            <a:fillRect/>
          </a:stretch>
        </p:blipFill>
        <p:spPr>
          <a:xfrm>
            <a:off x="7059168" y="4800600"/>
            <a:ext cx="914400" cy="1828800"/>
          </a:xfrm>
          <a:prstGeom prst="rect">
            <a:avLst/>
          </a:prstGeom>
        </p:spPr>
      </p:pic>
      <p:grpSp>
        <p:nvGrpSpPr>
          <p:cNvPr id="7" name="object 7"/>
          <p:cNvGrpSpPr/>
          <p:nvPr/>
        </p:nvGrpSpPr>
        <p:grpSpPr>
          <a:xfrm>
            <a:off x="8224773" y="2227833"/>
            <a:ext cx="1348105" cy="276860"/>
            <a:chOff x="8224773" y="2227833"/>
            <a:chExt cx="1348105" cy="276860"/>
          </a:xfrm>
        </p:grpSpPr>
        <p:sp>
          <p:nvSpPr>
            <p:cNvPr id="8" name="object 8"/>
            <p:cNvSpPr/>
            <p:nvPr/>
          </p:nvSpPr>
          <p:spPr>
            <a:xfrm>
              <a:off x="8231123" y="2234183"/>
              <a:ext cx="1335405" cy="264160"/>
            </a:xfrm>
            <a:custGeom>
              <a:avLst/>
              <a:gdLst/>
              <a:ahLst/>
              <a:cxnLst/>
              <a:rect l="l" t="t" r="r" b="b"/>
              <a:pathLst>
                <a:path w="1335404" h="264160">
                  <a:moveTo>
                    <a:pt x="1203198" y="0"/>
                  </a:moveTo>
                  <a:lnTo>
                    <a:pt x="0" y="0"/>
                  </a:lnTo>
                  <a:lnTo>
                    <a:pt x="0" y="263651"/>
                  </a:lnTo>
                  <a:lnTo>
                    <a:pt x="1203198" y="263651"/>
                  </a:lnTo>
                  <a:lnTo>
                    <a:pt x="1335024" y="131825"/>
                  </a:lnTo>
                  <a:lnTo>
                    <a:pt x="1203198" y="0"/>
                  </a:lnTo>
                  <a:close/>
                </a:path>
              </a:pathLst>
            </a:custGeom>
            <a:solidFill>
              <a:srgbClr val="E84B21"/>
            </a:solidFill>
          </p:spPr>
          <p:txBody>
            <a:bodyPr wrap="square" lIns="0" tIns="0" rIns="0" bIns="0" rtlCol="0"/>
            <a:lstStyle/>
            <a:p>
              <a:endParaRPr/>
            </a:p>
          </p:txBody>
        </p:sp>
        <p:sp>
          <p:nvSpPr>
            <p:cNvPr id="9" name="object 9"/>
            <p:cNvSpPr/>
            <p:nvPr/>
          </p:nvSpPr>
          <p:spPr>
            <a:xfrm>
              <a:off x="8231123" y="2234183"/>
              <a:ext cx="1335405" cy="264160"/>
            </a:xfrm>
            <a:custGeom>
              <a:avLst/>
              <a:gdLst/>
              <a:ahLst/>
              <a:cxnLst/>
              <a:rect l="l" t="t" r="r" b="b"/>
              <a:pathLst>
                <a:path w="1335404" h="264160">
                  <a:moveTo>
                    <a:pt x="0" y="0"/>
                  </a:moveTo>
                  <a:lnTo>
                    <a:pt x="1203198" y="0"/>
                  </a:lnTo>
                  <a:lnTo>
                    <a:pt x="1335024" y="131825"/>
                  </a:lnTo>
                  <a:lnTo>
                    <a:pt x="1203198" y="263651"/>
                  </a:lnTo>
                  <a:lnTo>
                    <a:pt x="0" y="263651"/>
                  </a:lnTo>
                  <a:lnTo>
                    <a:pt x="0" y="0"/>
                  </a:lnTo>
                  <a:close/>
                </a:path>
              </a:pathLst>
            </a:custGeom>
            <a:ln w="12700">
              <a:solidFill>
                <a:srgbClr val="AA3516"/>
              </a:solidFill>
            </a:ln>
          </p:spPr>
          <p:txBody>
            <a:bodyPr wrap="square" lIns="0" tIns="0" rIns="0" bIns="0" rtlCol="0"/>
            <a:lstStyle/>
            <a:p>
              <a:endParaRPr/>
            </a:p>
          </p:txBody>
        </p:sp>
      </p:grpSp>
      <p:sp>
        <p:nvSpPr>
          <p:cNvPr id="10" name="object 10"/>
          <p:cNvSpPr txBox="1"/>
          <p:nvPr/>
        </p:nvSpPr>
        <p:spPr>
          <a:xfrm>
            <a:off x="8582025" y="2201417"/>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grpSp>
        <p:nvGrpSpPr>
          <p:cNvPr id="11" name="object 11"/>
          <p:cNvGrpSpPr/>
          <p:nvPr/>
        </p:nvGrpSpPr>
        <p:grpSpPr>
          <a:xfrm>
            <a:off x="8224773" y="3197098"/>
            <a:ext cx="1348105" cy="276860"/>
            <a:chOff x="8224773" y="3197098"/>
            <a:chExt cx="1348105" cy="276860"/>
          </a:xfrm>
        </p:grpSpPr>
        <p:sp>
          <p:nvSpPr>
            <p:cNvPr id="12" name="object 12"/>
            <p:cNvSpPr/>
            <p:nvPr/>
          </p:nvSpPr>
          <p:spPr>
            <a:xfrm>
              <a:off x="8231123" y="3203448"/>
              <a:ext cx="1335405" cy="264160"/>
            </a:xfrm>
            <a:custGeom>
              <a:avLst/>
              <a:gdLst/>
              <a:ahLst/>
              <a:cxnLst/>
              <a:rect l="l" t="t" r="r" b="b"/>
              <a:pathLst>
                <a:path w="1335404" h="264160">
                  <a:moveTo>
                    <a:pt x="1203198" y="0"/>
                  </a:moveTo>
                  <a:lnTo>
                    <a:pt x="0" y="0"/>
                  </a:lnTo>
                  <a:lnTo>
                    <a:pt x="0" y="263651"/>
                  </a:lnTo>
                  <a:lnTo>
                    <a:pt x="1203198" y="263651"/>
                  </a:lnTo>
                  <a:lnTo>
                    <a:pt x="1335024" y="131825"/>
                  </a:lnTo>
                  <a:lnTo>
                    <a:pt x="1203198" y="0"/>
                  </a:lnTo>
                  <a:close/>
                </a:path>
              </a:pathLst>
            </a:custGeom>
            <a:solidFill>
              <a:srgbClr val="E84B21"/>
            </a:solidFill>
          </p:spPr>
          <p:txBody>
            <a:bodyPr wrap="square" lIns="0" tIns="0" rIns="0" bIns="0" rtlCol="0"/>
            <a:lstStyle/>
            <a:p>
              <a:endParaRPr/>
            </a:p>
          </p:txBody>
        </p:sp>
        <p:sp>
          <p:nvSpPr>
            <p:cNvPr id="13" name="object 13"/>
            <p:cNvSpPr/>
            <p:nvPr/>
          </p:nvSpPr>
          <p:spPr>
            <a:xfrm>
              <a:off x="8231123" y="3203448"/>
              <a:ext cx="1335405" cy="264160"/>
            </a:xfrm>
            <a:custGeom>
              <a:avLst/>
              <a:gdLst/>
              <a:ahLst/>
              <a:cxnLst/>
              <a:rect l="l" t="t" r="r" b="b"/>
              <a:pathLst>
                <a:path w="1335404" h="264160">
                  <a:moveTo>
                    <a:pt x="0" y="0"/>
                  </a:moveTo>
                  <a:lnTo>
                    <a:pt x="1203198" y="0"/>
                  </a:lnTo>
                  <a:lnTo>
                    <a:pt x="1335024" y="131825"/>
                  </a:lnTo>
                  <a:lnTo>
                    <a:pt x="1203198" y="263651"/>
                  </a:lnTo>
                  <a:lnTo>
                    <a:pt x="0" y="263651"/>
                  </a:lnTo>
                  <a:lnTo>
                    <a:pt x="0" y="0"/>
                  </a:lnTo>
                  <a:close/>
                </a:path>
              </a:pathLst>
            </a:custGeom>
            <a:ln w="12700">
              <a:solidFill>
                <a:srgbClr val="AA3516"/>
              </a:solidFill>
            </a:ln>
          </p:spPr>
          <p:txBody>
            <a:bodyPr wrap="square" lIns="0" tIns="0" rIns="0" bIns="0" rtlCol="0"/>
            <a:lstStyle/>
            <a:p>
              <a:endParaRPr/>
            </a:p>
          </p:txBody>
        </p:sp>
      </p:grpSp>
      <p:sp>
        <p:nvSpPr>
          <p:cNvPr id="14" name="object 14"/>
          <p:cNvSpPr txBox="1"/>
          <p:nvPr/>
        </p:nvSpPr>
        <p:spPr>
          <a:xfrm>
            <a:off x="8604631" y="3170935"/>
            <a:ext cx="52451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n</a:t>
            </a:r>
            <a:r>
              <a:rPr sz="1800" spc="5" dirty="0">
                <a:solidFill>
                  <a:srgbClr val="FFFFFF"/>
                </a:solidFill>
                <a:latin typeface="Calibri"/>
                <a:cs typeface="Calibri"/>
              </a:rPr>
              <a:t>g</a:t>
            </a:r>
            <a:r>
              <a:rPr sz="1800" spc="-5" dirty="0">
                <a:solidFill>
                  <a:srgbClr val="FFFFFF"/>
                </a:solidFill>
                <a:latin typeface="Calibri"/>
                <a:cs typeface="Calibri"/>
              </a:rPr>
              <a:t>i</a:t>
            </a:r>
            <a:r>
              <a:rPr sz="1800" spc="-10" dirty="0">
                <a:solidFill>
                  <a:srgbClr val="FFFFFF"/>
                </a:solidFill>
                <a:latin typeface="Calibri"/>
                <a:cs typeface="Calibri"/>
              </a:rPr>
              <a:t>n</a:t>
            </a:r>
            <a:r>
              <a:rPr sz="1800" dirty="0">
                <a:solidFill>
                  <a:srgbClr val="FFFFFF"/>
                </a:solidFill>
                <a:latin typeface="Calibri"/>
                <a:cs typeface="Calibri"/>
              </a:rPr>
              <a:t>x</a:t>
            </a:r>
            <a:endParaRPr sz="1800">
              <a:latin typeface="Calibri"/>
              <a:cs typeface="Calibri"/>
            </a:endParaRPr>
          </a:p>
        </p:txBody>
      </p:sp>
      <p:grpSp>
        <p:nvGrpSpPr>
          <p:cNvPr id="15" name="object 15"/>
          <p:cNvGrpSpPr/>
          <p:nvPr/>
        </p:nvGrpSpPr>
        <p:grpSpPr>
          <a:xfrm>
            <a:off x="8224773" y="4132834"/>
            <a:ext cx="1348105" cy="276860"/>
            <a:chOff x="8224773" y="4132834"/>
            <a:chExt cx="1348105" cy="276860"/>
          </a:xfrm>
        </p:grpSpPr>
        <p:sp>
          <p:nvSpPr>
            <p:cNvPr id="16" name="object 16"/>
            <p:cNvSpPr/>
            <p:nvPr/>
          </p:nvSpPr>
          <p:spPr>
            <a:xfrm>
              <a:off x="8231123" y="4139184"/>
              <a:ext cx="1335405" cy="264160"/>
            </a:xfrm>
            <a:custGeom>
              <a:avLst/>
              <a:gdLst/>
              <a:ahLst/>
              <a:cxnLst/>
              <a:rect l="l" t="t" r="r" b="b"/>
              <a:pathLst>
                <a:path w="1335404" h="264160">
                  <a:moveTo>
                    <a:pt x="1203198" y="0"/>
                  </a:moveTo>
                  <a:lnTo>
                    <a:pt x="0" y="0"/>
                  </a:lnTo>
                  <a:lnTo>
                    <a:pt x="0" y="263652"/>
                  </a:lnTo>
                  <a:lnTo>
                    <a:pt x="1203198" y="263652"/>
                  </a:lnTo>
                  <a:lnTo>
                    <a:pt x="1335024" y="131826"/>
                  </a:lnTo>
                  <a:lnTo>
                    <a:pt x="1203198" y="0"/>
                  </a:lnTo>
                  <a:close/>
                </a:path>
              </a:pathLst>
            </a:custGeom>
            <a:solidFill>
              <a:srgbClr val="FF6138"/>
            </a:solidFill>
          </p:spPr>
          <p:txBody>
            <a:bodyPr wrap="square" lIns="0" tIns="0" rIns="0" bIns="0" rtlCol="0"/>
            <a:lstStyle/>
            <a:p>
              <a:endParaRPr/>
            </a:p>
          </p:txBody>
        </p:sp>
        <p:sp>
          <p:nvSpPr>
            <p:cNvPr id="17" name="object 17"/>
            <p:cNvSpPr/>
            <p:nvPr/>
          </p:nvSpPr>
          <p:spPr>
            <a:xfrm>
              <a:off x="8231123" y="4139184"/>
              <a:ext cx="1335405" cy="264160"/>
            </a:xfrm>
            <a:custGeom>
              <a:avLst/>
              <a:gdLst/>
              <a:ahLst/>
              <a:cxnLst/>
              <a:rect l="l" t="t" r="r" b="b"/>
              <a:pathLst>
                <a:path w="1335404" h="264160">
                  <a:moveTo>
                    <a:pt x="0" y="0"/>
                  </a:moveTo>
                  <a:lnTo>
                    <a:pt x="1203198" y="0"/>
                  </a:lnTo>
                  <a:lnTo>
                    <a:pt x="1335024" y="131826"/>
                  </a:lnTo>
                  <a:lnTo>
                    <a:pt x="1203198" y="263652"/>
                  </a:lnTo>
                  <a:lnTo>
                    <a:pt x="0" y="263652"/>
                  </a:lnTo>
                  <a:lnTo>
                    <a:pt x="0" y="0"/>
                  </a:lnTo>
                  <a:close/>
                </a:path>
              </a:pathLst>
            </a:custGeom>
            <a:ln w="12700">
              <a:solidFill>
                <a:srgbClr val="AA3516"/>
              </a:solidFill>
            </a:ln>
          </p:spPr>
          <p:txBody>
            <a:bodyPr wrap="square" lIns="0" tIns="0" rIns="0" bIns="0" rtlCol="0"/>
            <a:lstStyle/>
            <a:p>
              <a:endParaRPr/>
            </a:p>
          </p:txBody>
        </p:sp>
      </p:grpSp>
      <p:sp>
        <p:nvSpPr>
          <p:cNvPr id="18" name="object 18"/>
          <p:cNvSpPr txBox="1"/>
          <p:nvPr/>
        </p:nvSpPr>
        <p:spPr>
          <a:xfrm>
            <a:off x="8627491" y="4106926"/>
            <a:ext cx="478155" cy="299720"/>
          </a:xfrm>
          <a:prstGeom prst="rect">
            <a:avLst/>
          </a:prstGeom>
        </p:spPr>
        <p:txBody>
          <a:bodyPr vert="horz" wrap="square" lIns="0" tIns="12700" rIns="0" bIns="0" rtlCol="0">
            <a:spAutoFit/>
          </a:bodyPr>
          <a:lstStyle/>
          <a:p>
            <a:pPr marL="12700">
              <a:lnSpc>
                <a:spcPct val="100000"/>
              </a:lnSpc>
              <a:spcBef>
                <a:spcPts val="100"/>
              </a:spcBef>
            </a:pPr>
            <a:r>
              <a:rPr sz="1800" spc="-25" dirty="0">
                <a:solidFill>
                  <a:srgbClr val="FFFFFF"/>
                </a:solidFill>
                <a:latin typeface="Calibri"/>
                <a:cs typeface="Calibri"/>
              </a:rPr>
              <a:t>r</a:t>
            </a:r>
            <a:r>
              <a:rPr sz="1800" dirty="0">
                <a:solidFill>
                  <a:srgbClr val="FFFFFF"/>
                </a:solidFill>
                <a:latin typeface="Calibri"/>
                <a:cs typeface="Calibri"/>
              </a:rPr>
              <a:t>ed</a:t>
            </a:r>
            <a:r>
              <a:rPr sz="1800" spc="-5" dirty="0">
                <a:solidFill>
                  <a:srgbClr val="FFFFFF"/>
                </a:solidFill>
                <a:latin typeface="Calibri"/>
                <a:cs typeface="Calibri"/>
              </a:rPr>
              <a:t>i</a:t>
            </a:r>
            <a:r>
              <a:rPr sz="1800" dirty="0">
                <a:solidFill>
                  <a:srgbClr val="FFFFFF"/>
                </a:solidFill>
                <a:latin typeface="Calibri"/>
                <a:cs typeface="Calibri"/>
              </a:rPr>
              <a:t>s</a:t>
            </a:r>
            <a:endParaRPr sz="1800">
              <a:latin typeface="Calibri"/>
              <a:cs typeface="Calibri"/>
            </a:endParaRPr>
          </a:p>
        </p:txBody>
      </p:sp>
      <p:grpSp>
        <p:nvGrpSpPr>
          <p:cNvPr id="19" name="object 19"/>
          <p:cNvGrpSpPr/>
          <p:nvPr/>
        </p:nvGrpSpPr>
        <p:grpSpPr>
          <a:xfrm>
            <a:off x="8224773" y="5120385"/>
            <a:ext cx="1348105" cy="278130"/>
            <a:chOff x="8224773" y="5120385"/>
            <a:chExt cx="1348105" cy="278130"/>
          </a:xfrm>
        </p:grpSpPr>
        <p:sp>
          <p:nvSpPr>
            <p:cNvPr id="20" name="object 20"/>
            <p:cNvSpPr/>
            <p:nvPr/>
          </p:nvSpPr>
          <p:spPr>
            <a:xfrm>
              <a:off x="8231123" y="5126735"/>
              <a:ext cx="1335405" cy="265430"/>
            </a:xfrm>
            <a:custGeom>
              <a:avLst/>
              <a:gdLst/>
              <a:ahLst/>
              <a:cxnLst/>
              <a:rect l="l" t="t" r="r" b="b"/>
              <a:pathLst>
                <a:path w="1335404" h="265429">
                  <a:moveTo>
                    <a:pt x="1202435" y="0"/>
                  </a:moveTo>
                  <a:lnTo>
                    <a:pt x="0" y="0"/>
                  </a:lnTo>
                  <a:lnTo>
                    <a:pt x="0" y="265175"/>
                  </a:lnTo>
                  <a:lnTo>
                    <a:pt x="1202435" y="265175"/>
                  </a:lnTo>
                  <a:lnTo>
                    <a:pt x="1335024" y="132587"/>
                  </a:lnTo>
                  <a:lnTo>
                    <a:pt x="1202435" y="0"/>
                  </a:lnTo>
                  <a:close/>
                </a:path>
              </a:pathLst>
            </a:custGeom>
            <a:solidFill>
              <a:srgbClr val="CC9900"/>
            </a:solidFill>
          </p:spPr>
          <p:txBody>
            <a:bodyPr wrap="square" lIns="0" tIns="0" rIns="0" bIns="0" rtlCol="0"/>
            <a:lstStyle/>
            <a:p>
              <a:endParaRPr/>
            </a:p>
          </p:txBody>
        </p:sp>
        <p:sp>
          <p:nvSpPr>
            <p:cNvPr id="21" name="object 21"/>
            <p:cNvSpPr/>
            <p:nvPr/>
          </p:nvSpPr>
          <p:spPr>
            <a:xfrm>
              <a:off x="8231123" y="5126735"/>
              <a:ext cx="1335405" cy="265430"/>
            </a:xfrm>
            <a:custGeom>
              <a:avLst/>
              <a:gdLst/>
              <a:ahLst/>
              <a:cxnLst/>
              <a:rect l="l" t="t" r="r" b="b"/>
              <a:pathLst>
                <a:path w="1335404" h="265429">
                  <a:moveTo>
                    <a:pt x="0" y="0"/>
                  </a:moveTo>
                  <a:lnTo>
                    <a:pt x="1202435" y="0"/>
                  </a:lnTo>
                  <a:lnTo>
                    <a:pt x="1335024" y="132587"/>
                  </a:lnTo>
                  <a:lnTo>
                    <a:pt x="1202435" y="265175"/>
                  </a:lnTo>
                  <a:lnTo>
                    <a:pt x="0" y="265175"/>
                  </a:lnTo>
                  <a:lnTo>
                    <a:pt x="0" y="0"/>
                  </a:lnTo>
                  <a:close/>
                </a:path>
              </a:pathLst>
            </a:custGeom>
            <a:ln w="12700">
              <a:solidFill>
                <a:srgbClr val="CC9900"/>
              </a:solidFill>
            </a:ln>
          </p:spPr>
          <p:txBody>
            <a:bodyPr wrap="square" lIns="0" tIns="0" rIns="0" bIns="0" rtlCol="0"/>
            <a:lstStyle/>
            <a:p>
              <a:endParaRPr/>
            </a:p>
          </p:txBody>
        </p:sp>
      </p:grpSp>
      <p:sp>
        <p:nvSpPr>
          <p:cNvPr id="22" name="object 22"/>
          <p:cNvSpPr txBox="1"/>
          <p:nvPr/>
        </p:nvSpPr>
        <p:spPr>
          <a:xfrm>
            <a:off x="8519541" y="5095494"/>
            <a:ext cx="6921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bac</a:t>
            </a:r>
            <a:r>
              <a:rPr sz="1800" spc="-30" dirty="0">
                <a:solidFill>
                  <a:srgbClr val="FFFFFF"/>
                </a:solidFill>
                <a:latin typeface="Calibri"/>
                <a:cs typeface="Calibri"/>
              </a:rPr>
              <a:t>k</a:t>
            </a:r>
            <a:r>
              <a:rPr sz="1800" spc="-5" dirty="0">
                <a:solidFill>
                  <a:srgbClr val="FFFFFF"/>
                </a:solidFill>
                <a:latin typeface="Calibri"/>
                <a:cs typeface="Calibri"/>
              </a:rPr>
              <a:t>up</a:t>
            </a:r>
            <a:endParaRPr sz="1800">
              <a:latin typeface="Calibri"/>
              <a:cs typeface="Calibri"/>
            </a:endParaRPr>
          </a:p>
        </p:txBody>
      </p:sp>
      <p:grpSp>
        <p:nvGrpSpPr>
          <p:cNvPr id="23" name="object 23"/>
          <p:cNvGrpSpPr/>
          <p:nvPr/>
        </p:nvGrpSpPr>
        <p:grpSpPr>
          <a:xfrm>
            <a:off x="8224773" y="6037834"/>
            <a:ext cx="1348105" cy="278130"/>
            <a:chOff x="8224773" y="6037834"/>
            <a:chExt cx="1348105" cy="278130"/>
          </a:xfrm>
        </p:grpSpPr>
        <p:sp>
          <p:nvSpPr>
            <p:cNvPr id="24" name="object 24"/>
            <p:cNvSpPr/>
            <p:nvPr/>
          </p:nvSpPr>
          <p:spPr>
            <a:xfrm>
              <a:off x="8231123" y="6044184"/>
              <a:ext cx="1335405" cy="265430"/>
            </a:xfrm>
            <a:custGeom>
              <a:avLst/>
              <a:gdLst/>
              <a:ahLst/>
              <a:cxnLst/>
              <a:rect l="l" t="t" r="r" b="b"/>
              <a:pathLst>
                <a:path w="1335404" h="265429">
                  <a:moveTo>
                    <a:pt x="1202435" y="0"/>
                  </a:moveTo>
                  <a:lnTo>
                    <a:pt x="0" y="0"/>
                  </a:lnTo>
                  <a:lnTo>
                    <a:pt x="0" y="265175"/>
                  </a:lnTo>
                  <a:lnTo>
                    <a:pt x="1202435" y="265175"/>
                  </a:lnTo>
                  <a:lnTo>
                    <a:pt x="1335024" y="132587"/>
                  </a:lnTo>
                  <a:lnTo>
                    <a:pt x="1202435" y="0"/>
                  </a:lnTo>
                  <a:close/>
                </a:path>
              </a:pathLst>
            </a:custGeom>
            <a:solidFill>
              <a:srgbClr val="B12500"/>
            </a:solidFill>
          </p:spPr>
          <p:txBody>
            <a:bodyPr wrap="square" lIns="0" tIns="0" rIns="0" bIns="0" rtlCol="0"/>
            <a:lstStyle/>
            <a:p>
              <a:endParaRPr/>
            </a:p>
          </p:txBody>
        </p:sp>
        <p:sp>
          <p:nvSpPr>
            <p:cNvPr id="25" name="object 25"/>
            <p:cNvSpPr/>
            <p:nvPr/>
          </p:nvSpPr>
          <p:spPr>
            <a:xfrm>
              <a:off x="8231123" y="6044184"/>
              <a:ext cx="1335405" cy="265430"/>
            </a:xfrm>
            <a:custGeom>
              <a:avLst/>
              <a:gdLst/>
              <a:ahLst/>
              <a:cxnLst/>
              <a:rect l="l" t="t" r="r" b="b"/>
              <a:pathLst>
                <a:path w="1335404" h="265429">
                  <a:moveTo>
                    <a:pt x="0" y="0"/>
                  </a:moveTo>
                  <a:lnTo>
                    <a:pt x="1202435" y="0"/>
                  </a:lnTo>
                  <a:lnTo>
                    <a:pt x="1335024" y="132587"/>
                  </a:lnTo>
                  <a:lnTo>
                    <a:pt x="1202435"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26" name="object 26"/>
          <p:cNvSpPr txBox="1"/>
          <p:nvPr/>
        </p:nvSpPr>
        <p:spPr>
          <a:xfrm>
            <a:off x="8478393" y="6012586"/>
            <a:ext cx="77597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Calibri"/>
                <a:cs typeface="Calibri"/>
              </a:rPr>
              <a:t>moni</a:t>
            </a:r>
            <a:r>
              <a:rPr sz="1800" spc="-20" dirty="0">
                <a:solidFill>
                  <a:srgbClr val="FFFFFF"/>
                </a:solidFill>
                <a:latin typeface="Calibri"/>
                <a:cs typeface="Calibri"/>
              </a:rPr>
              <a:t>t</a:t>
            </a:r>
            <a:r>
              <a:rPr sz="1800" spc="-5" dirty="0">
                <a:solidFill>
                  <a:srgbClr val="FFFFFF"/>
                </a:solidFill>
                <a:latin typeface="Calibri"/>
                <a:cs typeface="Calibri"/>
              </a:rPr>
              <a:t>or</a:t>
            </a:r>
            <a:endParaRPr sz="1800">
              <a:latin typeface="Calibri"/>
              <a:cs typeface="Calibri"/>
            </a:endParaRPr>
          </a:p>
        </p:txBody>
      </p:sp>
      <p:grpSp>
        <p:nvGrpSpPr>
          <p:cNvPr id="27" name="object 27"/>
          <p:cNvGrpSpPr/>
          <p:nvPr/>
        </p:nvGrpSpPr>
        <p:grpSpPr>
          <a:xfrm>
            <a:off x="9905713" y="2119807"/>
            <a:ext cx="694055" cy="527685"/>
            <a:chOff x="9905713" y="2119807"/>
            <a:chExt cx="694055" cy="527685"/>
          </a:xfrm>
        </p:grpSpPr>
        <p:sp>
          <p:nvSpPr>
            <p:cNvPr id="28" name="object 28"/>
            <p:cNvSpPr/>
            <p:nvPr/>
          </p:nvSpPr>
          <p:spPr>
            <a:xfrm>
              <a:off x="9905713" y="2119807"/>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3" y="527664"/>
                  </a:lnTo>
                  <a:lnTo>
                    <a:pt x="222659" y="471129"/>
                  </a:lnTo>
                  <a:lnTo>
                    <a:pt x="56504" y="471129"/>
                  </a:lnTo>
                  <a:lnTo>
                    <a:pt x="56504" y="56535"/>
                  </a:lnTo>
                  <a:lnTo>
                    <a:pt x="637260" y="56535"/>
                  </a:lnTo>
                  <a:lnTo>
                    <a:pt x="693797" y="0"/>
                  </a:lnTo>
                  <a:close/>
                </a:path>
              </a:pathLst>
            </a:custGeom>
            <a:solidFill>
              <a:srgbClr val="E84B21"/>
            </a:solidFill>
          </p:spPr>
          <p:txBody>
            <a:bodyPr wrap="square" lIns="0" tIns="0" rIns="0" bIns="0" rtlCol="0"/>
            <a:lstStyle/>
            <a:p>
              <a:endParaRPr/>
            </a:p>
          </p:txBody>
        </p:sp>
        <p:sp>
          <p:nvSpPr>
            <p:cNvPr id="29" name="object 29"/>
            <p:cNvSpPr/>
            <p:nvPr/>
          </p:nvSpPr>
          <p:spPr>
            <a:xfrm>
              <a:off x="10149812" y="2185416"/>
              <a:ext cx="264160" cy="75565"/>
            </a:xfrm>
            <a:custGeom>
              <a:avLst/>
              <a:gdLst/>
              <a:ahLst/>
              <a:cxnLst/>
              <a:rect l="l" t="t" r="r" b="b"/>
              <a:pathLst>
                <a:path w="264159" h="75564">
                  <a:moveTo>
                    <a:pt x="131843" y="0"/>
                  </a:moveTo>
                  <a:lnTo>
                    <a:pt x="80523" y="2951"/>
                  </a:lnTo>
                  <a:lnTo>
                    <a:pt x="38615" y="11002"/>
                  </a:lnTo>
                  <a:lnTo>
                    <a:pt x="10360" y="22942"/>
                  </a:lnTo>
                  <a:lnTo>
                    <a:pt x="0" y="37564"/>
                  </a:lnTo>
                  <a:lnTo>
                    <a:pt x="10360" y="52186"/>
                  </a:lnTo>
                  <a:lnTo>
                    <a:pt x="38615" y="64126"/>
                  </a:lnTo>
                  <a:lnTo>
                    <a:pt x="80523" y="72176"/>
                  </a:lnTo>
                  <a:lnTo>
                    <a:pt x="131843" y="75128"/>
                  </a:lnTo>
                  <a:lnTo>
                    <a:pt x="183163" y="72176"/>
                  </a:lnTo>
                  <a:lnTo>
                    <a:pt x="225071" y="64126"/>
                  </a:lnTo>
                  <a:lnTo>
                    <a:pt x="253326" y="52186"/>
                  </a:lnTo>
                  <a:lnTo>
                    <a:pt x="263687" y="37564"/>
                  </a:lnTo>
                  <a:lnTo>
                    <a:pt x="253326" y="22942"/>
                  </a:lnTo>
                  <a:lnTo>
                    <a:pt x="225071" y="11002"/>
                  </a:lnTo>
                  <a:lnTo>
                    <a:pt x="183163" y="2952"/>
                  </a:lnTo>
                  <a:lnTo>
                    <a:pt x="131843" y="0"/>
                  </a:lnTo>
                  <a:close/>
                </a:path>
              </a:pathLst>
            </a:custGeom>
            <a:solidFill>
              <a:srgbClr val="FF6600"/>
            </a:solidFill>
          </p:spPr>
          <p:txBody>
            <a:bodyPr wrap="square" lIns="0" tIns="0" rIns="0" bIns="0" rtlCol="0"/>
            <a:lstStyle/>
            <a:p>
              <a:endParaRPr/>
            </a:p>
          </p:txBody>
        </p:sp>
        <p:pic>
          <p:nvPicPr>
            <p:cNvPr id="30" name="object 30"/>
            <p:cNvPicPr/>
            <p:nvPr/>
          </p:nvPicPr>
          <p:blipFill>
            <a:blip r:embed="rId4" cstate="print"/>
            <a:stretch>
              <a:fillRect/>
            </a:stretch>
          </p:blipFill>
          <p:spPr>
            <a:xfrm>
              <a:off x="10149812" y="2241763"/>
              <a:ext cx="226909" cy="251854"/>
            </a:xfrm>
            <a:prstGeom prst="rect">
              <a:avLst/>
            </a:prstGeom>
          </p:spPr>
        </p:pic>
      </p:grpSp>
      <p:grpSp>
        <p:nvGrpSpPr>
          <p:cNvPr id="31" name="object 31"/>
          <p:cNvGrpSpPr/>
          <p:nvPr/>
        </p:nvGrpSpPr>
        <p:grpSpPr>
          <a:xfrm>
            <a:off x="9905713" y="3108883"/>
            <a:ext cx="694055" cy="527685"/>
            <a:chOff x="9905713" y="3108883"/>
            <a:chExt cx="694055" cy="527685"/>
          </a:xfrm>
        </p:grpSpPr>
        <p:sp>
          <p:nvSpPr>
            <p:cNvPr id="32" name="object 32"/>
            <p:cNvSpPr/>
            <p:nvPr/>
          </p:nvSpPr>
          <p:spPr>
            <a:xfrm>
              <a:off x="10110200" y="3208041"/>
              <a:ext cx="285750" cy="285750"/>
            </a:xfrm>
            <a:custGeom>
              <a:avLst/>
              <a:gdLst/>
              <a:ahLst/>
              <a:cxnLst/>
              <a:rect l="l" t="t" r="r" b="b"/>
              <a:pathLst>
                <a:path w="285750" h="285750">
                  <a:moveTo>
                    <a:pt x="167596" y="0"/>
                  </a:moveTo>
                  <a:lnTo>
                    <a:pt x="123022" y="5985"/>
                  </a:lnTo>
                  <a:lnTo>
                    <a:pt x="82981" y="22881"/>
                  </a:lnTo>
                  <a:lnTo>
                    <a:pt x="49066" y="49093"/>
                  </a:lnTo>
                  <a:lnTo>
                    <a:pt x="22868" y="83027"/>
                  </a:lnTo>
                  <a:lnTo>
                    <a:pt x="5982" y="123090"/>
                  </a:lnTo>
                  <a:lnTo>
                    <a:pt x="0" y="167689"/>
                  </a:lnTo>
                  <a:lnTo>
                    <a:pt x="5982" y="212288"/>
                  </a:lnTo>
                  <a:lnTo>
                    <a:pt x="22869" y="252351"/>
                  </a:lnTo>
                  <a:lnTo>
                    <a:pt x="48369" y="285382"/>
                  </a:lnTo>
                  <a:lnTo>
                    <a:pt x="67707" y="266045"/>
                  </a:lnTo>
                  <a:lnTo>
                    <a:pt x="62793" y="262124"/>
                  </a:lnTo>
                  <a:lnTo>
                    <a:pt x="37840" y="223043"/>
                  </a:lnTo>
                  <a:lnTo>
                    <a:pt x="26903" y="176515"/>
                  </a:lnTo>
                  <a:lnTo>
                    <a:pt x="157240" y="176515"/>
                  </a:lnTo>
                  <a:lnTo>
                    <a:pt x="174891" y="158863"/>
                  </a:lnTo>
                  <a:lnTo>
                    <a:pt x="26903" y="158863"/>
                  </a:lnTo>
                  <a:lnTo>
                    <a:pt x="37840" y="112335"/>
                  </a:lnTo>
                  <a:lnTo>
                    <a:pt x="62793" y="73253"/>
                  </a:lnTo>
                  <a:lnTo>
                    <a:pt x="98911" y="44432"/>
                  </a:lnTo>
                  <a:lnTo>
                    <a:pt x="143339" y="28683"/>
                  </a:lnTo>
                  <a:lnTo>
                    <a:pt x="259719" y="28683"/>
                  </a:lnTo>
                  <a:lnTo>
                    <a:pt x="252212" y="22881"/>
                  </a:lnTo>
                  <a:lnTo>
                    <a:pt x="212171" y="5986"/>
                  </a:lnTo>
                  <a:lnTo>
                    <a:pt x="167596" y="0"/>
                  </a:lnTo>
                  <a:close/>
                </a:path>
                <a:path w="285750" h="285750">
                  <a:moveTo>
                    <a:pt x="97471" y="176515"/>
                  </a:moveTo>
                  <a:lnTo>
                    <a:pt x="79829" y="176515"/>
                  </a:lnTo>
                  <a:lnTo>
                    <a:pt x="87209" y="213114"/>
                  </a:lnTo>
                  <a:lnTo>
                    <a:pt x="97394" y="236359"/>
                  </a:lnTo>
                  <a:lnTo>
                    <a:pt x="110646" y="223107"/>
                  </a:lnTo>
                  <a:lnTo>
                    <a:pt x="104569" y="209749"/>
                  </a:lnTo>
                  <a:lnTo>
                    <a:pt x="97471" y="176515"/>
                  </a:lnTo>
                  <a:close/>
                </a:path>
                <a:path w="285750" h="285750">
                  <a:moveTo>
                    <a:pt x="191854" y="28683"/>
                  </a:moveTo>
                  <a:lnTo>
                    <a:pt x="143339" y="28683"/>
                  </a:lnTo>
                  <a:lnTo>
                    <a:pt x="101991" y="88147"/>
                  </a:lnTo>
                  <a:lnTo>
                    <a:pt x="79829" y="158863"/>
                  </a:lnTo>
                  <a:lnTo>
                    <a:pt x="97471" y="158863"/>
                  </a:lnTo>
                  <a:lnTo>
                    <a:pt x="104569" y="125629"/>
                  </a:lnTo>
                  <a:lnTo>
                    <a:pt x="118861" y="94214"/>
                  </a:lnTo>
                  <a:lnTo>
                    <a:pt x="137832" y="64724"/>
                  </a:lnTo>
                  <a:lnTo>
                    <a:pt x="158776" y="37509"/>
                  </a:lnTo>
                  <a:lnTo>
                    <a:pt x="198619" y="37509"/>
                  </a:lnTo>
                  <a:lnTo>
                    <a:pt x="191854" y="28683"/>
                  </a:lnTo>
                  <a:close/>
                </a:path>
                <a:path w="285750" h="285750">
                  <a:moveTo>
                    <a:pt x="176417" y="37509"/>
                  </a:moveTo>
                  <a:lnTo>
                    <a:pt x="158776" y="37509"/>
                  </a:lnTo>
                  <a:lnTo>
                    <a:pt x="158776" y="158863"/>
                  </a:lnTo>
                  <a:lnTo>
                    <a:pt x="174891" y="158863"/>
                  </a:lnTo>
                  <a:lnTo>
                    <a:pt x="176418" y="157337"/>
                  </a:lnTo>
                  <a:lnTo>
                    <a:pt x="176417" y="37509"/>
                  </a:lnTo>
                  <a:close/>
                </a:path>
                <a:path w="285750" h="285750">
                  <a:moveTo>
                    <a:pt x="198619" y="37509"/>
                  </a:moveTo>
                  <a:lnTo>
                    <a:pt x="176417" y="37509"/>
                  </a:lnTo>
                  <a:lnTo>
                    <a:pt x="197449" y="64786"/>
                  </a:lnTo>
                  <a:lnTo>
                    <a:pt x="216332" y="94049"/>
                  </a:lnTo>
                  <a:lnTo>
                    <a:pt x="223645" y="110111"/>
                  </a:lnTo>
                  <a:lnTo>
                    <a:pt x="236986" y="96771"/>
                  </a:lnTo>
                  <a:lnTo>
                    <a:pt x="233202" y="88147"/>
                  </a:lnTo>
                  <a:lnTo>
                    <a:pt x="213438" y="56843"/>
                  </a:lnTo>
                  <a:lnTo>
                    <a:pt x="198619" y="37509"/>
                  </a:lnTo>
                  <a:close/>
                </a:path>
                <a:path w="285750" h="285750">
                  <a:moveTo>
                    <a:pt x="259719" y="28683"/>
                  </a:moveTo>
                  <a:lnTo>
                    <a:pt x="191854" y="28683"/>
                  </a:lnTo>
                  <a:lnTo>
                    <a:pt x="236282" y="44432"/>
                  </a:lnTo>
                  <a:lnTo>
                    <a:pt x="265784" y="67973"/>
                  </a:lnTo>
                  <a:lnTo>
                    <a:pt x="285302" y="48455"/>
                  </a:lnTo>
                  <a:lnTo>
                    <a:pt x="259719" y="28683"/>
                  </a:lnTo>
                  <a:close/>
                </a:path>
              </a:pathLst>
            </a:custGeom>
            <a:solidFill>
              <a:srgbClr val="FF6600"/>
            </a:solidFill>
          </p:spPr>
          <p:txBody>
            <a:bodyPr wrap="square" lIns="0" tIns="0" rIns="0" bIns="0" rtlCol="0"/>
            <a:lstStyle/>
            <a:p>
              <a:endParaRPr/>
            </a:p>
          </p:txBody>
        </p:sp>
        <p:sp>
          <p:nvSpPr>
            <p:cNvPr id="33" name="object 33"/>
            <p:cNvSpPr/>
            <p:nvPr/>
          </p:nvSpPr>
          <p:spPr>
            <a:xfrm>
              <a:off x="9905713" y="3108883"/>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3" y="527664"/>
                  </a:lnTo>
                  <a:lnTo>
                    <a:pt x="222659" y="471129"/>
                  </a:lnTo>
                  <a:lnTo>
                    <a:pt x="56504" y="471129"/>
                  </a:lnTo>
                  <a:lnTo>
                    <a:pt x="56504" y="56535"/>
                  </a:lnTo>
                  <a:lnTo>
                    <a:pt x="637261" y="56535"/>
                  </a:lnTo>
                  <a:lnTo>
                    <a:pt x="693797" y="0"/>
                  </a:lnTo>
                  <a:close/>
                </a:path>
              </a:pathLst>
            </a:custGeom>
            <a:solidFill>
              <a:srgbClr val="E84B21"/>
            </a:solidFill>
          </p:spPr>
          <p:txBody>
            <a:bodyPr wrap="square" lIns="0" tIns="0" rIns="0" bIns="0" rtlCol="0"/>
            <a:lstStyle/>
            <a:p>
              <a:endParaRPr/>
            </a:p>
          </p:txBody>
        </p:sp>
      </p:grpSp>
      <p:grpSp>
        <p:nvGrpSpPr>
          <p:cNvPr id="34" name="object 34"/>
          <p:cNvGrpSpPr/>
          <p:nvPr/>
        </p:nvGrpSpPr>
        <p:grpSpPr>
          <a:xfrm>
            <a:off x="9905713" y="4024807"/>
            <a:ext cx="694055" cy="527685"/>
            <a:chOff x="9905713" y="4024807"/>
            <a:chExt cx="694055" cy="527685"/>
          </a:xfrm>
        </p:grpSpPr>
        <p:pic>
          <p:nvPicPr>
            <p:cNvPr id="35" name="object 35"/>
            <p:cNvPicPr/>
            <p:nvPr/>
          </p:nvPicPr>
          <p:blipFill>
            <a:blip r:embed="rId5" cstate="print"/>
            <a:stretch>
              <a:fillRect/>
            </a:stretch>
          </p:blipFill>
          <p:spPr>
            <a:xfrm>
              <a:off x="10147020" y="4161613"/>
              <a:ext cx="268963" cy="276586"/>
            </a:xfrm>
            <a:prstGeom prst="rect">
              <a:avLst/>
            </a:prstGeom>
          </p:spPr>
        </p:pic>
        <p:sp>
          <p:nvSpPr>
            <p:cNvPr id="36" name="object 36"/>
            <p:cNvSpPr/>
            <p:nvPr/>
          </p:nvSpPr>
          <p:spPr>
            <a:xfrm>
              <a:off x="9905713" y="4024807"/>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2" y="527664"/>
                  </a:lnTo>
                  <a:lnTo>
                    <a:pt x="222659" y="471129"/>
                  </a:lnTo>
                  <a:lnTo>
                    <a:pt x="56504" y="471129"/>
                  </a:lnTo>
                  <a:lnTo>
                    <a:pt x="56504" y="56535"/>
                  </a:lnTo>
                  <a:lnTo>
                    <a:pt x="637260" y="56535"/>
                  </a:lnTo>
                  <a:lnTo>
                    <a:pt x="693797" y="0"/>
                  </a:lnTo>
                  <a:close/>
                </a:path>
              </a:pathLst>
            </a:custGeom>
            <a:solidFill>
              <a:srgbClr val="FF6600"/>
            </a:solidFill>
          </p:spPr>
          <p:txBody>
            <a:bodyPr wrap="square" lIns="0" tIns="0" rIns="0" bIns="0" rtlCol="0"/>
            <a:lstStyle/>
            <a:p>
              <a:endParaRPr/>
            </a:p>
          </p:txBody>
        </p:sp>
      </p:grpSp>
      <p:grpSp>
        <p:nvGrpSpPr>
          <p:cNvPr id="37" name="object 37"/>
          <p:cNvGrpSpPr/>
          <p:nvPr/>
        </p:nvGrpSpPr>
        <p:grpSpPr>
          <a:xfrm>
            <a:off x="9905713" y="4978830"/>
            <a:ext cx="753745" cy="641350"/>
            <a:chOff x="9905713" y="4978830"/>
            <a:chExt cx="753745" cy="641350"/>
          </a:xfrm>
        </p:grpSpPr>
        <p:pic>
          <p:nvPicPr>
            <p:cNvPr id="38" name="object 38"/>
            <p:cNvPicPr/>
            <p:nvPr/>
          </p:nvPicPr>
          <p:blipFill>
            <a:blip r:embed="rId6" cstate="print"/>
            <a:stretch>
              <a:fillRect/>
            </a:stretch>
          </p:blipFill>
          <p:spPr>
            <a:xfrm>
              <a:off x="10154256" y="5122033"/>
              <a:ext cx="217026" cy="217083"/>
            </a:xfrm>
            <a:prstGeom prst="rect">
              <a:avLst/>
            </a:prstGeom>
          </p:spPr>
        </p:pic>
        <p:sp>
          <p:nvSpPr>
            <p:cNvPr id="39" name="object 39"/>
            <p:cNvSpPr/>
            <p:nvPr/>
          </p:nvSpPr>
          <p:spPr>
            <a:xfrm>
              <a:off x="9905713" y="4978830"/>
              <a:ext cx="753745" cy="641350"/>
            </a:xfrm>
            <a:custGeom>
              <a:avLst/>
              <a:gdLst/>
              <a:ahLst/>
              <a:cxnLst/>
              <a:rect l="l" t="t" r="r" b="b"/>
              <a:pathLst>
                <a:path w="753745" h="641350">
                  <a:moveTo>
                    <a:pt x="546209" y="584200"/>
                  </a:moveTo>
                  <a:lnTo>
                    <a:pt x="207183" y="584200"/>
                  </a:lnTo>
                  <a:lnTo>
                    <a:pt x="207183" y="640735"/>
                  </a:lnTo>
                  <a:lnTo>
                    <a:pt x="546209" y="640735"/>
                  </a:lnTo>
                  <a:lnTo>
                    <a:pt x="546209" y="584200"/>
                  </a:lnTo>
                  <a:close/>
                </a:path>
                <a:path w="753745" h="641350">
                  <a:moveTo>
                    <a:pt x="452035" y="527664"/>
                  </a:moveTo>
                  <a:lnTo>
                    <a:pt x="301357" y="527664"/>
                  </a:lnTo>
                  <a:lnTo>
                    <a:pt x="301357" y="584200"/>
                  </a:lnTo>
                  <a:lnTo>
                    <a:pt x="452035" y="584200"/>
                  </a:lnTo>
                  <a:lnTo>
                    <a:pt x="452035" y="527664"/>
                  </a:lnTo>
                  <a:close/>
                </a:path>
                <a:path w="753745" h="641350">
                  <a:moveTo>
                    <a:pt x="715722" y="0"/>
                  </a:moveTo>
                  <a:lnTo>
                    <a:pt x="37669" y="0"/>
                  </a:lnTo>
                  <a:lnTo>
                    <a:pt x="23043" y="2974"/>
                  </a:lnTo>
                  <a:lnTo>
                    <a:pt x="11065" y="11071"/>
                  </a:lnTo>
                  <a:lnTo>
                    <a:pt x="2972" y="23055"/>
                  </a:lnTo>
                  <a:lnTo>
                    <a:pt x="0" y="37690"/>
                  </a:lnTo>
                  <a:lnTo>
                    <a:pt x="0" y="489974"/>
                  </a:lnTo>
                  <a:lnTo>
                    <a:pt x="2972" y="504608"/>
                  </a:lnTo>
                  <a:lnTo>
                    <a:pt x="11065" y="516593"/>
                  </a:lnTo>
                  <a:lnTo>
                    <a:pt x="23043" y="524690"/>
                  </a:lnTo>
                  <a:lnTo>
                    <a:pt x="37669" y="527664"/>
                  </a:lnTo>
                  <a:lnTo>
                    <a:pt x="715723" y="527664"/>
                  </a:lnTo>
                  <a:lnTo>
                    <a:pt x="730349" y="524690"/>
                  </a:lnTo>
                  <a:lnTo>
                    <a:pt x="742327" y="516593"/>
                  </a:lnTo>
                  <a:lnTo>
                    <a:pt x="750420" y="504608"/>
                  </a:lnTo>
                  <a:lnTo>
                    <a:pt x="753392" y="489974"/>
                  </a:lnTo>
                  <a:lnTo>
                    <a:pt x="753392" y="471129"/>
                  </a:lnTo>
                  <a:lnTo>
                    <a:pt x="56504" y="471129"/>
                  </a:lnTo>
                  <a:lnTo>
                    <a:pt x="56504" y="56535"/>
                  </a:lnTo>
                  <a:lnTo>
                    <a:pt x="753392" y="56535"/>
                  </a:lnTo>
                  <a:lnTo>
                    <a:pt x="753392" y="37690"/>
                  </a:lnTo>
                  <a:lnTo>
                    <a:pt x="750420" y="23055"/>
                  </a:lnTo>
                  <a:lnTo>
                    <a:pt x="742326" y="11071"/>
                  </a:lnTo>
                  <a:lnTo>
                    <a:pt x="730349" y="2974"/>
                  </a:lnTo>
                  <a:lnTo>
                    <a:pt x="715722" y="0"/>
                  </a:lnTo>
                  <a:close/>
                </a:path>
                <a:path w="753745" h="641350">
                  <a:moveTo>
                    <a:pt x="753392" y="56535"/>
                  </a:moveTo>
                  <a:lnTo>
                    <a:pt x="696888" y="56535"/>
                  </a:lnTo>
                  <a:lnTo>
                    <a:pt x="696888" y="471129"/>
                  </a:lnTo>
                  <a:lnTo>
                    <a:pt x="753392" y="471129"/>
                  </a:lnTo>
                  <a:lnTo>
                    <a:pt x="753392" y="56535"/>
                  </a:lnTo>
                  <a:close/>
                </a:path>
              </a:pathLst>
            </a:custGeom>
            <a:solidFill>
              <a:srgbClr val="CC9900"/>
            </a:solidFill>
          </p:spPr>
          <p:txBody>
            <a:bodyPr wrap="square" lIns="0" tIns="0" rIns="0" bIns="0" rtlCol="0"/>
            <a:lstStyle/>
            <a:p>
              <a:endParaRPr/>
            </a:p>
          </p:txBody>
        </p:sp>
      </p:grpSp>
      <p:grpSp>
        <p:nvGrpSpPr>
          <p:cNvPr id="40" name="object 40"/>
          <p:cNvGrpSpPr/>
          <p:nvPr/>
        </p:nvGrpSpPr>
        <p:grpSpPr>
          <a:xfrm>
            <a:off x="9905713" y="5893230"/>
            <a:ext cx="753745" cy="641350"/>
            <a:chOff x="9905713" y="5893230"/>
            <a:chExt cx="753745" cy="641350"/>
          </a:xfrm>
        </p:grpSpPr>
        <p:pic>
          <p:nvPicPr>
            <p:cNvPr id="41" name="object 41"/>
            <p:cNvPicPr/>
            <p:nvPr/>
          </p:nvPicPr>
          <p:blipFill>
            <a:blip r:embed="rId7" cstate="print"/>
            <a:stretch>
              <a:fillRect/>
            </a:stretch>
          </p:blipFill>
          <p:spPr>
            <a:xfrm>
              <a:off x="10167608" y="6001640"/>
              <a:ext cx="92410" cy="163549"/>
            </a:xfrm>
            <a:prstGeom prst="rect">
              <a:avLst/>
            </a:prstGeom>
          </p:spPr>
        </p:pic>
        <p:pic>
          <p:nvPicPr>
            <p:cNvPr id="42" name="object 42"/>
            <p:cNvPicPr/>
            <p:nvPr/>
          </p:nvPicPr>
          <p:blipFill>
            <a:blip r:embed="rId8" cstate="print"/>
            <a:stretch>
              <a:fillRect/>
            </a:stretch>
          </p:blipFill>
          <p:spPr>
            <a:xfrm>
              <a:off x="10307256" y="6001640"/>
              <a:ext cx="92409" cy="163556"/>
            </a:xfrm>
            <a:prstGeom prst="rect">
              <a:avLst/>
            </a:prstGeom>
          </p:spPr>
        </p:pic>
        <p:sp>
          <p:nvSpPr>
            <p:cNvPr id="43" name="object 43"/>
            <p:cNvSpPr/>
            <p:nvPr/>
          </p:nvSpPr>
          <p:spPr>
            <a:xfrm>
              <a:off x="9905708" y="5893231"/>
              <a:ext cx="753745" cy="641350"/>
            </a:xfrm>
            <a:custGeom>
              <a:avLst/>
              <a:gdLst/>
              <a:ahLst/>
              <a:cxnLst/>
              <a:rect l="l" t="t" r="r" b="b"/>
              <a:pathLst>
                <a:path w="753745" h="641350">
                  <a:moveTo>
                    <a:pt x="504304" y="438873"/>
                  </a:moveTo>
                  <a:lnTo>
                    <a:pt x="504177" y="438137"/>
                  </a:lnTo>
                  <a:lnTo>
                    <a:pt x="503936" y="437426"/>
                  </a:lnTo>
                  <a:lnTo>
                    <a:pt x="503605" y="436765"/>
                  </a:lnTo>
                  <a:lnTo>
                    <a:pt x="503491" y="436308"/>
                  </a:lnTo>
                  <a:lnTo>
                    <a:pt x="496709" y="423138"/>
                  </a:lnTo>
                  <a:lnTo>
                    <a:pt x="477989" y="386816"/>
                  </a:lnTo>
                  <a:lnTo>
                    <a:pt x="477989" y="423138"/>
                  </a:lnTo>
                  <a:lnTo>
                    <a:pt x="419163" y="397408"/>
                  </a:lnTo>
                  <a:lnTo>
                    <a:pt x="398602" y="388404"/>
                  </a:lnTo>
                  <a:lnTo>
                    <a:pt x="419252" y="379361"/>
                  </a:lnTo>
                  <a:lnTo>
                    <a:pt x="448779" y="366433"/>
                  </a:lnTo>
                  <a:lnTo>
                    <a:pt x="477989" y="423138"/>
                  </a:lnTo>
                  <a:lnTo>
                    <a:pt x="477989" y="386816"/>
                  </a:lnTo>
                  <a:lnTo>
                    <a:pt x="467487" y="366433"/>
                  </a:lnTo>
                  <a:lnTo>
                    <a:pt x="452564" y="337477"/>
                  </a:lnTo>
                  <a:lnTo>
                    <a:pt x="433857" y="301167"/>
                  </a:lnTo>
                  <a:lnTo>
                    <a:pt x="433857" y="337477"/>
                  </a:lnTo>
                  <a:lnTo>
                    <a:pt x="431584" y="335953"/>
                  </a:lnTo>
                  <a:lnTo>
                    <a:pt x="431584" y="355892"/>
                  </a:lnTo>
                  <a:lnTo>
                    <a:pt x="378002" y="379361"/>
                  </a:lnTo>
                  <a:lnTo>
                    <a:pt x="357365" y="370332"/>
                  </a:lnTo>
                  <a:lnTo>
                    <a:pt x="357365" y="388366"/>
                  </a:lnTo>
                  <a:lnTo>
                    <a:pt x="277850" y="423176"/>
                  </a:lnTo>
                  <a:lnTo>
                    <a:pt x="307111" y="366344"/>
                  </a:lnTo>
                  <a:lnTo>
                    <a:pt x="357365" y="388366"/>
                  </a:lnTo>
                  <a:lnTo>
                    <a:pt x="357365" y="370332"/>
                  </a:lnTo>
                  <a:lnTo>
                    <a:pt x="348284" y="366344"/>
                  </a:lnTo>
                  <a:lnTo>
                    <a:pt x="324218" y="355815"/>
                  </a:lnTo>
                  <a:lnTo>
                    <a:pt x="351370" y="337185"/>
                  </a:lnTo>
                  <a:lnTo>
                    <a:pt x="377380" y="319341"/>
                  </a:lnTo>
                  <a:lnTo>
                    <a:pt x="431584" y="355892"/>
                  </a:lnTo>
                  <a:lnTo>
                    <a:pt x="431584" y="335953"/>
                  </a:lnTo>
                  <a:lnTo>
                    <a:pt x="406958" y="319341"/>
                  </a:lnTo>
                  <a:lnTo>
                    <a:pt x="392010" y="309270"/>
                  </a:lnTo>
                  <a:lnTo>
                    <a:pt x="406615" y="299313"/>
                  </a:lnTo>
                  <a:lnTo>
                    <a:pt x="412191" y="295516"/>
                  </a:lnTo>
                  <a:lnTo>
                    <a:pt x="433857" y="337477"/>
                  </a:lnTo>
                  <a:lnTo>
                    <a:pt x="433857" y="301167"/>
                  </a:lnTo>
                  <a:lnTo>
                    <a:pt x="430949" y="295516"/>
                  </a:lnTo>
                  <a:lnTo>
                    <a:pt x="404571" y="244322"/>
                  </a:lnTo>
                  <a:lnTo>
                    <a:pt x="404571" y="280606"/>
                  </a:lnTo>
                  <a:lnTo>
                    <a:pt x="377304" y="299313"/>
                  </a:lnTo>
                  <a:lnTo>
                    <a:pt x="372770" y="296303"/>
                  </a:lnTo>
                  <a:lnTo>
                    <a:pt x="362635" y="289572"/>
                  </a:lnTo>
                  <a:lnTo>
                    <a:pt x="362635" y="309384"/>
                  </a:lnTo>
                  <a:lnTo>
                    <a:pt x="321983" y="337185"/>
                  </a:lnTo>
                  <a:lnTo>
                    <a:pt x="343204" y="296303"/>
                  </a:lnTo>
                  <a:lnTo>
                    <a:pt x="362635" y="309384"/>
                  </a:lnTo>
                  <a:lnTo>
                    <a:pt x="362635" y="289572"/>
                  </a:lnTo>
                  <a:lnTo>
                    <a:pt x="352437" y="282790"/>
                  </a:lnTo>
                  <a:lnTo>
                    <a:pt x="351904" y="282422"/>
                  </a:lnTo>
                  <a:lnTo>
                    <a:pt x="351320" y="282105"/>
                  </a:lnTo>
                  <a:lnTo>
                    <a:pt x="350697" y="281889"/>
                  </a:lnTo>
                  <a:lnTo>
                    <a:pt x="377926" y="228930"/>
                  </a:lnTo>
                  <a:lnTo>
                    <a:pt x="404571" y="280606"/>
                  </a:lnTo>
                  <a:lnTo>
                    <a:pt x="404571" y="244322"/>
                  </a:lnTo>
                  <a:lnTo>
                    <a:pt x="396646" y="228930"/>
                  </a:lnTo>
                  <a:lnTo>
                    <a:pt x="385152" y="206616"/>
                  </a:lnTo>
                  <a:lnTo>
                    <a:pt x="384632" y="205955"/>
                  </a:lnTo>
                  <a:lnTo>
                    <a:pt x="384136" y="205473"/>
                  </a:lnTo>
                  <a:lnTo>
                    <a:pt x="389636" y="201853"/>
                  </a:lnTo>
                  <a:lnTo>
                    <a:pt x="393179" y="196608"/>
                  </a:lnTo>
                  <a:lnTo>
                    <a:pt x="394500" y="190411"/>
                  </a:lnTo>
                  <a:lnTo>
                    <a:pt x="393293" y="183959"/>
                  </a:lnTo>
                  <a:lnTo>
                    <a:pt x="389661" y="178485"/>
                  </a:lnTo>
                  <a:lnTo>
                    <a:pt x="384390" y="174955"/>
                  </a:lnTo>
                  <a:lnTo>
                    <a:pt x="378180" y="173634"/>
                  </a:lnTo>
                  <a:lnTo>
                    <a:pt x="371703" y="174840"/>
                  </a:lnTo>
                  <a:lnTo>
                    <a:pt x="366217" y="178460"/>
                  </a:lnTo>
                  <a:lnTo>
                    <a:pt x="362661" y="183705"/>
                  </a:lnTo>
                  <a:lnTo>
                    <a:pt x="361340" y="189903"/>
                  </a:lnTo>
                  <a:lnTo>
                    <a:pt x="362559" y="196354"/>
                  </a:lnTo>
                  <a:lnTo>
                    <a:pt x="364248" y="200507"/>
                  </a:lnTo>
                  <a:lnTo>
                    <a:pt x="367538" y="203796"/>
                  </a:lnTo>
                  <a:lnTo>
                    <a:pt x="371703" y="205473"/>
                  </a:lnTo>
                  <a:lnTo>
                    <a:pt x="371233" y="206006"/>
                  </a:lnTo>
                  <a:lnTo>
                    <a:pt x="370890" y="206502"/>
                  </a:lnTo>
                  <a:lnTo>
                    <a:pt x="252501" y="436308"/>
                  </a:lnTo>
                  <a:lnTo>
                    <a:pt x="252387" y="436765"/>
                  </a:lnTo>
                  <a:lnTo>
                    <a:pt x="252158" y="437222"/>
                  </a:lnTo>
                  <a:lnTo>
                    <a:pt x="251917" y="437934"/>
                  </a:lnTo>
                  <a:lnTo>
                    <a:pt x="251879" y="438137"/>
                  </a:lnTo>
                  <a:lnTo>
                    <a:pt x="251790" y="440728"/>
                  </a:lnTo>
                  <a:lnTo>
                    <a:pt x="251904" y="441896"/>
                  </a:lnTo>
                  <a:lnTo>
                    <a:pt x="252095" y="442544"/>
                  </a:lnTo>
                  <a:lnTo>
                    <a:pt x="252374" y="443166"/>
                  </a:lnTo>
                  <a:lnTo>
                    <a:pt x="252806" y="443788"/>
                  </a:lnTo>
                  <a:lnTo>
                    <a:pt x="252945" y="444080"/>
                  </a:lnTo>
                  <a:lnTo>
                    <a:pt x="253479" y="444893"/>
                  </a:lnTo>
                  <a:lnTo>
                    <a:pt x="253784" y="445274"/>
                  </a:lnTo>
                  <a:lnTo>
                    <a:pt x="254215" y="445617"/>
                  </a:lnTo>
                  <a:lnTo>
                    <a:pt x="254444" y="445770"/>
                  </a:lnTo>
                  <a:lnTo>
                    <a:pt x="254800" y="446112"/>
                  </a:lnTo>
                  <a:lnTo>
                    <a:pt x="255193" y="446417"/>
                  </a:lnTo>
                  <a:lnTo>
                    <a:pt x="255600" y="446684"/>
                  </a:lnTo>
                  <a:lnTo>
                    <a:pt x="256260" y="447001"/>
                  </a:lnTo>
                  <a:lnTo>
                    <a:pt x="257835" y="447586"/>
                  </a:lnTo>
                  <a:lnTo>
                    <a:pt x="258914" y="447586"/>
                  </a:lnTo>
                  <a:lnTo>
                    <a:pt x="259829" y="448335"/>
                  </a:lnTo>
                  <a:lnTo>
                    <a:pt x="260946" y="448335"/>
                  </a:lnTo>
                  <a:lnTo>
                    <a:pt x="261708" y="448259"/>
                  </a:lnTo>
                  <a:lnTo>
                    <a:pt x="262496" y="448043"/>
                  </a:lnTo>
                  <a:lnTo>
                    <a:pt x="319214" y="423176"/>
                  </a:lnTo>
                  <a:lnTo>
                    <a:pt x="378002" y="397408"/>
                  </a:lnTo>
                  <a:lnTo>
                    <a:pt x="492709" y="447624"/>
                  </a:lnTo>
                  <a:lnTo>
                    <a:pt x="493737" y="448106"/>
                  </a:lnTo>
                  <a:lnTo>
                    <a:pt x="494880" y="448335"/>
                  </a:lnTo>
                  <a:lnTo>
                    <a:pt x="496709" y="448322"/>
                  </a:lnTo>
                  <a:lnTo>
                    <a:pt x="497382" y="448221"/>
                  </a:lnTo>
                  <a:lnTo>
                    <a:pt x="498043" y="448043"/>
                  </a:lnTo>
                  <a:lnTo>
                    <a:pt x="498627" y="448043"/>
                  </a:lnTo>
                  <a:lnTo>
                    <a:pt x="503974" y="441350"/>
                  </a:lnTo>
                  <a:lnTo>
                    <a:pt x="504177" y="440728"/>
                  </a:lnTo>
                  <a:lnTo>
                    <a:pt x="504304" y="440042"/>
                  </a:lnTo>
                  <a:lnTo>
                    <a:pt x="504304" y="438873"/>
                  </a:lnTo>
                  <a:close/>
                </a:path>
                <a:path w="753745" h="641350">
                  <a:moveTo>
                    <a:pt x="753389" y="37693"/>
                  </a:moveTo>
                  <a:lnTo>
                    <a:pt x="750417" y="23063"/>
                  </a:lnTo>
                  <a:lnTo>
                    <a:pt x="742327" y="11074"/>
                  </a:lnTo>
                  <a:lnTo>
                    <a:pt x="730351" y="2984"/>
                  </a:lnTo>
                  <a:lnTo>
                    <a:pt x="715721" y="0"/>
                  </a:lnTo>
                  <a:lnTo>
                    <a:pt x="696887" y="0"/>
                  </a:lnTo>
                  <a:lnTo>
                    <a:pt x="696887" y="56540"/>
                  </a:lnTo>
                  <a:lnTo>
                    <a:pt x="696887" y="471131"/>
                  </a:lnTo>
                  <a:lnTo>
                    <a:pt x="56502" y="471131"/>
                  </a:lnTo>
                  <a:lnTo>
                    <a:pt x="56502" y="56540"/>
                  </a:lnTo>
                  <a:lnTo>
                    <a:pt x="696887" y="56540"/>
                  </a:lnTo>
                  <a:lnTo>
                    <a:pt x="696887" y="0"/>
                  </a:lnTo>
                  <a:lnTo>
                    <a:pt x="37668" y="0"/>
                  </a:lnTo>
                  <a:lnTo>
                    <a:pt x="23037" y="2984"/>
                  </a:lnTo>
                  <a:lnTo>
                    <a:pt x="11061" y="11074"/>
                  </a:lnTo>
                  <a:lnTo>
                    <a:pt x="2971" y="23063"/>
                  </a:lnTo>
                  <a:lnTo>
                    <a:pt x="0" y="37693"/>
                  </a:lnTo>
                  <a:lnTo>
                    <a:pt x="0" y="489978"/>
                  </a:lnTo>
                  <a:lnTo>
                    <a:pt x="2971" y="504609"/>
                  </a:lnTo>
                  <a:lnTo>
                    <a:pt x="11061" y="516597"/>
                  </a:lnTo>
                  <a:lnTo>
                    <a:pt x="23037" y="524700"/>
                  </a:lnTo>
                  <a:lnTo>
                    <a:pt x="37668" y="527672"/>
                  </a:lnTo>
                  <a:lnTo>
                    <a:pt x="301358" y="527672"/>
                  </a:lnTo>
                  <a:lnTo>
                    <a:pt x="301358" y="584200"/>
                  </a:lnTo>
                  <a:lnTo>
                    <a:pt x="207187" y="584200"/>
                  </a:lnTo>
                  <a:lnTo>
                    <a:pt x="207187" y="640740"/>
                  </a:lnTo>
                  <a:lnTo>
                    <a:pt x="546214" y="640740"/>
                  </a:lnTo>
                  <a:lnTo>
                    <a:pt x="546214" y="584200"/>
                  </a:lnTo>
                  <a:lnTo>
                    <a:pt x="452031" y="584200"/>
                  </a:lnTo>
                  <a:lnTo>
                    <a:pt x="452031" y="527672"/>
                  </a:lnTo>
                  <a:lnTo>
                    <a:pt x="715721" y="527672"/>
                  </a:lnTo>
                  <a:lnTo>
                    <a:pt x="730351" y="524700"/>
                  </a:lnTo>
                  <a:lnTo>
                    <a:pt x="742327" y="516597"/>
                  </a:lnTo>
                  <a:lnTo>
                    <a:pt x="750417" y="504609"/>
                  </a:lnTo>
                  <a:lnTo>
                    <a:pt x="753389" y="489978"/>
                  </a:lnTo>
                  <a:lnTo>
                    <a:pt x="753389" y="471131"/>
                  </a:lnTo>
                  <a:lnTo>
                    <a:pt x="753389" y="56540"/>
                  </a:lnTo>
                  <a:lnTo>
                    <a:pt x="753389" y="37693"/>
                  </a:lnTo>
                  <a:close/>
                </a:path>
              </a:pathLst>
            </a:custGeom>
            <a:solidFill>
              <a:srgbClr val="9C0000"/>
            </a:solidFill>
          </p:spPr>
          <p:txBody>
            <a:bodyPr wrap="square" lIns="0" tIns="0" rIns="0" bIns="0" rtlCol="0"/>
            <a:lstStyle/>
            <a:p>
              <a:endParaRPr/>
            </a:p>
          </p:txBody>
        </p:sp>
      </p:grpSp>
      <p:sp>
        <p:nvSpPr>
          <p:cNvPr id="44" name="object 44"/>
          <p:cNvSpPr/>
          <p:nvPr/>
        </p:nvSpPr>
        <p:spPr>
          <a:xfrm>
            <a:off x="2037956" y="2067991"/>
            <a:ext cx="452120" cy="618490"/>
          </a:xfrm>
          <a:custGeom>
            <a:avLst/>
            <a:gdLst/>
            <a:ahLst/>
            <a:cxnLst/>
            <a:rect l="l" t="t" r="r" b="b"/>
            <a:pathLst>
              <a:path w="452119"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19"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45" name="object 45"/>
          <p:cNvSpPr/>
          <p:nvPr/>
        </p:nvSpPr>
        <p:spPr>
          <a:xfrm>
            <a:off x="4755413" y="3954157"/>
            <a:ext cx="697230" cy="659765"/>
          </a:xfrm>
          <a:custGeom>
            <a:avLst/>
            <a:gdLst/>
            <a:ahLst/>
            <a:cxnLst/>
            <a:rect l="l" t="t" r="r" b="b"/>
            <a:pathLst>
              <a:path w="697229" h="659764">
                <a:moveTo>
                  <a:pt x="192481" y="382168"/>
                </a:moveTo>
                <a:lnTo>
                  <a:pt x="170294" y="354558"/>
                </a:lnTo>
                <a:lnTo>
                  <a:pt x="154101" y="323418"/>
                </a:lnTo>
                <a:lnTo>
                  <a:pt x="144297" y="289712"/>
                </a:lnTo>
                <a:lnTo>
                  <a:pt x="141249" y="254406"/>
                </a:lnTo>
                <a:lnTo>
                  <a:pt x="141249" y="179019"/>
                </a:lnTo>
                <a:lnTo>
                  <a:pt x="141795" y="163474"/>
                </a:lnTo>
                <a:lnTo>
                  <a:pt x="143548" y="148031"/>
                </a:lnTo>
                <a:lnTo>
                  <a:pt x="146519" y="132778"/>
                </a:lnTo>
                <a:lnTo>
                  <a:pt x="150672" y="117779"/>
                </a:lnTo>
                <a:lnTo>
                  <a:pt x="114020" y="125183"/>
                </a:lnTo>
                <a:lnTo>
                  <a:pt x="84086" y="145376"/>
                </a:lnTo>
                <a:lnTo>
                  <a:pt x="63893" y="175323"/>
                </a:lnTo>
                <a:lnTo>
                  <a:pt x="56502" y="212001"/>
                </a:lnTo>
                <a:lnTo>
                  <a:pt x="56502" y="443420"/>
                </a:lnTo>
                <a:lnTo>
                  <a:pt x="88950" y="424815"/>
                </a:lnTo>
                <a:lnTo>
                  <a:pt x="122504" y="408381"/>
                </a:lnTo>
                <a:lnTo>
                  <a:pt x="157048" y="394144"/>
                </a:lnTo>
                <a:lnTo>
                  <a:pt x="192481" y="382168"/>
                </a:lnTo>
                <a:close/>
              </a:path>
              <a:path w="697229" h="659764">
                <a:moveTo>
                  <a:pt x="536790" y="179019"/>
                </a:moveTo>
                <a:lnTo>
                  <a:pt x="530059" y="129768"/>
                </a:lnTo>
                <a:lnTo>
                  <a:pt x="521525" y="110337"/>
                </a:lnTo>
                <a:lnTo>
                  <a:pt x="511086" y="86537"/>
                </a:lnTo>
                <a:lnTo>
                  <a:pt x="503821" y="77685"/>
                </a:lnTo>
                <a:lnTo>
                  <a:pt x="503821" y="246773"/>
                </a:lnTo>
                <a:lnTo>
                  <a:pt x="503605" y="253441"/>
                </a:lnTo>
                <a:lnTo>
                  <a:pt x="495198" y="294627"/>
                </a:lnTo>
                <a:lnTo>
                  <a:pt x="492518" y="301523"/>
                </a:lnTo>
                <a:lnTo>
                  <a:pt x="432155" y="301523"/>
                </a:lnTo>
                <a:lnTo>
                  <a:pt x="428815" y="295719"/>
                </a:lnTo>
                <a:lnTo>
                  <a:pt x="422643" y="292138"/>
                </a:lnTo>
                <a:lnTo>
                  <a:pt x="415963" y="292100"/>
                </a:lnTo>
                <a:lnTo>
                  <a:pt x="397129" y="292100"/>
                </a:lnTo>
                <a:lnTo>
                  <a:pt x="389788" y="293573"/>
                </a:lnTo>
                <a:lnTo>
                  <a:pt x="383806" y="297611"/>
                </a:lnTo>
                <a:lnTo>
                  <a:pt x="379768" y="303606"/>
                </a:lnTo>
                <a:lnTo>
                  <a:pt x="378294" y="310934"/>
                </a:lnTo>
                <a:lnTo>
                  <a:pt x="379768" y="318274"/>
                </a:lnTo>
                <a:lnTo>
                  <a:pt x="383806" y="324269"/>
                </a:lnTo>
                <a:lnTo>
                  <a:pt x="389788" y="328307"/>
                </a:lnTo>
                <a:lnTo>
                  <a:pt x="397129" y="329780"/>
                </a:lnTo>
                <a:lnTo>
                  <a:pt x="415963" y="329780"/>
                </a:lnTo>
                <a:lnTo>
                  <a:pt x="422643" y="329742"/>
                </a:lnTo>
                <a:lnTo>
                  <a:pt x="428815" y="326161"/>
                </a:lnTo>
                <a:lnTo>
                  <a:pt x="432155" y="320357"/>
                </a:lnTo>
                <a:lnTo>
                  <a:pt x="482917" y="320357"/>
                </a:lnTo>
                <a:lnTo>
                  <a:pt x="458063" y="349732"/>
                </a:lnTo>
                <a:lnTo>
                  <a:pt x="427139" y="371614"/>
                </a:lnTo>
                <a:lnTo>
                  <a:pt x="391744" y="385140"/>
                </a:lnTo>
                <a:lnTo>
                  <a:pt x="353529" y="389432"/>
                </a:lnTo>
                <a:lnTo>
                  <a:pt x="343446" y="389432"/>
                </a:lnTo>
                <a:lnTo>
                  <a:pt x="293154" y="381419"/>
                </a:lnTo>
                <a:lnTo>
                  <a:pt x="248818" y="358406"/>
                </a:lnTo>
                <a:lnTo>
                  <a:pt x="214947" y="321932"/>
                </a:lnTo>
                <a:lnTo>
                  <a:pt x="196062" y="273532"/>
                </a:lnTo>
                <a:lnTo>
                  <a:pt x="193141" y="246773"/>
                </a:lnTo>
                <a:lnTo>
                  <a:pt x="193141" y="211912"/>
                </a:lnTo>
                <a:lnTo>
                  <a:pt x="199224" y="159766"/>
                </a:lnTo>
                <a:lnTo>
                  <a:pt x="252933" y="114909"/>
                </a:lnTo>
                <a:lnTo>
                  <a:pt x="296481" y="110502"/>
                </a:lnTo>
                <a:lnTo>
                  <a:pt x="380898" y="110451"/>
                </a:lnTo>
                <a:lnTo>
                  <a:pt x="400405" y="110502"/>
                </a:lnTo>
                <a:lnTo>
                  <a:pt x="443966" y="114909"/>
                </a:lnTo>
                <a:lnTo>
                  <a:pt x="477062" y="129387"/>
                </a:lnTo>
                <a:lnTo>
                  <a:pt x="497636" y="159766"/>
                </a:lnTo>
                <a:lnTo>
                  <a:pt x="503631" y="211912"/>
                </a:lnTo>
                <a:lnTo>
                  <a:pt x="503631" y="217563"/>
                </a:lnTo>
                <a:lnTo>
                  <a:pt x="503821" y="246773"/>
                </a:lnTo>
                <a:lnTo>
                  <a:pt x="503821" y="77685"/>
                </a:lnTo>
                <a:lnTo>
                  <a:pt x="443522" y="23380"/>
                </a:lnTo>
                <a:lnTo>
                  <a:pt x="398526" y="6057"/>
                </a:lnTo>
                <a:lnTo>
                  <a:pt x="348437" y="0"/>
                </a:lnTo>
                <a:lnTo>
                  <a:pt x="298513" y="6057"/>
                </a:lnTo>
                <a:lnTo>
                  <a:pt x="253568" y="23380"/>
                </a:lnTo>
                <a:lnTo>
                  <a:pt x="215417" y="50634"/>
                </a:lnTo>
                <a:lnTo>
                  <a:pt x="185902" y="86537"/>
                </a:lnTo>
                <a:lnTo>
                  <a:pt x="166852" y="129768"/>
                </a:lnTo>
                <a:lnTo>
                  <a:pt x="160096" y="179019"/>
                </a:lnTo>
                <a:lnTo>
                  <a:pt x="160096" y="254406"/>
                </a:lnTo>
                <a:lnTo>
                  <a:pt x="166852" y="302958"/>
                </a:lnTo>
                <a:lnTo>
                  <a:pt x="185902" y="344436"/>
                </a:lnTo>
                <a:lnTo>
                  <a:pt x="215417" y="378079"/>
                </a:lnTo>
                <a:lnTo>
                  <a:pt x="253568" y="403072"/>
                </a:lnTo>
                <a:lnTo>
                  <a:pt x="298513" y="418642"/>
                </a:lnTo>
                <a:lnTo>
                  <a:pt x="348437" y="424014"/>
                </a:lnTo>
                <a:lnTo>
                  <a:pt x="398360" y="418642"/>
                </a:lnTo>
                <a:lnTo>
                  <a:pt x="443306" y="403072"/>
                </a:lnTo>
                <a:lnTo>
                  <a:pt x="481457" y="378079"/>
                </a:lnTo>
                <a:lnTo>
                  <a:pt x="510971" y="344436"/>
                </a:lnTo>
                <a:lnTo>
                  <a:pt x="522033" y="320357"/>
                </a:lnTo>
                <a:lnTo>
                  <a:pt x="530034" y="302958"/>
                </a:lnTo>
                <a:lnTo>
                  <a:pt x="530225" y="301523"/>
                </a:lnTo>
                <a:lnTo>
                  <a:pt x="536790" y="254406"/>
                </a:lnTo>
                <a:lnTo>
                  <a:pt x="536790" y="179019"/>
                </a:lnTo>
                <a:close/>
              </a:path>
              <a:path w="697229" h="659764">
                <a:moveTo>
                  <a:pt x="640372" y="212001"/>
                </a:moveTo>
                <a:lnTo>
                  <a:pt x="632980" y="175323"/>
                </a:lnTo>
                <a:lnTo>
                  <a:pt x="612787" y="145376"/>
                </a:lnTo>
                <a:lnTo>
                  <a:pt x="582853" y="125183"/>
                </a:lnTo>
                <a:lnTo>
                  <a:pt x="546201" y="117779"/>
                </a:lnTo>
                <a:lnTo>
                  <a:pt x="550354" y="132778"/>
                </a:lnTo>
                <a:lnTo>
                  <a:pt x="553326" y="148031"/>
                </a:lnTo>
                <a:lnTo>
                  <a:pt x="555078" y="163474"/>
                </a:lnTo>
                <a:lnTo>
                  <a:pt x="555625" y="179019"/>
                </a:lnTo>
                <a:lnTo>
                  <a:pt x="555625" y="254406"/>
                </a:lnTo>
                <a:lnTo>
                  <a:pt x="552538" y="289661"/>
                </a:lnTo>
                <a:lnTo>
                  <a:pt x="542734" y="323329"/>
                </a:lnTo>
                <a:lnTo>
                  <a:pt x="526592" y="354444"/>
                </a:lnTo>
                <a:lnTo>
                  <a:pt x="504482" y="382079"/>
                </a:lnTo>
                <a:lnTo>
                  <a:pt x="540156" y="393280"/>
                </a:lnTo>
                <a:lnTo>
                  <a:pt x="574789" y="407187"/>
                </a:lnTo>
                <a:lnTo>
                  <a:pt x="608253" y="423735"/>
                </a:lnTo>
                <a:lnTo>
                  <a:pt x="640372" y="442861"/>
                </a:lnTo>
                <a:lnTo>
                  <a:pt x="640372" y="212001"/>
                </a:lnTo>
                <a:close/>
              </a:path>
              <a:path w="697229" h="659764">
                <a:moveTo>
                  <a:pt x="696887" y="659574"/>
                </a:moveTo>
                <a:lnTo>
                  <a:pt x="690270" y="605396"/>
                </a:lnTo>
                <a:lnTo>
                  <a:pt x="685736" y="568172"/>
                </a:lnTo>
                <a:lnTo>
                  <a:pt x="680808" y="527773"/>
                </a:lnTo>
                <a:lnTo>
                  <a:pt x="680720" y="527418"/>
                </a:lnTo>
                <a:lnTo>
                  <a:pt x="679488" y="523138"/>
                </a:lnTo>
                <a:lnTo>
                  <a:pt x="677075" y="514756"/>
                </a:lnTo>
                <a:lnTo>
                  <a:pt x="675754" y="510133"/>
                </a:lnTo>
                <a:lnTo>
                  <a:pt x="643102" y="467360"/>
                </a:lnTo>
                <a:lnTo>
                  <a:pt x="608253" y="444576"/>
                </a:lnTo>
                <a:lnTo>
                  <a:pt x="604812" y="442861"/>
                </a:lnTo>
                <a:lnTo>
                  <a:pt x="578129" y="429526"/>
                </a:lnTo>
                <a:lnTo>
                  <a:pt x="578129" y="525589"/>
                </a:lnTo>
                <a:lnTo>
                  <a:pt x="574078" y="534149"/>
                </a:lnTo>
                <a:lnTo>
                  <a:pt x="559041" y="546176"/>
                </a:lnTo>
                <a:lnTo>
                  <a:pt x="542061" y="556133"/>
                </a:lnTo>
                <a:lnTo>
                  <a:pt x="542061" y="568172"/>
                </a:lnTo>
                <a:lnTo>
                  <a:pt x="537311" y="582968"/>
                </a:lnTo>
                <a:lnTo>
                  <a:pt x="527926" y="594753"/>
                </a:lnTo>
                <a:lnTo>
                  <a:pt x="515035" y="602564"/>
                </a:lnTo>
                <a:lnTo>
                  <a:pt x="499770" y="605396"/>
                </a:lnTo>
                <a:lnTo>
                  <a:pt x="493039" y="604824"/>
                </a:lnTo>
                <a:lnTo>
                  <a:pt x="486524" y="603186"/>
                </a:lnTo>
                <a:lnTo>
                  <a:pt x="480339" y="600544"/>
                </a:lnTo>
                <a:lnTo>
                  <a:pt x="474637" y="596912"/>
                </a:lnTo>
                <a:lnTo>
                  <a:pt x="480656" y="594931"/>
                </a:lnTo>
                <a:lnTo>
                  <a:pt x="482739" y="594245"/>
                </a:lnTo>
                <a:lnTo>
                  <a:pt x="526008" y="576326"/>
                </a:lnTo>
                <a:lnTo>
                  <a:pt x="542061" y="568172"/>
                </a:lnTo>
                <a:lnTo>
                  <a:pt x="542061" y="556133"/>
                </a:lnTo>
                <a:lnTo>
                  <a:pt x="535406" y="560031"/>
                </a:lnTo>
                <a:lnTo>
                  <a:pt x="505612" y="574116"/>
                </a:lnTo>
                <a:lnTo>
                  <a:pt x="487832" y="581558"/>
                </a:lnTo>
                <a:lnTo>
                  <a:pt x="469544" y="587540"/>
                </a:lnTo>
                <a:lnTo>
                  <a:pt x="450824" y="591997"/>
                </a:lnTo>
                <a:lnTo>
                  <a:pt x="431787" y="594931"/>
                </a:lnTo>
                <a:lnTo>
                  <a:pt x="426504" y="594931"/>
                </a:lnTo>
                <a:lnTo>
                  <a:pt x="423113" y="593902"/>
                </a:lnTo>
                <a:lnTo>
                  <a:pt x="422452" y="591997"/>
                </a:lnTo>
                <a:lnTo>
                  <a:pt x="422490" y="591223"/>
                </a:lnTo>
                <a:lnTo>
                  <a:pt x="423659" y="586282"/>
                </a:lnTo>
                <a:lnTo>
                  <a:pt x="430453" y="579043"/>
                </a:lnTo>
                <a:lnTo>
                  <a:pt x="442036" y="570522"/>
                </a:lnTo>
                <a:lnTo>
                  <a:pt x="457682" y="561200"/>
                </a:lnTo>
                <a:lnTo>
                  <a:pt x="457682" y="558279"/>
                </a:lnTo>
                <a:lnTo>
                  <a:pt x="460794" y="541540"/>
                </a:lnTo>
                <a:lnTo>
                  <a:pt x="469760" y="527773"/>
                </a:lnTo>
                <a:lnTo>
                  <a:pt x="483235" y="518375"/>
                </a:lnTo>
                <a:lnTo>
                  <a:pt x="499960" y="514756"/>
                </a:lnTo>
                <a:lnTo>
                  <a:pt x="500151" y="514756"/>
                </a:lnTo>
                <a:lnTo>
                  <a:pt x="509358" y="515759"/>
                </a:lnTo>
                <a:lnTo>
                  <a:pt x="518020" y="518731"/>
                </a:lnTo>
                <a:lnTo>
                  <a:pt x="525818" y="523532"/>
                </a:lnTo>
                <a:lnTo>
                  <a:pt x="532460" y="530009"/>
                </a:lnTo>
                <a:lnTo>
                  <a:pt x="541070" y="527418"/>
                </a:lnTo>
                <a:lnTo>
                  <a:pt x="549833" y="525399"/>
                </a:lnTo>
                <a:lnTo>
                  <a:pt x="558711" y="523976"/>
                </a:lnTo>
                <a:lnTo>
                  <a:pt x="567677" y="523138"/>
                </a:lnTo>
                <a:lnTo>
                  <a:pt x="577088" y="523138"/>
                </a:lnTo>
                <a:lnTo>
                  <a:pt x="578129" y="525589"/>
                </a:lnTo>
                <a:lnTo>
                  <a:pt x="578129" y="429526"/>
                </a:lnTo>
                <a:lnTo>
                  <a:pt x="570103" y="425500"/>
                </a:lnTo>
                <a:lnTo>
                  <a:pt x="529717" y="409765"/>
                </a:lnTo>
                <a:lnTo>
                  <a:pt x="488188" y="397065"/>
                </a:lnTo>
                <a:lnTo>
                  <a:pt x="456577" y="417360"/>
                </a:lnTo>
                <a:lnTo>
                  <a:pt x="422236" y="431927"/>
                </a:lnTo>
                <a:lnTo>
                  <a:pt x="385927" y="440512"/>
                </a:lnTo>
                <a:lnTo>
                  <a:pt x="348437" y="442861"/>
                </a:lnTo>
                <a:lnTo>
                  <a:pt x="311010" y="440486"/>
                </a:lnTo>
                <a:lnTo>
                  <a:pt x="274789" y="431888"/>
                </a:lnTo>
                <a:lnTo>
                  <a:pt x="240512" y="417334"/>
                </a:lnTo>
                <a:lnTo>
                  <a:pt x="208965" y="397065"/>
                </a:lnTo>
                <a:lnTo>
                  <a:pt x="168236" y="410032"/>
                </a:lnTo>
                <a:lnTo>
                  <a:pt x="128701" y="426123"/>
                </a:lnTo>
                <a:lnTo>
                  <a:pt x="90551" y="445262"/>
                </a:lnTo>
                <a:lnTo>
                  <a:pt x="53962" y="467360"/>
                </a:lnTo>
                <a:lnTo>
                  <a:pt x="21056" y="509993"/>
                </a:lnTo>
                <a:lnTo>
                  <a:pt x="0" y="659574"/>
                </a:lnTo>
                <a:lnTo>
                  <a:pt x="696887" y="659574"/>
                </a:lnTo>
                <a:close/>
              </a:path>
            </a:pathLst>
          </a:custGeom>
          <a:solidFill>
            <a:srgbClr val="FF6600"/>
          </a:solidFill>
        </p:spPr>
        <p:txBody>
          <a:bodyPr wrap="square" lIns="0" tIns="0" rIns="0" bIns="0" rtlCol="0"/>
          <a:lstStyle/>
          <a:p>
            <a:endParaRPr/>
          </a:p>
        </p:txBody>
      </p:sp>
      <p:sp>
        <p:nvSpPr>
          <p:cNvPr id="46" name="object 46"/>
          <p:cNvSpPr/>
          <p:nvPr/>
        </p:nvSpPr>
        <p:spPr>
          <a:xfrm>
            <a:off x="4802492" y="5825147"/>
            <a:ext cx="603250" cy="753110"/>
          </a:xfrm>
          <a:custGeom>
            <a:avLst/>
            <a:gdLst/>
            <a:ahLst/>
            <a:cxnLst/>
            <a:rect l="l" t="t" r="r" b="b"/>
            <a:pathLst>
              <a:path w="603250" h="753109">
                <a:moveTo>
                  <a:pt x="413054" y="467042"/>
                </a:moveTo>
                <a:lnTo>
                  <a:pt x="385533" y="460565"/>
                </a:lnTo>
                <a:lnTo>
                  <a:pt x="357682" y="455803"/>
                </a:lnTo>
                <a:lnTo>
                  <a:pt x="329603" y="452780"/>
                </a:lnTo>
                <a:lnTo>
                  <a:pt x="301358" y="451497"/>
                </a:lnTo>
                <a:lnTo>
                  <a:pt x="269824" y="452780"/>
                </a:lnTo>
                <a:lnTo>
                  <a:pt x="207543" y="462216"/>
                </a:lnTo>
                <a:lnTo>
                  <a:pt x="137668" y="483120"/>
                </a:lnTo>
                <a:lnTo>
                  <a:pt x="99352" y="499084"/>
                </a:lnTo>
                <a:lnTo>
                  <a:pt x="63157" y="518579"/>
                </a:lnTo>
                <a:lnTo>
                  <a:pt x="30137" y="541959"/>
                </a:lnTo>
                <a:lnTo>
                  <a:pt x="2311" y="584923"/>
                </a:lnTo>
                <a:lnTo>
                  <a:pt x="0" y="602259"/>
                </a:lnTo>
                <a:lnTo>
                  <a:pt x="0" y="753021"/>
                </a:lnTo>
                <a:lnTo>
                  <a:pt x="178930" y="753021"/>
                </a:lnTo>
                <a:lnTo>
                  <a:pt x="178930" y="522173"/>
                </a:lnTo>
                <a:lnTo>
                  <a:pt x="178930" y="514362"/>
                </a:lnTo>
                <a:lnTo>
                  <a:pt x="185254" y="508038"/>
                </a:lnTo>
                <a:lnTo>
                  <a:pt x="301358" y="508038"/>
                </a:lnTo>
                <a:lnTo>
                  <a:pt x="342468" y="504507"/>
                </a:lnTo>
                <a:lnTo>
                  <a:pt x="376199" y="495211"/>
                </a:lnTo>
                <a:lnTo>
                  <a:pt x="400443" y="482079"/>
                </a:lnTo>
                <a:lnTo>
                  <a:pt x="413054" y="467042"/>
                </a:lnTo>
                <a:close/>
              </a:path>
              <a:path w="603250" h="753109">
                <a:moveTo>
                  <a:pt x="452513" y="253619"/>
                </a:moveTo>
                <a:lnTo>
                  <a:pt x="151155" y="253619"/>
                </a:lnTo>
                <a:lnTo>
                  <a:pt x="151155" y="263042"/>
                </a:lnTo>
                <a:lnTo>
                  <a:pt x="158838" y="310705"/>
                </a:lnTo>
                <a:lnTo>
                  <a:pt x="180225" y="352082"/>
                </a:lnTo>
                <a:lnTo>
                  <a:pt x="212839" y="384721"/>
                </a:lnTo>
                <a:lnTo>
                  <a:pt x="254203" y="406120"/>
                </a:lnTo>
                <a:lnTo>
                  <a:pt x="301828" y="413804"/>
                </a:lnTo>
                <a:lnTo>
                  <a:pt x="349453" y="406120"/>
                </a:lnTo>
                <a:lnTo>
                  <a:pt x="390817" y="384721"/>
                </a:lnTo>
                <a:lnTo>
                  <a:pt x="423430" y="352082"/>
                </a:lnTo>
                <a:lnTo>
                  <a:pt x="444830" y="310705"/>
                </a:lnTo>
                <a:lnTo>
                  <a:pt x="452513" y="263042"/>
                </a:lnTo>
                <a:lnTo>
                  <a:pt x="452513" y="253619"/>
                </a:lnTo>
                <a:close/>
              </a:path>
              <a:path w="603250" h="753109">
                <a:moveTo>
                  <a:pt x="489712" y="115862"/>
                </a:moveTo>
                <a:lnTo>
                  <a:pt x="484124" y="87934"/>
                </a:lnTo>
                <a:lnTo>
                  <a:pt x="468807" y="65125"/>
                </a:lnTo>
                <a:lnTo>
                  <a:pt x="446062" y="49733"/>
                </a:lnTo>
                <a:lnTo>
                  <a:pt x="418172" y="44056"/>
                </a:lnTo>
                <a:lnTo>
                  <a:pt x="405739" y="45097"/>
                </a:lnTo>
                <a:lnTo>
                  <a:pt x="393776" y="48260"/>
                </a:lnTo>
                <a:lnTo>
                  <a:pt x="382524" y="53441"/>
                </a:lnTo>
                <a:lnTo>
                  <a:pt x="372275" y="60540"/>
                </a:lnTo>
                <a:lnTo>
                  <a:pt x="362661" y="33743"/>
                </a:lnTo>
                <a:lnTo>
                  <a:pt x="344170" y="13423"/>
                </a:lnTo>
                <a:lnTo>
                  <a:pt x="319417" y="1536"/>
                </a:lnTo>
                <a:lnTo>
                  <a:pt x="290995" y="0"/>
                </a:lnTo>
                <a:lnTo>
                  <a:pt x="268947" y="6972"/>
                </a:lnTo>
                <a:lnTo>
                  <a:pt x="250685" y="20231"/>
                </a:lnTo>
                <a:lnTo>
                  <a:pt x="237426" y="38506"/>
                </a:lnTo>
                <a:lnTo>
                  <a:pt x="230441" y="60540"/>
                </a:lnTo>
                <a:lnTo>
                  <a:pt x="205333" y="47078"/>
                </a:lnTo>
                <a:lnTo>
                  <a:pt x="151561" y="52184"/>
                </a:lnTo>
                <a:lnTo>
                  <a:pt x="115951" y="95237"/>
                </a:lnTo>
                <a:lnTo>
                  <a:pt x="113245" y="122618"/>
                </a:lnTo>
                <a:lnTo>
                  <a:pt x="121018" y="149021"/>
                </a:lnTo>
                <a:lnTo>
                  <a:pt x="138938" y="171183"/>
                </a:lnTo>
                <a:lnTo>
                  <a:pt x="146507" y="176847"/>
                </a:lnTo>
                <a:lnTo>
                  <a:pt x="150685" y="179095"/>
                </a:lnTo>
                <a:lnTo>
                  <a:pt x="150685" y="225361"/>
                </a:lnTo>
                <a:lnTo>
                  <a:pt x="452043" y="225361"/>
                </a:lnTo>
                <a:lnTo>
                  <a:pt x="452043" y="179095"/>
                </a:lnTo>
                <a:lnTo>
                  <a:pt x="467715" y="167627"/>
                </a:lnTo>
                <a:lnTo>
                  <a:pt x="479577" y="152666"/>
                </a:lnTo>
                <a:lnTo>
                  <a:pt x="487083" y="135115"/>
                </a:lnTo>
                <a:lnTo>
                  <a:pt x="489712" y="115862"/>
                </a:lnTo>
                <a:close/>
              </a:path>
              <a:path w="603250" h="753109">
                <a:moveTo>
                  <a:pt x="602716" y="628167"/>
                </a:moveTo>
                <a:lnTo>
                  <a:pt x="602678" y="601992"/>
                </a:lnTo>
                <a:lnTo>
                  <a:pt x="601154" y="590486"/>
                </a:lnTo>
                <a:lnTo>
                  <a:pt x="600417" y="584923"/>
                </a:lnTo>
                <a:lnTo>
                  <a:pt x="572579" y="541959"/>
                </a:lnTo>
                <a:lnTo>
                  <a:pt x="509231" y="503389"/>
                </a:lnTo>
                <a:lnTo>
                  <a:pt x="440740" y="474967"/>
                </a:lnTo>
                <a:lnTo>
                  <a:pt x="424916" y="498944"/>
                </a:lnTo>
                <a:lnTo>
                  <a:pt x="395909" y="518007"/>
                </a:lnTo>
                <a:lnTo>
                  <a:pt x="360222" y="529539"/>
                </a:lnTo>
                <a:lnTo>
                  <a:pt x="360222" y="609333"/>
                </a:lnTo>
                <a:lnTo>
                  <a:pt x="360222" y="684707"/>
                </a:lnTo>
                <a:lnTo>
                  <a:pt x="358736" y="692048"/>
                </a:lnTo>
                <a:lnTo>
                  <a:pt x="354698" y="698030"/>
                </a:lnTo>
                <a:lnTo>
                  <a:pt x="348716" y="702068"/>
                </a:lnTo>
                <a:lnTo>
                  <a:pt x="341388" y="703554"/>
                </a:lnTo>
                <a:lnTo>
                  <a:pt x="334048" y="702068"/>
                </a:lnTo>
                <a:lnTo>
                  <a:pt x="328066" y="698030"/>
                </a:lnTo>
                <a:lnTo>
                  <a:pt x="324027" y="692048"/>
                </a:lnTo>
                <a:lnTo>
                  <a:pt x="322554" y="684707"/>
                </a:lnTo>
                <a:lnTo>
                  <a:pt x="324027" y="677379"/>
                </a:lnTo>
                <a:lnTo>
                  <a:pt x="328066" y="671385"/>
                </a:lnTo>
                <a:lnTo>
                  <a:pt x="334048" y="667346"/>
                </a:lnTo>
                <a:lnTo>
                  <a:pt x="341388" y="665861"/>
                </a:lnTo>
                <a:lnTo>
                  <a:pt x="348716" y="667346"/>
                </a:lnTo>
                <a:lnTo>
                  <a:pt x="354698" y="671385"/>
                </a:lnTo>
                <a:lnTo>
                  <a:pt x="358736" y="677379"/>
                </a:lnTo>
                <a:lnTo>
                  <a:pt x="360222" y="684707"/>
                </a:lnTo>
                <a:lnTo>
                  <a:pt x="360222" y="609333"/>
                </a:lnTo>
                <a:lnTo>
                  <a:pt x="358736" y="616661"/>
                </a:lnTo>
                <a:lnTo>
                  <a:pt x="354698" y="622655"/>
                </a:lnTo>
                <a:lnTo>
                  <a:pt x="348716" y="626694"/>
                </a:lnTo>
                <a:lnTo>
                  <a:pt x="341388" y="628167"/>
                </a:lnTo>
                <a:lnTo>
                  <a:pt x="334048" y="626694"/>
                </a:lnTo>
                <a:lnTo>
                  <a:pt x="328066" y="622655"/>
                </a:lnTo>
                <a:lnTo>
                  <a:pt x="324027" y="616661"/>
                </a:lnTo>
                <a:lnTo>
                  <a:pt x="322554" y="609333"/>
                </a:lnTo>
                <a:lnTo>
                  <a:pt x="324027" y="601992"/>
                </a:lnTo>
                <a:lnTo>
                  <a:pt x="328066" y="595998"/>
                </a:lnTo>
                <a:lnTo>
                  <a:pt x="334048" y="591959"/>
                </a:lnTo>
                <a:lnTo>
                  <a:pt x="341388" y="590486"/>
                </a:lnTo>
                <a:lnTo>
                  <a:pt x="348716" y="591959"/>
                </a:lnTo>
                <a:lnTo>
                  <a:pt x="354698" y="595998"/>
                </a:lnTo>
                <a:lnTo>
                  <a:pt x="358736" y="601992"/>
                </a:lnTo>
                <a:lnTo>
                  <a:pt x="360222" y="609333"/>
                </a:lnTo>
                <a:lnTo>
                  <a:pt x="360222" y="529539"/>
                </a:lnTo>
                <a:lnTo>
                  <a:pt x="356171" y="530834"/>
                </a:lnTo>
                <a:lnTo>
                  <a:pt x="308140" y="536117"/>
                </a:lnTo>
                <a:lnTo>
                  <a:pt x="284873" y="536117"/>
                </a:lnTo>
                <a:lnTo>
                  <a:pt x="284873" y="609333"/>
                </a:lnTo>
                <a:lnTo>
                  <a:pt x="284873" y="684707"/>
                </a:lnTo>
                <a:lnTo>
                  <a:pt x="283400" y="692048"/>
                </a:lnTo>
                <a:lnTo>
                  <a:pt x="279361" y="698030"/>
                </a:lnTo>
                <a:lnTo>
                  <a:pt x="273380" y="702068"/>
                </a:lnTo>
                <a:lnTo>
                  <a:pt x="266039" y="703554"/>
                </a:lnTo>
                <a:lnTo>
                  <a:pt x="258711" y="702068"/>
                </a:lnTo>
                <a:lnTo>
                  <a:pt x="252730" y="698030"/>
                </a:lnTo>
                <a:lnTo>
                  <a:pt x="248691" y="692048"/>
                </a:lnTo>
                <a:lnTo>
                  <a:pt x="247205" y="684707"/>
                </a:lnTo>
                <a:lnTo>
                  <a:pt x="248691" y="677379"/>
                </a:lnTo>
                <a:lnTo>
                  <a:pt x="284873" y="684707"/>
                </a:lnTo>
                <a:lnTo>
                  <a:pt x="284873" y="609333"/>
                </a:lnTo>
                <a:lnTo>
                  <a:pt x="283400" y="616661"/>
                </a:lnTo>
                <a:lnTo>
                  <a:pt x="279361" y="622655"/>
                </a:lnTo>
                <a:lnTo>
                  <a:pt x="273380" y="626694"/>
                </a:lnTo>
                <a:lnTo>
                  <a:pt x="266039" y="628167"/>
                </a:lnTo>
                <a:lnTo>
                  <a:pt x="258711" y="626694"/>
                </a:lnTo>
                <a:lnTo>
                  <a:pt x="252730" y="622655"/>
                </a:lnTo>
                <a:lnTo>
                  <a:pt x="248691" y="616661"/>
                </a:lnTo>
                <a:lnTo>
                  <a:pt x="247205" y="609333"/>
                </a:lnTo>
                <a:lnTo>
                  <a:pt x="248691" y="601992"/>
                </a:lnTo>
                <a:lnTo>
                  <a:pt x="252730" y="595998"/>
                </a:lnTo>
                <a:lnTo>
                  <a:pt x="258711" y="591959"/>
                </a:lnTo>
                <a:lnTo>
                  <a:pt x="266039" y="590486"/>
                </a:lnTo>
                <a:lnTo>
                  <a:pt x="273380" y="591959"/>
                </a:lnTo>
                <a:lnTo>
                  <a:pt x="279361" y="595998"/>
                </a:lnTo>
                <a:lnTo>
                  <a:pt x="283400" y="601992"/>
                </a:lnTo>
                <a:lnTo>
                  <a:pt x="284873" y="609333"/>
                </a:lnTo>
                <a:lnTo>
                  <a:pt x="284873" y="536117"/>
                </a:lnTo>
                <a:lnTo>
                  <a:pt x="207187" y="536117"/>
                </a:lnTo>
                <a:lnTo>
                  <a:pt x="207187" y="753021"/>
                </a:lnTo>
                <a:lnTo>
                  <a:pt x="602716" y="753021"/>
                </a:lnTo>
                <a:lnTo>
                  <a:pt x="602716" y="703554"/>
                </a:lnTo>
                <a:lnTo>
                  <a:pt x="602716" y="665861"/>
                </a:lnTo>
                <a:lnTo>
                  <a:pt x="602716" y="628167"/>
                </a:lnTo>
                <a:close/>
              </a:path>
            </a:pathLst>
          </a:custGeom>
          <a:solidFill>
            <a:srgbClr val="FF1212"/>
          </a:solidFill>
        </p:spPr>
        <p:txBody>
          <a:bodyPr wrap="square" lIns="0" tIns="0" rIns="0" bIns="0" rtlCol="0"/>
          <a:lstStyle/>
          <a:p>
            <a:endParaRPr/>
          </a:p>
        </p:txBody>
      </p:sp>
      <p:sp>
        <p:nvSpPr>
          <p:cNvPr id="47" name="object 47"/>
          <p:cNvSpPr/>
          <p:nvPr/>
        </p:nvSpPr>
        <p:spPr>
          <a:xfrm>
            <a:off x="4802501" y="5313779"/>
            <a:ext cx="214629" cy="264160"/>
          </a:xfrm>
          <a:custGeom>
            <a:avLst/>
            <a:gdLst/>
            <a:ahLst/>
            <a:cxnLst/>
            <a:rect l="l" t="t" r="r" b="b"/>
            <a:pathLst>
              <a:path w="214629" h="264160">
                <a:moveTo>
                  <a:pt x="200119" y="0"/>
                </a:moveTo>
                <a:lnTo>
                  <a:pt x="138140" y="16470"/>
                </a:lnTo>
                <a:lnTo>
                  <a:pt x="100554" y="32861"/>
                </a:lnTo>
                <a:lnTo>
                  <a:pt x="64486" y="52373"/>
                </a:lnTo>
                <a:lnTo>
                  <a:pt x="30135" y="74909"/>
                </a:lnTo>
                <a:lnTo>
                  <a:pt x="2303" y="117880"/>
                </a:lnTo>
                <a:lnTo>
                  <a:pt x="0" y="135214"/>
                </a:lnTo>
                <a:lnTo>
                  <a:pt x="0" y="263686"/>
                </a:lnTo>
                <a:lnTo>
                  <a:pt x="214548" y="49141"/>
                </a:lnTo>
                <a:lnTo>
                  <a:pt x="200119" y="0"/>
                </a:lnTo>
                <a:close/>
              </a:path>
            </a:pathLst>
          </a:custGeom>
          <a:solidFill>
            <a:srgbClr val="CC9900"/>
          </a:solidFill>
        </p:spPr>
        <p:txBody>
          <a:bodyPr wrap="square" lIns="0" tIns="0" rIns="0" bIns="0" rtlCol="0"/>
          <a:lstStyle/>
          <a:p>
            <a:endParaRPr/>
          </a:p>
        </p:txBody>
      </p:sp>
      <p:sp>
        <p:nvSpPr>
          <p:cNvPr id="48" name="object 48"/>
          <p:cNvSpPr/>
          <p:nvPr/>
        </p:nvSpPr>
        <p:spPr>
          <a:xfrm>
            <a:off x="4897082" y="4862525"/>
            <a:ext cx="423545" cy="405765"/>
          </a:xfrm>
          <a:custGeom>
            <a:avLst/>
            <a:gdLst/>
            <a:ahLst/>
            <a:cxnLst/>
            <a:rect l="l" t="t" r="r" b="b"/>
            <a:pathLst>
              <a:path w="423545" h="405764">
                <a:moveTo>
                  <a:pt x="357454" y="256679"/>
                </a:moveTo>
                <a:lnTo>
                  <a:pt x="357263" y="250202"/>
                </a:lnTo>
                <a:lnTo>
                  <a:pt x="356806" y="243725"/>
                </a:lnTo>
                <a:lnTo>
                  <a:pt x="356082" y="237286"/>
                </a:lnTo>
                <a:lnTo>
                  <a:pt x="355092" y="230860"/>
                </a:lnTo>
                <a:lnTo>
                  <a:pt x="321462" y="249174"/>
                </a:lnTo>
                <a:lnTo>
                  <a:pt x="285762" y="262458"/>
                </a:lnTo>
                <a:lnTo>
                  <a:pt x="248539" y="270535"/>
                </a:lnTo>
                <a:lnTo>
                  <a:pt x="210350" y="273265"/>
                </a:lnTo>
                <a:lnTo>
                  <a:pt x="170180" y="270192"/>
                </a:lnTo>
                <a:lnTo>
                  <a:pt x="131152" y="261175"/>
                </a:lnTo>
                <a:lnTo>
                  <a:pt x="93916" y="246430"/>
                </a:lnTo>
                <a:lnTo>
                  <a:pt x="59105" y="226148"/>
                </a:lnTo>
                <a:lnTo>
                  <a:pt x="57150" y="274383"/>
                </a:lnTo>
                <a:lnTo>
                  <a:pt x="69888" y="319201"/>
                </a:lnTo>
                <a:lnTo>
                  <a:pt x="95364" y="357682"/>
                </a:lnTo>
                <a:lnTo>
                  <a:pt x="131648" y="386880"/>
                </a:lnTo>
                <a:lnTo>
                  <a:pt x="176796" y="403898"/>
                </a:lnTo>
                <a:lnTo>
                  <a:pt x="214922" y="405434"/>
                </a:lnTo>
                <a:lnTo>
                  <a:pt x="347103" y="273265"/>
                </a:lnTo>
                <a:lnTo>
                  <a:pt x="357263" y="263093"/>
                </a:lnTo>
                <a:lnTo>
                  <a:pt x="357454" y="256679"/>
                </a:lnTo>
                <a:close/>
              </a:path>
              <a:path w="423545" h="405764">
                <a:moveTo>
                  <a:pt x="422948" y="94691"/>
                </a:moveTo>
                <a:lnTo>
                  <a:pt x="405104" y="72478"/>
                </a:lnTo>
                <a:lnTo>
                  <a:pt x="405472" y="72161"/>
                </a:lnTo>
                <a:lnTo>
                  <a:pt x="389801" y="68707"/>
                </a:lnTo>
                <a:lnTo>
                  <a:pt x="383171" y="67246"/>
                </a:lnTo>
                <a:lnTo>
                  <a:pt x="361061" y="61582"/>
                </a:lnTo>
                <a:lnTo>
                  <a:pt x="317423" y="48056"/>
                </a:lnTo>
                <a:lnTo>
                  <a:pt x="269989" y="27076"/>
                </a:lnTo>
                <a:lnTo>
                  <a:pt x="246799" y="15938"/>
                </a:lnTo>
                <a:lnTo>
                  <a:pt x="246799" y="80479"/>
                </a:lnTo>
                <a:lnTo>
                  <a:pt x="244335" y="83540"/>
                </a:lnTo>
                <a:lnTo>
                  <a:pt x="242709" y="87236"/>
                </a:lnTo>
                <a:lnTo>
                  <a:pt x="242214" y="90335"/>
                </a:lnTo>
                <a:lnTo>
                  <a:pt x="242150" y="94691"/>
                </a:lnTo>
                <a:lnTo>
                  <a:pt x="242277" y="100545"/>
                </a:lnTo>
                <a:lnTo>
                  <a:pt x="245757" y="100545"/>
                </a:lnTo>
                <a:lnTo>
                  <a:pt x="245757" y="112420"/>
                </a:lnTo>
                <a:lnTo>
                  <a:pt x="245376" y="112420"/>
                </a:lnTo>
                <a:lnTo>
                  <a:pt x="240030" y="130962"/>
                </a:lnTo>
                <a:lnTo>
                  <a:pt x="228244" y="142989"/>
                </a:lnTo>
                <a:lnTo>
                  <a:pt x="216420" y="149504"/>
                </a:lnTo>
                <a:lnTo>
                  <a:pt x="211099" y="151434"/>
                </a:lnTo>
                <a:lnTo>
                  <a:pt x="205727" y="149491"/>
                </a:lnTo>
                <a:lnTo>
                  <a:pt x="193967" y="143027"/>
                </a:lnTo>
                <a:lnTo>
                  <a:pt x="182181" y="131000"/>
                </a:lnTo>
                <a:lnTo>
                  <a:pt x="176822" y="112420"/>
                </a:lnTo>
                <a:lnTo>
                  <a:pt x="176822" y="100545"/>
                </a:lnTo>
                <a:lnTo>
                  <a:pt x="180301" y="100545"/>
                </a:lnTo>
                <a:lnTo>
                  <a:pt x="180187" y="90335"/>
                </a:lnTo>
                <a:lnTo>
                  <a:pt x="179705" y="87223"/>
                </a:lnTo>
                <a:lnTo>
                  <a:pt x="178079" y="83540"/>
                </a:lnTo>
                <a:lnTo>
                  <a:pt x="175602" y="80479"/>
                </a:lnTo>
                <a:lnTo>
                  <a:pt x="187934" y="68707"/>
                </a:lnTo>
                <a:lnTo>
                  <a:pt x="191147" y="71691"/>
                </a:lnTo>
                <a:lnTo>
                  <a:pt x="195402" y="73342"/>
                </a:lnTo>
                <a:lnTo>
                  <a:pt x="204165" y="73342"/>
                </a:lnTo>
                <a:lnTo>
                  <a:pt x="208381" y="71767"/>
                </a:lnTo>
                <a:lnTo>
                  <a:pt x="211670" y="68859"/>
                </a:lnTo>
                <a:lnTo>
                  <a:pt x="214972" y="71767"/>
                </a:lnTo>
                <a:lnTo>
                  <a:pt x="219176" y="73342"/>
                </a:lnTo>
                <a:lnTo>
                  <a:pt x="223532" y="73342"/>
                </a:lnTo>
                <a:lnTo>
                  <a:pt x="227799" y="73253"/>
                </a:lnTo>
                <a:lnTo>
                  <a:pt x="231902" y="71602"/>
                </a:lnTo>
                <a:lnTo>
                  <a:pt x="234848" y="68859"/>
                </a:lnTo>
                <a:lnTo>
                  <a:pt x="235026" y="68707"/>
                </a:lnTo>
                <a:lnTo>
                  <a:pt x="246799" y="80479"/>
                </a:lnTo>
                <a:lnTo>
                  <a:pt x="246799" y="15938"/>
                </a:lnTo>
                <a:lnTo>
                  <a:pt x="243293" y="14249"/>
                </a:lnTo>
                <a:lnTo>
                  <a:pt x="222402" y="3683"/>
                </a:lnTo>
                <a:lnTo>
                  <a:pt x="215582" y="0"/>
                </a:lnTo>
                <a:lnTo>
                  <a:pt x="207378" y="0"/>
                </a:lnTo>
                <a:lnTo>
                  <a:pt x="200558" y="3683"/>
                </a:lnTo>
                <a:lnTo>
                  <a:pt x="179666" y="14249"/>
                </a:lnTo>
                <a:lnTo>
                  <a:pt x="126314" y="39293"/>
                </a:lnTo>
                <a:lnTo>
                  <a:pt x="83820" y="55181"/>
                </a:lnTo>
                <a:lnTo>
                  <a:pt x="39776" y="67246"/>
                </a:lnTo>
                <a:lnTo>
                  <a:pt x="17475" y="72161"/>
                </a:lnTo>
                <a:lnTo>
                  <a:pt x="9207" y="75844"/>
                </a:lnTo>
                <a:lnTo>
                  <a:pt x="3200" y="82194"/>
                </a:lnTo>
                <a:lnTo>
                  <a:pt x="0" y="90335"/>
                </a:lnTo>
                <a:lnTo>
                  <a:pt x="177" y="99402"/>
                </a:lnTo>
                <a:lnTo>
                  <a:pt x="1104" y="103619"/>
                </a:lnTo>
                <a:lnTo>
                  <a:pt x="3225" y="107480"/>
                </a:lnTo>
                <a:lnTo>
                  <a:pt x="43942" y="148234"/>
                </a:lnTo>
                <a:lnTo>
                  <a:pt x="43942" y="160578"/>
                </a:lnTo>
                <a:lnTo>
                  <a:pt x="73698" y="202501"/>
                </a:lnTo>
                <a:lnTo>
                  <a:pt x="115519" y="225602"/>
                </a:lnTo>
                <a:lnTo>
                  <a:pt x="160197" y="239763"/>
                </a:lnTo>
                <a:lnTo>
                  <a:pt x="206375" y="244970"/>
                </a:lnTo>
                <a:lnTo>
                  <a:pt x="252691" y="241198"/>
                </a:lnTo>
                <a:lnTo>
                  <a:pt x="297789" y="228434"/>
                </a:lnTo>
                <a:lnTo>
                  <a:pt x="340309" y="206654"/>
                </a:lnTo>
                <a:lnTo>
                  <a:pt x="373595" y="179285"/>
                </a:lnTo>
                <a:lnTo>
                  <a:pt x="378637" y="151434"/>
                </a:lnTo>
                <a:lnTo>
                  <a:pt x="378637" y="148513"/>
                </a:lnTo>
                <a:lnTo>
                  <a:pt x="416306" y="110820"/>
                </a:lnTo>
                <a:lnTo>
                  <a:pt x="421297" y="103276"/>
                </a:lnTo>
                <a:lnTo>
                  <a:pt x="422948" y="94691"/>
                </a:lnTo>
                <a:close/>
              </a:path>
            </a:pathLst>
          </a:custGeom>
          <a:solidFill>
            <a:srgbClr val="CC9900"/>
          </a:solidFill>
        </p:spPr>
        <p:txBody>
          <a:bodyPr wrap="square" lIns="0" tIns="0" rIns="0" bIns="0" rtlCol="0"/>
          <a:lstStyle/>
          <a:p>
            <a:endParaRPr/>
          </a:p>
        </p:txBody>
      </p:sp>
      <p:grpSp>
        <p:nvGrpSpPr>
          <p:cNvPr id="49" name="object 49"/>
          <p:cNvGrpSpPr/>
          <p:nvPr/>
        </p:nvGrpSpPr>
        <p:grpSpPr>
          <a:xfrm>
            <a:off x="4802501" y="2982931"/>
            <a:ext cx="480695" cy="703580"/>
            <a:chOff x="4802501" y="2982931"/>
            <a:chExt cx="480695" cy="703580"/>
          </a:xfrm>
        </p:grpSpPr>
        <p:sp>
          <p:nvSpPr>
            <p:cNvPr id="50" name="object 50"/>
            <p:cNvSpPr/>
            <p:nvPr/>
          </p:nvSpPr>
          <p:spPr>
            <a:xfrm>
              <a:off x="4802492" y="2982937"/>
              <a:ext cx="480695" cy="615950"/>
            </a:xfrm>
            <a:custGeom>
              <a:avLst/>
              <a:gdLst/>
              <a:ahLst/>
              <a:cxnLst/>
              <a:rect l="l" t="t" r="r" b="b"/>
              <a:pathLst>
                <a:path w="480695" h="615950">
                  <a:moveTo>
                    <a:pt x="131851" y="339217"/>
                  </a:moveTo>
                  <a:lnTo>
                    <a:pt x="113017" y="339217"/>
                  </a:lnTo>
                  <a:lnTo>
                    <a:pt x="113017" y="284289"/>
                  </a:lnTo>
                  <a:lnTo>
                    <a:pt x="106680" y="277964"/>
                  </a:lnTo>
                  <a:lnTo>
                    <a:pt x="91084" y="277964"/>
                  </a:lnTo>
                  <a:lnTo>
                    <a:pt x="84759" y="284289"/>
                  </a:lnTo>
                  <a:lnTo>
                    <a:pt x="84759" y="339217"/>
                  </a:lnTo>
                  <a:lnTo>
                    <a:pt x="46520" y="339217"/>
                  </a:lnTo>
                  <a:lnTo>
                    <a:pt x="46520" y="284289"/>
                  </a:lnTo>
                  <a:lnTo>
                    <a:pt x="40195" y="277964"/>
                  </a:lnTo>
                  <a:lnTo>
                    <a:pt x="24599" y="277964"/>
                  </a:lnTo>
                  <a:lnTo>
                    <a:pt x="18275" y="284289"/>
                  </a:lnTo>
                  <a:lnTo>
                    <a:pt x="18275" y="339217"/>
                  </a:lnTo>
                  <a:lnTo>
                    <a:pt x="0" y="339217"/>
                  </a:lnTo>
                  <a:lnTo>
                    <a:pt x="0" y="376897"/>
                  </a:lnTo>
                  <a:lnTo>
                    <a:pt x="3314" y="397852"/>
                  </a:lnTo>
                  <a:lnTo>
                    <a:pt x="12814" y="416255"/>
                  </a:lnTo>
                  <a:lnTo>
                    <a:pt x="27533" y="430809"/>
                  </a:lnTo>
                  <a:lnTo>
                    <a:pt x="46520" y="440220"/>
                  </a:lnTo>
                  <a:lnTo>
                    <a:pt x="46520" y="570636"/>
                  </a:lnTo>
                  <a:lnTo>
                    <a:pt x="50444" y="588924"/>
                  </a:lnTo>
                  <a:lnTo>
                    <a:pt x="60718" y="603783"/>
                  </a:lnTo>
                  <a:lnTo>
                    <a:pt x="75806" y="613702"/>
                  </a:lnTo>
                  <a:lnTo>
                    <a:pt x="87363" y="615886"/>
                  </a:lnTo>
                  <a:lnTo>
                    <a:pt x="123761" y="579488"/>
                  </a:lnTo>
                  <a:lnTo>
                    <a:pt x="103035" y="579488"/>
                  </a:lnTo>
                  <a:lnTo>
                    <a:pt x="95694" y="578015"/>
                  </a:lnTo>
                  <a:lnTo>
                    <a:pt x="89712" y="573976"/>
                  </a:lnTo>
                  <a:lnTo>
                    <a:pt x="85674" y="567982"/>
                  </a:lnTo>
                  <a:lnTo>
                    <a:pt x="84188" y="560641"/>
                  </a:lnTo>
                  <a:lnTo>
                    <a:pt x="84188" y="440321"/>
                  </a:lnTo>
                  <a:lnTo>
                    <a:pt x="103555" y="431101"/>
                  </a:lnTo>
                  <a:lnTo>
                    <a:pt x="118618" y="416585"/>
                  </a:lnTo>
                  <a:lnTo>
                    <a:pt x="128371" y="398068"/>
                  </a:lnTo>
                  <a:lnTo>
                    <a:pt x="131851" y="376897"/>
                  </a:lnTo>
                  <a:lnTo>
                    <a:pt x="131851" y="339217"/>
                  </a:lnTo>
                  <a:close/>
                </a:path>
                <a:path w="480695" h="615950">
                  <a:moveTo>
                    <a:pt x="452513" y="226136"/>
                  </a:moveTo>
                  <a:lnTo>
                    <a:pt x="151155" y="226136"/>
                  </a:lnTo>
                  <a:lnTo>
                    <a:pt x="151155" y="235559"/>
                  </a:lnTo>
                  <a:lnTo>
                    <a:pt x="158838" y="283222"/>
                  </a:lnTo>
                  <a:lnTo>
                    <a:pt x="180225" y="324599"/>
                  </a:lnTo>
                  <a:lnTo>
                    <a:pt x="212839" y="357238"/>
                  </a:lnTo>
                  <a:lnTo>
                    <a:pt x="254203" y="378637"/>
                  </a:lnTo>
                  <a:lnTo>
                    <a:pt x="301828" y="386321"/>
                  </a:lnTo>
                  <a:lnTo>
                    <a:pt x="319836" y="383425"/>
                  </a:lnTo>
                  <a:lnTo>
                    <a:pt x="449592" y="253669"/>
                  </a:lnTo>
                  <a:lnTo>
                    <a:pt x="452513" y="235559"/>
                  </a:lnTo>
                  <a:lnTo>
                    <a:pt x="452513" y="226136"/>
                  </a:lnTo>
                  <a:close/>
                </a:path>
                <a:path w="480695" h="615950">
                  <a:moveTo>
                    <a:pt x="480288" y="179031"/>
                  </a:moveTo>
                  <a:lnTo>
                    <a:pt x="478815" y="171691"/>
                  </a:lnTo>
                  <a:lnTo>
                    <a:pt x="474776" y="165709"/>
                  </a:lnTo>
                  <a:lnTo>
                    <a:pt x="468782" y="161671"/>
                  </a:lnTo>
                  <a:lnTo>
                    <a:pt x="461454" y="160185"/>
                  </a:lnTo>
                  <a:lnTo>
                    <a:pt x="452043" y="160185"/>
                  </a:lnTo>
                  <a:lnTo>
                    <a:pt x="450215" y="150761"/>
                  </a:lnTo>
                  <a:lnTo>
                    <a:pt x="444754" y="122428"/>
                  </a:lnTo>
                  <a:lnTo>
                    <a:pt x="435864" y="103771"/>
                  </a:lnTo>
                  <a:lnTo>
                    <a:pt x="428472" y="88239"/>
                  </a:lnTo>
                  <a:lnTo>
                    <a:pt x="404202" y="59182"/>
                  </a:lnTo>
                  <a:lnTo>
                    <a:pt x="372935" y="36830"/>
                  </a:lnTo>
                  <a:lnTo>
                    <a:pt x="357746" y="96989"/>
                  </a:lnTo>
                  <a:lnTo>
                    <a:pt x="356806" y="100799"/>
                  </a:lnTo>
                  <a:lnTo>
                    <a:pt x="352882" y="103771"/>
                  </a:lnTo>
                  <a:lnTo>
                    <a:pt x="348449" y="103644"/>
                  </a:lnTo>
                  <a:lnTo>
                    <a:pt x="346189" y="103644"/>
                  </a:lnTo>
                  <a:lnTo>
                    <a:pt x="341096" y="102577"/>
                  </a:lnTo>
                  <a:lnTo>
                    <a:pt x="337832" y="97586"/>
                  </a:lnTo>
                  <a:lnTo>
                    <a:pt x="339026" y="91960"/>
                  </a:lnTo>
                  <a:lnTo>
                    <a:pt x="347268" y="59436"/>
                  </a:lnTo>
                  <a:lnTo>
                    <a:pt x="356920" y="21361"/>
                  </a:lnTo>
                  <a:lnTo>
                    <a:pt x="353148" y="12763"/>
                  </a:lnTo>
                  <a:lnTo>
                    <a:pt x="346925" y="6032"/>
                  </a:lnTo>
                  <a:lnTo>
                    <a:pt x="338886" y="1612"/>
                  </a:lnTo>
                  <a:lnTo>
                    <a:pt x="329615" y="0"/>
                  </a:lnTo>
                  <a:lnTo>
                    <a:pt x="321792" y="0"/>
                  </a:lnTo>
                  <a:lnTo>
                    <a:pt x="321792" y="95173"/>
                  </a:lnTo>
                  <a:lnTo>
                    <a:pt x="290334" y="150761"/>
                  </a:lnTo>
                  <a:lnTo>
                    <a:pt x="301358" y="106565"/>
                  </a:lnTo>
                  <a:lnTo>
                    <a:pt x="285635" y="106565"/>
                  </a:lnTo>
                  <a:lnTo>
                    <a:pt x="286080" y="103771"/>
                  </a:lnTo>
                  <a:lnTo>
                    <a:pt x="293255" y="59436"/>
                  </a:lnTo>
                  <a:lnTo>
                    <a:pt x="315950" y="59436"/>
                  </a:lnTo>
                  <a:lnTo>
                    <a:pt x="305879" y="95173"/>
                  </a:lnTo>
                  <a:lnTo>
                    <a:pt x="321792" y="95173"/>
                  </a:lnTo>
                  <a:lnTo>
                    <a:pt x="321792" y="0"/>
                  </a:lnTo>
                  <a:lnTo>
                    <a:pt x="273100" y="0"/>
                  </a:lnTo>
                  <a:lnTo>
                    <a:pt x="263829" y="1612"/>
                  </a:lnTo>
                  <a:lnTo>
                    <a:pt x="255790" y="6032"/>
                  </a:lnTo>
                  <a:lnTo>
                    <a:pt x="249580" y="12763"/>
                  </a:lnTo>
                  <a:lnTo>
                    <a:pt x="245795" y="21361"/>
                  </a:lnTo>
                  <a:lnTo>
                    <a:pt x="263690" y="91960"/>
                  </a:lnTo>
                  <a:lnTo>
                    <a:pt x="265049" y="96989"/>
                  </a:lnTo>
                  <a:lnTo>
                    <a:pt x="262077" y="102158"/>
                  </a:lnTo>
                  <a:lnTo>
                    <a:pt x="256527" y="103644"/>
                  </a:lnTo>
                  <a:lnTo>
                    <a:pt x="254266" y="103644"/>
                  </a:lnTo>
                  <a:lnTo>
                    <a:pt x="249834" y="103771"/>
                  </a:lnTo>
                  <a:lnTo>
                    <a:pt x="245910" y="100799"/>
                  </a:lnTo>
                  <a:lnTo>
                    <a:pt x="230263" y="36830"/>
                  </a:lnTo>
                  <a:lnTo>
                    <a:pt x="198996" y="59182"/>
                  </a:lnTo>
                  <a:lnTo>
                    <a:pt x="174713" y="88239"/>
                  </a:lnTo>
                  <a:lnTo>
                    <a:pt x="158445" y="122428"/>
                  </a:lnTo>
                  <a:lnTo>
                    <a:pt x="151155" y="160185"/>
                  </a:lnTo>
                  <a:lnTo>
                    <a:pt x="141262" y="160185"/>
                  </a:lnTo>
                  <a:lnTo>
                    <a:pt x="133934" y="161671"/>
                  </a:lnTo>
                  <a:lnTo>
                    <a:pt x="127939" y="165709"/>
                  </a:lnTo>
                  <a:lnTo>
                    <a:pt x="123913" y="171691"/>
                  </a:lnTo>
                  <a:lnTo>
                    <a:pt x="122428" y="179031"/>
                  </a:lnTo>
                  <a:lnTo>
                    <a:pt x="123913" y="186372"/>
                  </a:lnTo>
                  <a:lnTo>
                    <a:pt x="127939" y="192354"/>
                  </a:lnTo>
                  <a:lnTo>
                    <a:pt x="133934" y="196392"/>
                  </a:lnTo>
                  <a:lnTo>
                    <a:pt x="141262" y="197878"/>
                  </a:lnTo>
                  <a:lnTo>
                    <a:pt x="461454" y="197878"/>
                  </a:lnTo>
                  <a:lnTo>
                    <a:pt x="468782" y="196392"/>
                  </a:lnTo>
                  <a:lnTo>
                    <a:pt x="474776" y="192354"/>
                  </a:lnTo>
                  <a:lnTo>
                    <a:pt x="478815" y="186372"/>
                  </a:lnTo>
                  <a:lnTo>
                    <a:pt x="480288" y="179031"/>
                  </a:lnTo>
                  <a:close/>
                </a:path>
              </a:pathLst>
            </a:custGeom>
            <a:solidFill>
              <a:srgbClr val="FF6138"/>
            </a:solidFill>
          </p:spPr>
          <p:txBody>
            <a:bodyPr wrap="square" lIns="0" tIns="0" rIns="0" bIns="0" rtlCol="0"/>
            <a:lstStyle/>
            <a:p>
              <a:endParaRPr/>
            </a:p>
          </p:txBody>
        </p:sp>
        <p:pic>
          <p:nvPicPr>
            <p:cNvPr id="51" name="object 51"/>
            <p:cNvPicPr/>
            <p:nvPr/>
          </p:nvPicPr>
          <p:blipFill>
            <a:blip r:embed="rId9" cstate="print"/>
            <a:stretch>
              <a:fillRect/>
            </a:stretch>
          </p:blipFill>
          <p:spPr>
            <a:xfrm>
              <a:off x="4802501" y="3499289"/>
              <a:ext cx="71755" cy="186892"/>
            </a:xfrm>
            <a:prstGeom prst="rect">
              <a:avLst/>
            </a:prstGeom>
          </p:spPr>
        </p:pic>
        <p:pic>
          <p:nvPicPr>
            <p:cNvPr id="52" name="object 52"/>
            <p:cNvPicPr/>
            <p:nvPr/>
          </p:nvPicPr>
          <p:blipFill>
            <a:blip r:embed="rId10" cstate="print"/>
            <a:stretch>
              <a:fillRect/>
            </a:stretch>
          </p:blipFill>
          <p:spPr>
            <a:xfrm>
              <a:off x="4905527" y="3408129"/>
              <a:ext cx="175031" cy="135446"/>
            </a:xfrm>
            <a:prstGeom prst="rect">
              <a:avLst/>
            </a:prstGeom>
          </p:spPr>
        </p:pic>
      </p:grpSp>
      <p:sp>
        <p:nvSpPr>
          <p:cNvPr id="53" name="object 53"/>
          <p:cNvSpPr/>
          <p:nvPr/>
        </p:nvSpPr>
        <p:spPr>
          <a:xfrm>
            <a:off x="4802492" y="2067991"/>
            <a:ext cx="452120" cy="618490"/>
          </a:xfrm>
          <a:custGeom>
            <a:avLst/>
            <a:gdLst/>
            <a:ahLst/>
            <a:cxnLst/>
            <a:rect l="l" t="t" r="r" b="b"/>
            <a:pathLst>
              <a:path w="452120" h="618489">
                <a:moveTo>
                  <a:pt x="160096" y="363334"/>
                </a:moveTo>
                <a:lnTo>
                  <a:pt x="92583" y="391414"/>
                </a:lnTo>
                <a:lnTo>
                  <a:pt x="30048" y="429298"/>
                </a:lnTo>
                <a:lnTo>
                  <a:pt x="2222" y="472554"/>
                </a:lnTo>
                <a:lnTo>
                  <a:pt x="0" y="489978"/>
                </a:lnTo>
                <a:lnTo>
                  <a:pt x="0" y="618451"/>
                </a:lnTo>
                <a:lnTo>
                  <a:pt x="108496" y="509968"/>
                </a:lnTo>
                <a:lnTo>
                  <a:pt x="108496" y="484606"/>
                </a:lnTo>
                <a:lnTo>
                  <a:pt x="104419" y="482447"/>
                </a:lnTo>
                <a:lnTo>
                  <a:pt x="101917" y="478180"/>
                </a:lnTo>
                <a:lnTo>
                  <a:pt x="118541" y="429133"/>
                </a:lnTo>
                <a:lnTo>
                  <a:pt x="160096" y="406311"/>
                </a:lnTo>
                <a:lnTo>
                  <a:pt x="160096" y="363334"/>
                </a:lnTo>
                <a:close/>
              </a:path>
              <a:path w="452120" h="618489">
                <a:moveTo>
                  <a:pt x="184035" y="434416"/>
                </a:moveTo>
                <a:lnTo>
                  <a:pt x="140195" y="443865"/>
                </a:lnTo>
                <a:lnTo>
                  <a:pt x="127787" y="478180"/>
                </a:lnTo>
                <a:lnTo>
                  <a:pt x="125336" y="482333"/>
                </a:lnTo>
                <a:lnTo>
                  <a:pt x="121386" y="484606"/>
                </a:lnTo>
                <a:lnTo>
                  <a:pt x="121386" y="497065"/>
                </a:lnTo>
                <a:lnTo>
                  <a:pt x="184035" y="434416"/>
                </a:lnTo>
                <a:close/>
              </a:path>
              <a:path w="452120" h="618489">
                <a:moveTo>
                  <a:pt x="278079" y="340372"/>
                </a:moveTo>
                <a:lnTo>
                  <a:pt x="270522" y="340753"/>
                </a:lnTo>
                <a:lnTo>
                  <a:pt x="239877" y="344309"/>
                </a:lnTo>
                <a:lnTo>
                  <a:pt x="209537" y="349859"/>
                </a:lnTo>
                <a:lnTo>
                  <a:pt x="179590" y="357403"/>
                </a:lnTo>
                <a:lnTo>
                  <a:pt x="179590" y="406311"/>
                </a:lnTo>
                <a:lnTo>
                  <a:pt x="202768" y="414121"/>
                </a:lnTo>
                <a:lnTo>
                  <a:pt x="203631" y="414820"/>
                </a:lnTo>
                <a:lnTo>
                  <a:pt x="278079" y="340372"/>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E84B21"/>
          </a:solidFill>
        </p:spPr>
        <p:txBody>
          <a:bodyPr wrap="square" lIns="0" tIns="0" rIns="0" bIns="0" rtlCol="0"/>
          <a:lstStyle/>
          <a:p>
            <a:endParaRPr/>
          </a:p>
        </p:txBody>
      </p:sp>
      <p:sp>
        <p:nvSpPr>
          <p:cNvPr id="54" name="object 54"/>
          <p:cNvSpPr/>
          <p:nvPr/>
        </p:nvSpPr>
        <p:spPr>
          <a:xfrm>
            <a:off x="2037956" y="2904667"/>
            <a:ext cx="452120" cy="618490"/>
          </a:xfrm>
          <a:custGeom>
            <a:avLst/>
            <a:gdLst/>
            <a:ahLst/>
            <a:cxnLst/>
            <a:rect l="l" t="t" r="r" b="b"/>
            <a:pathLst>
              <a:path w="452119"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19"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55" name="object 55"/>
          <p:cNvSpPr/>
          <p:nvPr/>
        </p:nvSpPr>
        <p:spPr>
          <a:xfrm>
            <a:off x="2037956" y="3896791"/>
            <a:ext cx="603250" cy="641350"/>
          </a:xfrm>
          <a:custGeom>
            <a:avLst/>
            <a:gdLst/>
            <a:ahLst/>
            <a:cxnLst/>
            <a:rect l="l" t="t" r="r" b="b"/>
            <a:pathLst>
              <a:path w="603250" h="641350">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48983" y="293839"/>
                </a:lnTo>
                <a:lnTo>
                  <a:pt x="390347" y="272440"/>
                </a:lnTo>
                <a:lnTo>
                  <a:pt x="422960" y="239801"/>
                </a:lnTo>
                <a:lnTo>
                  <a:pt x="444360" y="198424"/>
                </a:lnTo>
                <a:lnTo>
                  <a:pt x="452043" y="150761"/>
                </a:lnTo>
                <a:close/>
              </a:path>
              <a:path w="603250" h="641350">
                <a:moveTo>
                  <a:pt x="602716" y="489978"/>
                </a:moveTo>
                <a:lnTo>
                  <a:pt x="585241" y="442277"/>
                </a:lnTo>
                <a:lnTo>
                  <a:pt x="539559" y="406298"/>
                </a:lnTo>
                <a:lnTo>
                  <a:pt x="503364" y="386803"/>
                </a:lnTo>
                <a:lnTo>
                  <a:pt x="465048" y="370840"/>
                </a:lnTo>
                <a:lnTo>
                  <a:pt x="425665" y="358063"/>
                </a:lnTo>
                <a:lnTo>
                  <a:pt x="366344" y="344398"/>
                </a:lnTo>
                <a:lnTo>
                  <a:pt x="301358" y="339217"/>
                </a:lnTo>
                <a:lnTo>
                  <a:pt x="270281" y="340575"/>
                </a:lnTo>
                <a:lnTo>
                  <a:pt x="208127" y="350354"/>
                </a:lnTo>
                <a:lnTo>
                  <a:pt x="137668" y="371373"/>
                </a:lnTo>
                <a:lnTo>
                  <a:pt x="99352" y="388213"/>
                </a:lnTo>
                <a:lnTo>
                  <a:pt x="63157" y="407885"/>
                </a:lnTo>
                <a:lnTo>
                  <a:pt x="30137" y="429679"/>
                </a:lnTo>
                <a:lnTo>
                  <a:pt x="2057" y="473138"/>
                </a:lnTo>
                <a:lnTo>
                  <a:pt x="0" y="489978"/>
                </a:lnTo>
                <a:lnTo>
                  <a:pt x="0" y="640740"/>
                </a:lnTo>
                <a:lnTo>
                  <a:pt x="602716" y="640740"/>
                </a:lnTo>
                <a:lnTo>
                  <a:pt x="602716" y="489978"/>
                </a:lnTo>
                <a:close/>
              </a:path>
            </a:pathLst>
          </a:custGeom>
          <a:solidFill>
            <a:srgbClr val="7E7E7E"/>
          </a:solidFill>
        </p:spPr>
        <p:txBody>
          <a:bodyPr wrap="square" lIns="0" tIns="0" rIns="0" bIns="0" rtlCol="0"/>
          <a:lstStyle/>
          <a:p>
            <a:endParaRPr/>
          </a:p>
        </p:txBody>
      </p:sp>
      <p:sp>
        <p:nvSpPr>
          <p:cNvPr id="56" name="object 56"/>
          <p:cNvSpPr/>
          <p:nvPr/>
        </p:nvSpPr>
        <p:spPr>
          <a:xfrm>
            <a:off x="2037956" y="4959019"/>
            <a:ext cx="452120" cy="618490"/>
          </a:xfrm>
          <a:custGeom>
            <a:avLst/>
            <a:gdLst/>
            <a:ahLst/>
            <a:cxnLst/>
            <a:rect l="l" t="t" r="r" b="b"/>
            <a:pathLst>
              <a:path w="452119"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19"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sp>
        <p:nvSpPr>
          <p:cNvPr id="57" name="object 57"/>
          <p:cNvSpPr/>
          <p:nvPr/>
        </p:nvSpPr>
        <p:spPr>
          <a:xfrm>
            <a:off x="2037956" y="5873419"/>
            <a:ext cx="603250" cy="641350"/>
          </a:xfrm>
          <a:custGeom>
            <a:avLst/>
            <a:gdLst/>
            <a:ahLst/>
            <a:cxnLst/>
            <a:rect l="l" t="t" r="r" b="b"/>
            <a:pathLst>
              <a:path w="603250" h="641350">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48983" y="293839"/>
                </a:lnTo>
                <a:lnTo>
                  <a:pt x="390347" y="272440"/>
                </a:lnTo>
                <a:lnTo>
                  <a:pt x="422960" y="239801"/>
                </a:lnTo>
                <a:lnTo>
                  <a:pt x="444360" y="198424"/>
                </a:lnTo>
                <a:lnTo>
                  <a:pt x="452043" y="150761"/>
                </a:lnTo>
                <a:close/>
              </a:path>
              <a:path w="603250" h="641350">
                <a:moveTo>
                  <a:pt x="602716" y="489978"/>
                </a:moveTo>
                <a:lnTo>
                  <a:pt x="585241" y="442277"/>
                </a:lnTo>
                <a:lnTo>
                  <a:pt x="539559" y="406298"/>
                </a:lnTo>
                <a:lnTo>
                  <a:pt x="503364" y="386803"/>
                </a:lnTo>
                <a:lnTo>
                  <a:pt x="465048" y="370840"/>
                </a:lnTo>
                <a:lnTo>
                  <a:pt x="425665" y="358063"/>
                </a:lnTo>
                <a:lnTo>
                  <a:pt x="366344" y="344398"/>
                </a:lnTo>
                <a:lnTo>
                  <a:pt x="301358" y="339217"/>
                </a:lnTo>
                <a:lnTo>
                  <a:pt x="270281" y="340575"/>
                </a:lnTo>
                <a:lnTo>
                  <a:pt x="208127" y="350354"/>
                </a:lnTo>
                <a:lnTo>
                  <a:pt x="137668" y="371373"/>
                </a:lnTo>
                <a:lnTo>
                  <a:pt x="99352" y="388213"/>
                </a:lnTo>
                <a:lnTo>
                  <a:pt x="63157" y="407885"/>
                </a:lnTo>
                <a:lnTo>
                  <a:pt x="30137" y="429679"/>
                </a:lnTo>
                <a:lnTo>
                  <a:pt x="2057" y="473138"/>
                </a:lnTo>
                <a:lnTo>
                  <a:pt x="0" y="489978"/>
                </a:lnTo>
                <a:lnTo>
                  <a:pt x="0" y="640740"/>
                </a:lnTo>
                <a:lnTo>
                  <a:pt x="602716" y="640740"/>
                </a:lnTo>
                <a:lnTo>
                  <a:pt x="602716" y="489978"/>
                </a:lnTo>
                <a:close/>
              </a:path>
            </a:pathLst>
          </a:custGeom>
          <a:solidFill>
            <a:srgbClr val="7E7E7E"/>
          </a:solidFill>
        </p:spPr>
        <p:txBody>
          <a:bodyPr wrap="square" lIns="0" tIns="0" rIns="0" bIns="0" rtlCol="0"/>
          <a:lstStyle/>
          <a:p>
            <a:endParaRPr/>
          </a:p>
        </p:txBody>
      </p:sp>
      <p:grpSp>
        <p:nvGrpSpPr>
          <p:cNvPr id="58" name="object 58"/>
          <p:cNvGrpSpPr/>
          <p:nvPr/>
        </p:nvGrpSpPr>
        <p:grpSpPr>
          <a:xfrm>
            <a:off x="3046222" y="2247645"/>
            <a:ext cx="1348105" cy="276860"/>
            <a:chOff x="3046222" y="2247645"/>
            <a:chExt cx="1348105" cy="276860"/>
          </a:xfrm>
        </p:grpSpPr>
        <p:sp>
          <p:nvSpPr>
            <p:cNvPr id="59" name="object 59"/>
            <p:cNvSpPr/>
            <p:nvPr/>
          </p:nvSpPr>
          <p:spPr>
            <a:xfrm>
              <a:off x="3052572" y="2253995"/>
              <a:ext cx="1335405" cy="264160"/>
            </a:xfrm>
            <a:custGeom>
              <a:avLst/>
              <a:gdLst/>
              <a:ahLst/>
              <a:cxnLst/>
              <a:rect l="l" t="t" r="r" b="b"/>
              <a:pathLst>
                <a:path w="1335404" h="264160">
                  <a:moveTo>
                    <a:pt x="1203198" y="0"/>
                  </a:moveTo>
                  <a:lnTo>
                    <a:pt x="0" y="0"/>
                  </a:lnTo>
                  <a:lnTo>
                    <a:pt x="0" y="263651"/>
                  </a:lnTo>
                  <a:lnTo>
                    <a:pt x="1203198" y="263651"/>
                  </a:lnTo>
                  <a:lnTo>
                    <a:pt x="1335024" y="131825"/>
                  </a:lnTo>
                  <a:lnTo>
                    <a:pt x="1203198" y="0"/>
                  </a:lnTo>
                  <a:close/>
                </a:path>
              </a:pathLst>
            </a:custGeom>
            <a:solidFill>
              <a:srgbClr val="E84B21"/>
            </a:solidFill>
          </p:spPr>
          <p:txBody>
            <a:bodyPr wrap="square" lIns="0" tIns="0" rIns="0" bIns="0" rtlCol="0"/>
            <a:lstStyle/>
            <a:p>
              <a:endParaRPr/>
            </a:p>
          </p:txBody>
        </p:sp>
        <p:sp>
          <p:nvSpPr>
            <p:cNvPr id="60" name="object 60"/>
            <p:cNvSpPr/>
            <p:nvPr/>
          </p:nvSpPr>
          <p:spPr>
            <a:xfrm>
              <a:off x="3052572" y="2253995"/>
              <a:ext cx="1335405" cy="264160"/>
            </a:xfrm>
            <a:custGeom>
              <a:avLst/>
              <a:gdLst/>
              <a:ahLst/>
              <a:cxnLst/>
              <a:rect l="l" t="t" r="r" b="b"/>
              <a:pathLst>
                <a:path w="1335404" h="264160">
                  <a:moveTo>
                    <a:pt x="0" y="0"/>
                  </a:moveTo>
                  <a:lnTo>
                    <a:pt x="1203198" y="0"/>
                  </a:lnTo>
                  <a:lnTo>
                    <a:pt x="1335024" y="131825"/>
                  </a:lnTo>
                  <a:lnTo>
                    <a:pt x="1203198" y="263651"/>
                  </a:lnTo>
                  <a:lnTo>
                    <a:pt x="0" y="263651"/>
                  </a:lnTo>
                  <a:lnTo>
                    <a:pt x="0" y="0"/>
                  </a:lnTo>
                  <a:close/>
                </a:path>
              </a:pathLst>
            </a:custGeom>
            <a:ln w="12700">
              <a:solidFill>
                <a:srgbClr val="AA3516"/>
              </a:solidFill>
            </a:ln>
          </p:spPr>
          <p:txBody>
            <a:bodyPr wrap="square" lIns="0" tIns="0" rIns="0" bIns="0" rtlCol="0"/>
            <a:lstStyle/>
            <a:p>
              <a:endParaRPr/>
            </a:p>
          </p:txBody>
        </p:sp>
      </p:grpSp>
      <p:sp>
        <p:nvSpPr>
          <p:cNvPr id="61" name="object 61"/>
          <p:cNvSpPr txBox="1"/>
          <p:nvPr/>
        </p:nvSpPr>
        <p:spPr>
          <a:xfrm>
            <a:off x="3359277" y="2221484"/>
            <a:ext cx="65722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Do</a:t>
            </a:r>
            <a:r>
              <a:rPr sz="1800" spc="-10" dirty="0">
                <a:solidFill>
                  <a:srgbClr val="FFFFFF"/>
                </a:solidFill>
                <a:latin typeface="Calibri"/>
                <a:cs typeface="Calibri"/>
              </a:rPr>
              <a:t>c</a:t>
            </a:r>
            <a:r>
              <a:rPr sz="1800" spc="-15" dirty="0">
                <a:solidFill>
                  <a:srgbClr val="FFFFFF"/>
                </a:solidFill>
                <a:latin typeface="Calibri"/>
                <a:cs typeface="Calibri"/>
              </a:rPr>
              <a:t>t</a:t>
            </a:r>
            <a:r>
              <a:rPr sz="1800" spc="-5" dirty="0">
                <a:solidFill>
                  <a:srgbClr val="FFFFFF"/>
                </a:solidFill>
                <a:latin typeface="Calibri"/>
                <a:cs typeface="Calibri"/>
              </a:rPr>
              <a:t>or</a:t>
            </a:r>
            <a:endParaRPr sz="1800">
              <a:latin typeface="Calibri"/>
              <a:cs typeface="Calibri"/>
            </a:endParaRPr>
          </a:p>
        </p:txBody>
      </p:sp>
      <p:grpSp>
        <p:nvGrpSpPr>
          <p:cNvPr id="62" name="object 62"/>
          <p:cNvGrpSpPr/>
          <p:nvPr/>
        </p:nvGrpSpPr>
        <p:grpSpPr>
          <a:xfrm>
            <a:off x="3046222" y="3216910"/>
            <a:ext cx="1348105" cy="278130"/>
            <a:chOff x="3046222" y="3216910"/>
            <a:chExt cx="1348105" cy="278130"/>
          </a:xfrm>
        </p:grpSpPr>
        <p:sp>
          <p:nvSpPr>
            <p:cNvPr id="63" name="object 63"/>
            <p:cNvSpPr/>
            <p:nvPr/>
          </p:nvSpPr>
          <p:spPr>
            <a:xfrm>
              <a:off x="3052572" y="3223260"/>
              <a:ext cx="1335405" cy="265430"/>
            </a:xfrm>
            <a:custGeom>
              <a:avLst/>
              <a:gdLst/>
              <a:ahLst/>
              <a:cxnLst/>
              <a:rect l="l" t="t" r="r" b="b"/>
              <a:pathLst>
                <a:path w="1335404" h="265429">
                  <a:moveTo>
                    <a:pt x="1202436" y="0"/>
                  </a:moveTo>
                  <a:lnTo>
                    <a:pt x="0" y="0"/>
                  </a:lnTo>
                  <a:lnTo>
                    <a:pt x="0" y="265175"/>
                  </a:lnTo>
                  <a:lnTo>
                    <a:pt x="1202436" y="265175"/>
                  </a:lnTo>
                  <a:lnTo>
                    <a:pt x="1335024" y="132587"/>
                  </a:lnTo>
                  <a:lnTo>
                    <a:pt x="1202436" y="0"/>
                  </a:lnTo>
                  <a:close/>
                </a:path>
              </a:pathLst>
            </a:custGeom>
            <a:solidFill>
              <a:srgbClr val="E84B21"/>
            </a:solidFill>
          </p:spPr>
          <p:txBody>
            <a:bodyPr wrap="square" lIns="0" tIns="0" rIns="0" bIns="0" rtlCol="0"/>
            <a:lstStyle/>
            <a:p>
              <a:endParaRPr/>
            </a:p>
          </p:txBody>
        </p:sp>
        <p:sp>
          <p:nvSpPr>
            <p:cNvPr id="64" name="object 64"/>
            <p:cNvSpPr/>
            <p:nvPr/>
          </p:nvSpPr>
          <p:spPr>
            <a:xfrm>
              <a:off x="3052572" y="3223260"/>
              <a:ext cx="1335405" cy="265430"/>
            </a:xfrm>
            <a:custGeom>
              <a:avLst/>
              <a:gdLst/>
              <a:ahLst/>
              <a:cxnLst/>
              <a:rect l="l" t="t" r="r" b="b"/>
              <a:pathLst>
                <a:path w="1335404" h="265429">
                  <a:moveTo>
                    <a:pt x="0" y="0"/>
                  </a:moveTo>
                  <a:lnTo>
                    <a:pt x="1202436" y="0"/>
                  </a:lnTo>
                  <a:lnTo>
                    <a:pt x="1335024" y="132587"/>
                  </a:lnTo>
                  <a:lnTo>
                    <a:pt x="1202436"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65" name="object 65"/>
          <p:cNvSpPr txBox="1"/>
          <p:nvPr/>
        </p:nvSpPr>
        <p:spPr>
          <a:xfrm>
            <a:off x="3264789" y="3191002"/>
            <a:ext cx="84518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Engineer</a:t>
            </a:r>
            <a:endParaRPr sz="1800">
              <a:latin typeface="Calibri"/>
              <a:cs typeface="Calibri"/>
            </a:endParaRPr>
          </a:p>
        </p:txBody>
      </p:sp>
      <p:grpSp>
        <p:nvGrpSpPr>
          <p:cNvPr id="66" name="object 66"/>
          <p:cNvGrpSpPr/>
          <p:nvPr/>
        </p:nvGrpSpPr>
        <p:grpSpPr>
          <a:xfrm>
            <a:off x="3046222" y="4152646"/>
            <a:ext cx="1348105" cy="278130"/>
            <a:chOff x="3046222" y="4152646"/>
            <a:chExt cx="1348105" cy="278130"/>
          </a:xfrm>
        </p:grpSpPr>
        <p:sp>
          <p:nvSpPr>
            <p:cNvPr id="67" name="object 67"/>
            <p:cNvSpPr/>
            <p:nvPr/>
          </p:nvSpPr>
          <p:spPr>
            <a:xfrm>
              <a:off x="3052572" y="4158996"/>
              <a:ext cx="1335405" cy="265430"/>
            </a:xfrm>
            <a:custGeom>
              <a:avLst/>
              <a:gdLst/>
              <a:ahLst/>
              <a:cxnLst/>
              <a:rect l="l" t="t" r="r" b="b"/>
              <a:pathLst>
                <a:path w="1335404" h="265429">
                  <a:moveTo>
                    <a:pt x="1202436" y="0"/>
                  </a:moveTo>
                  <a:lnTo>
                    <a:pt x="0" y="0"/>
                  </a:lnTo>
                  <a:lnTo>
                    <a:pt x="0" y="265175"/>
                  </a:lnTo>
                  <a:lnTo>
                    <a:pt x="1202436" y="265175"/>
                  </a:lnTo>
                  <a:lnTo>
                    <a:pt x="1335024" y="132587"/>
                  </a:lnTo>
                  <a:lnTo>
                    <a:pt x="1202436" y="0"/>
                  </a:lnTo>
                  <a:close/>
                </a:path>
              </a:pathLst>
            </a:custGeom>
            <a:solidFill>
              <a:srgbClr val="FF6138"/>
            </a:solidFill>
          </p:spPr>
          <p:txBody>
            <a:bodyPr wrap="square" lIns="0" tIns="0" rIns="0" bIns="0" rtlCol="0"/>
            <a:lstStyle/>
            <a:p>
              <a:endParaRPr/>
            </a:p>
          </p:txBody>
        </p:sp>
        <p:sp>
          <p:nvSpPr>
            <p:cNvPr id="68" name="object 68"/>
            <p:cNvSpPr/>
            <p:nvPr/>
          </p:nvSpPr>
          <p:spPr>
            <a:xfrm>
              <a:off x="3052572" y="4158996"/>
              <a:ext cx="1335405" cy="265430"/>
            </a:xfrm>
            <a:custGeom>
              <a:avLst/>
              <a:gdLst/>
              <a:ahLst/>
              <a:cxnLst/>
              <a:rect l="l" t="t" r="r" b="b"/>
              <a:pathLst>
                <a:path w="1335404" h="265429">
                  <a:moveTo>
                    <a:pt x="0" y="0"/>
                  </a:moveTo>
                  <a:lnTo>
                    <a:pt x="1202436" y="0"/>
                  </a:lnTo>
                  <a:lnTo>
                    <a:pt x="1335024" y="132587"/>
                  </a:lnTo>
                  <a:lnTo>
                    <a:pt x="1202436"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69" name="object 69"/>
          <p:cNvSpPr txBox="1"/>
          <p:nvPr/>
        </p:nvSpPr>
        <p:spPr>
          <a:xfrm>
            <a:off x="3216020" y="4127119"/>
            <a:ext cx="944880"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Astronaut</a:t>
            </a:r>
            <a:endParaRPr sz="1800">
              <a:latin typeface="Calibri"/>
              <a:cs typeface="Calibri"/>
            </a:endParaRPr>
          </a:p>
        </p:txBody>
      </p:sp>
      <p:grpSp>
        <p:nvGrpSpPr>
          <p:cNvPr id="70" name="object 70"/>
          <p:cNvGrpSpPr/>
          <p:nvPr/>
        </p:nvGrpSpPr>
        <p:grpSpPr>
          <a:xfrm>
            <a:off x="3046222" y="5140197"/>
            <a:ext cx="1348105" cy="278130"/>
            <a:chOff x="3046222" y="5140197"/>
            <a:chExt cx="1348105" cy="278130"/>
          </a:xfrm>
        </p:grpSpPr>
        <p:sp>
          <p:nvSpPr>
            <p:cNvPr id="71" name="object 71"/>
            <p:cNvSpPr/>
            <p:nvPr/>
          </p:nvSpPr>
          <p:spPr>
            <a:xfrm>
              <a:off x="3052572" y="5146547"/>
              <a:ext cx="1335405" cy="265430"/>
            </a:xfrm>
            <a:custGeom>
              <a:avLst/>
              <a:gdLst/>
              <a:ahLst/>
              <a:cxnLst/>
              <a:rect l="l" t="t" r="r" b="b"/>
              <a:pathLst>
                <a:path w="1335404" h="265429">
                  <a:moveTo>
                    <a:pt x="1202436" y="0"/>
                  </a:moveTo>
                  <a:lnTo>
                    <a:pt x="0" y="0"/>
                  </a:lnTo>
                  <a:lnTo>
                    <a:pt x="0" y="265175"/>
                  </a:lnTo>
                  <a:lnTo>
                    <a:pt x="1202436" y="265175"/>
                  </a:lnTo>
                  <a:lnTo>
                    <a:pt x="1335024" y="132587"/>
                  </a:lnTo>
                  <a:lnTo>
                    <a:pt x="1202436" y="0"/>
                  </a:lnTo>
                  <a:close/>
                </a:path>
              </a:pathLst>
            </a:custGeom>
            <a:solidFill>
              <a:srgbClr val="CC9900"/>
            </a:solidFill>
          </p:spPr>
          <p:txBody>
            <a:bodyPr wrap="square" lIns="0" tIns="0" rIns="0" bIns="0" rtlCol="0"/>
            <a:lstStyle/>
            <a:p>
              <a:endParaRPr/>
            </a:p>
          </p:txBody>
        </p:sp>
        <p:sp>
          <p:nvSpPr>
            <p:cNvPr id="72" name="object 72"/>
            <p:cNvSpPr/>
            <p:nvPr/>
          </p:nvSpPr>
          <p:spPr>
            <a:xfrm>
              <a:off x="3052572" y="5146547"/>
              <a:ext cx="1335405" cy="265430"/>
            </a:xfrm>
            <a:custGeom>
              <a:avLst/>
              <a:gdLst/>
              <a:ahLst/>
              <a:cxnLst/>
              <a:rect l="l" t="t" r="r" b="b"/>
              <a:pathLst>
                <a:path w="1335404" h="265429">
                  <a:moveTo>
                    <a:pt x="0" y="0"/>
                  </a:moveTo>
                  <a:lnTo>
                    <a:pt x="1202436" y="0"/>
                  </a:lnTo>
                  <a:lnTo>
                    <a:pt x="1335024" y="132587"/>
                  </a:lnTo>
                  <a:lnTo>
                    <a:pt x="1202436" y="265175"/>
                  </a:lnTo>
                  <a:lnTo>
                    <a:pt x="0" y="265175"/>
                  </a:lnTo>
                  <a:lnTo>
                    <a:pt x="0" y="0"/>
                  </a:lnTo>
                  <a:close/>
                </a:path>
              </a:pathLst>
            </a:custGeom>
            <a:ln w="12700">
              <a:solidFill>
                <a:srgbClr val="CC9900"/>
              </a:solidFill>
            </a:ln>
          </p:spPr>
          <p:txBody>
            <a:bodyPr wrap="square" lIns="0" tIns="0" rIns="0" bIns="0" rtlCol="0"/>
            <a:lstStyle/>
            <a:p>
              <a:endParaRPr/>
            </a:p>
          </p:txBody>
        </p:sp>
      </p:grpSp>
      <p:sp>
        <p:nvSpPr>
          <p:cNvPr id="73" name="object 73"/>
          <p:cNvSpPr txBox="1"/>
          <p:nvPr/>
        </p:nvSpPr>
        <p:spPr>
          <a:xfrm>
            <a:off x="3401948" y="5115559"/>
            <a:ext cx="57213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FFFF"/>
                </a:solidFill>
                <a:latin typeface="Calibri"/>
                <a:cs typeface="Calibri"/>
              </a:rPr>
              <a:t>P</a:t>
            </a:r>
            <a:r>
              <a:rPr sz="1800" spc="-5" dirty="0">
                <a:solidFill>
                  <a:srgbClr val="FFFFFF"/>
                </a:solidFill>
                <a:latin typeface="Calibri"/>
                <a:cs typeface="Calibri"/>
              </a:rPr>
              <a:t>o</a:t>
            </a:r>
            <a:r>
              <a:rPr sz="1800" spc="-10" dirty="0">
                <a:solidFill>
                  <a:srgbClr val="FFFFFF"/>
                </a:solidFill>
                <a:latin typeface="Calibri"/>
                <a:cs typeface="Calibri"/>
              </a:rPr>
              <a:t>l</a:t>
            </a:r>
            <a:r>
              <a:rPr sz="1800" spc="-5" dirty="0">
                <a:solidFill>
                  <a:srgbClr val="FFFFFF"/>
                </a:solidFill>
                <a:latin typeface="Calibri"/>
                <a:cs typeface="Calibri"/>
              </a:rPr>
              <a:t>i</a:t>
            </a:r>
            <a:r>
              <a:rPr sz="1800" spc="-10" dirty="0">
                <a:solidFill>
                  <a:srgbClr val="FFFFFF"/>
                </a:solidFill>
                <a:latin typeface="Calibri"/>
                <a:cs typeface="Calibri"/>
              </a:rPr>
              <a:t>c</a:t>
            </a:r>
            <a:r>
              <a:rPr sz="1800" dirty="0">
                <a:solidFill>
                  <a:srgbClr val="FFFFFF"/>
                </a:solidFill>
                <a:latin typeface="Calibri"/>
                <a:cs typeface="Calibri"/>
              </a:rPr>
              <a:t>e</a:t>
            </a:r>
            <a:endParaRPr sz="1800">
              <a:latin typeface="Calibri"/>
              <a:cs typeface="Calibri"/>
            </a:endParaRPr>
          </a:p>
        </p:txBody>
      </p:sp>
      <p:grpSp>
        <p:nvGrpSpPr>
          <p:cNvPr id="74" name="object 74"/>
          <p:cNvGrpSpPr/>
          <p:nvPr/>
        </p:nvGrpSpPr>
        <p:grpSpPr>
          <a:xfrm>
            <a:off x="3046222" y="6057646"/>
            <a:ext cx="1348105" cy="278130"/>
            <a:chOff x="3046222" y="6057646"/>
            <a:chExt cx="1348105" cy="278130"/>
          </a:xfrm>
        </p:grpSpPr>
        <p:sp>
          <p:nvSpPr>
            <p:cNvPr id="75" name="object 75"/>
            <p:cNvSpPr/>
            <p:nvPr/>
          </p:nvSpPr>
          <p:spPr>
            <a:xfrm>
              <a:off x="3052572" y="6063996"/>
              <a:ext cx="1335405" cy="265430"/>
            </a:xfrm>
            <a:custGeom>
              <a:avLst/>
              <a:gdLst/>
              <a:ahLst/>
              <a:cxnLst/>
              <a:rect l="l" t="t" r="r" b="b"/>
              <a:pathLst>
                <a:path w="1335404" h="265429">
                  <a:moveTo>
                    <a:pt x="1202436" y="0"/>
                  </a:moveTo>
                  <a:lnTo>
                    <a:pt x="0" y="0"/>
                  </a:lnTo>
                  <a:lnTo>
                    <a:pt x="0" y="265175"/>
                  </a:lnTo>
                  <a:lnTo>
                    <a:pt x="1202436" y="265175"/>
                  </a:lnTo>
                  <a:lnTo>
                    <a:pt x="1335024" y="132587"/>
                  </a:lnTo>
                  <a:lnTo>
                    <a:pt x="1202436" y="0"/>
                  </a:lnTo>
                  <a:close/>
                </a:path>
              </a:pathLst>
            </a:custGeom>
            <a:solidFill>
              <a:srgbClr val="B12500"/>
            </a:solidFill>
          </p:spPr>
          <p:txBody>
            <a:bodyPr wrap="square" lIns="0" tIns="0" rIns="0" bIns="0" rtlCol="0"/>
            <a:lstStyle/>
            <a:p>
              <a:endParaRPr/>
            </a:p>
          </p:txBody>
        </p:sp>
        <p:sp>
          <p:nvSpPr>
            <p:cNvPr id="76" name="object 76"/>
            <p:cNvSpPr/>
            <p:nvPr/>
          </p:nvSpPr>
          <p:spPr>
            <a:xfrm>
              <a:off x="3052572" y="6063996"/>
              <a:ext cx="1335405" cy="265430"/>
            </a:xfrm>
            <a:custGeom>
              <a:avLst/>
              <a:gdLst/>
              <a:ahLst/>
              <a:cxnLst/>
              <a:rect l="l" t="t" r="r" b="b"/>
              <a:pathLst>
                <a:path w="1335404" h="265429">
                  <a:moveTo>
                    <a:pt x="0" y="0"/>
                  </a:moveTo>
                  <a:lnTo>
                    <a:pt x="1202436" y="0"/>
                  </a:lnTo>
                  <a:lnTo>
                    <a:pt x="1335024" y="132587"/>
                  </a:lnTo>
                  <a:lnTo>
                    <a:pt x="1202436"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77" name="object 77"/>
          <p:cNvSpPr txBox="1"/>
          <p:nvPr/>
        </p:nvSpPr>
        <p:spPr>
          <a:xfrm>
            <a:off x="3462909" y="6032703"/>
            <a:ext cx="45085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Chef</a:t>
            </a:r>
            <a:endParaRPr sz="1800">
              <a:latin typeface="Calibri"/>
              <a:cs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059168" y="2261616"/>
            <a:ext cx="914400" cy="914400"/>
          </a:xfrm>
          <a:prstGeom prst="rect">
            <a:avLst/>
          </a:prstGeom>
        </p:spPr>
      </p:pic>
      <p:pic>
        <p:nvPicPr>
          <p:cNvPr id="3" name="object 3"/>
          <p:cNvPicPr/>
          <p:nvPr/>
        </p:nvPicPr>
        <p:blipFill>
          <a:blip r:embed="rId2" cstate="print"/>
          <a:stretch>
            <a:fillRect/>
          </a:stretch>
        </p:blipFill>
        <p:spPr>
          <a:xfrm>
            <a:off x="7059168" y="4015740"/>
            <a:ext cx="914400" cy="914400"/>
          </a:xfrm>
          <a:prstGeom prst="rect">
            <a:avLst/>
          </a:prstGeom>
        </p:spPr>
      </p:pic>
      <p:grpSp>
        <p:nvGrpSpPr>
          <p:cNvPr id="4" name="object 4"/>
          <p:cNvGrpSpPr/>
          <p:nvPr/>
        </p:nvGrpSpPr>
        <p:grpSpPr>
          <a:xfrm>
            <a:off x="8224773" y="2579877"/>
            <a:ext cx="1348105" cy="278130"/>
            <a:chOff x="8224773" y="2579877"/>
            <a:chExt cx="1348105" cy="278130"/>
          </a:xfrm>
        </p:grpSpPr>
        <p:sp>
          <p:nvSpPr>
            <p:cNvPr id="5" name="object 5"/>
            <p:cNvSpPr/>
            <p:nvPr/>
          </p:nvSpPr>
          <p:spPr>
            <a:xfrm>
              <a:off x="8231123" y="2586227"/>
              <a:ext cx="1335405" cy="265430"/>
            </a:xfrm>
            <a:custGeom>
              <a:avLst/>
              <a:gdLst/>
              <a:ahLst/>
              <a:cxnLst/>
              <a:rect l="l" t="t" r="r" b="b"/>
              <a:pathLst>
                <a:path w="1335404" h="265430">
                  <a:moveTo>
                    <a:pt x="1202435" y="0"/>
                  </a:moveTo>
                  <a:lnTo>
                    <a:pt x="0" y="0"/>
                  </a:lnTo>
                  <a:lnTo>
                    <a:pt x="0" y="265175"/>
                  </a:lnTo>
                  <a:lnTo>
                    <a:pt x="1202435" y="265175"/>
                  </a:lnTo>
                  <a:lnTo>
                    <a:pt x="1335024" y="132587"/>
                  </a:lnTo>
                  <a:lnTo>
                    <a:pt x="1202435" y="0"/>
                  </a:lnTo>
                  <a:close/>
                </a:path>
              </a:pathLst>
            </a:custGeom>
            <a:solidFill>
              <a:srgbClr val="E84B21"/>
            </a:solidFill>
          </p:spPr>
          <p:txBody>
            <a:bodyPr wrap="square" lIns="0" tIns="0" rIns="0" bIns="0" rtlCol="0"/>
            <a:lstStyle/>
            <a:p>
              <a:endParaRPr/>
            </a:p>
          </p:txBody>
        </p:sp>
        <p:sp>
          <p:nvSpPr>
            <p:cNvPr id="6" name="object 6"/>
            <p:cNvSpPr/>
            <p:nvPr/>
          </p:nvSpPr>
          <p:spPr>
            <a:xfrm>
              <a:off x="8231123" y="2586227"/>
              <a:ext cx="1335405" cy="265430"/>
            </a:xfrm>
            <a:custGeom>
              <a:avLst/>
              <a:gdLst/>
              <a:ahLst/>
              <a:cxnLst/>
              <a:rect l="l" t="t" r="r" b="b"/>
              <a:pathLst>
                <a:path w="1335404" h="265430">
                  <a:moveTo>
                    <a:pt x="0" y="0"/>
                  </a:moveTo>
                  <a:lnTo>
                    <a:pt x="1202435" y="0"/>
                  </a:lnTo>
                  <a:lnTo>
                    <a:pt x="1335024" y="132587"/>
                  </a:lnTo>
                  <a:lnTo>
                    <a:pt x="1202435"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7" name="object 7"/>
          <p:cNvSpPr txBox="1"/>
          <p:nvPr/>
        </p:nvSpPr>
        <p:spPr>
          <a:xfrm>
            <a:off x="8582025" y="2554604"/>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dirty="0">
              <a:latin typeface="Calibri"/>
              <a:cs typeface="Calibri"/>
            </a:endParaRPr>
          </a:p>
        </p:txBody>
      </p:sp>
      <p:grpSp>
        <p:nvGrpSpPr>
          <p:cNvPr id="8" name="object 8"/>
          <p:cNvGrpSpPr/>
          <p:nvPr/>
        </p:nvGrpSpPr>
        <p:grpSpPr>
          <a:xfrm>
            <a:off x="8224773" y="4335526"/>
            <a:ext cx="1348105" cy="276860"/>
            <a:chOff x="8224773" y="4335526"/>
            <a:chExt cx="1348105" cy="276860"/>
          </a:xfrm>
        </p:grpSpPr>
        <p:sp>
          <p:nvSpPr>
            <p:cNvPr id="9" name="object 9"/>
            <p:cNvSpPr/>
            <p:nvPr/>
          </p:nvSpPr>
          <p:spPr>
            <a:xfrm>
              <a:off x="8231123" y="4341876"/>
              <a:ext cx="1335405" cy="264160"/>
            </a:xfrm>
            <a:custGeom>
              <a:avLst/>
              <a:gdLst/>
              <a:ahLst/>
              <a:cxnLst/>
              <a:rect l="l" t="t" r="r" b="b"/>
              <a:pathLst>
                <a:path w="1335404" h="264160">
                  <a:moveTo>
                    <a:pt x="1203198" y="0"/>
                  </a:moveTo>
                  <a:lnTo>
                    <a:pt x="0" y="0"/>
                  </a:lnTo>
                  <a:lnTo>
                    <a:pt x="0" y="263651"/>
                  </a:lnTo>
                  <a:lnTo>
                    <a:pt x="1203198" y="263651"/>
                  </a:lnTo>
                  <a:lnTo>
                    <a:pt x="1335024" y="131825"/>
                  </a:lnTo>
                  <a:lnTo>
                    <a:pt x="1203198" y="0"/>
                  </a:lnTo>
                  <a:close/>
                </a:path>
              </a:pathLst>
            </a:custGeom>
            <a:solidFill>
              <a:srgbClr val="E84B21"/>
            </a:solidFill>
          </p:spPr>
          <p:txBody>
            <a:bodyPr wrap="square" lIns="0" tIns="0" rIns="0" bIns="0" rtlCol="0"/>
            <a:lstStyle/>
            <a:p>
              <a:endParaRPr/>
            </a:p>
          </p:txBody>
        </p:sp>
        <p:sp>
          <p:nvSpPr>
            <p:cNvPr id="10" name="object 10"/>
            <p:cNvSpPr/>
            <p:nvPr/>
          </p:nvSpPr>
          <p:spPr>
            <a:xfrm>
              <a:off x="8231123" y="4341876"/>
              <a:ext cx="1335405" cy="264160"/>
            </a:xfrm>
            <a:custGeom>
              <a:avLst/>
              <a:gdLst/>
              <a:ahLst/>
              <a:cxnLst/>
              <a:rect l="l" t="t" r="r" b="b"/>
              <a:pathLst>
                <a:path w="1335404" h="264160">
                  <a:moveTo>
                    <a:pt x="0" y="0"/>
                  </a:moveTo>
                  <a:lnTo>
                    <a:pt x="1203198" y="0"/>
                  </a:lnTo>
                  <a:lnTo>
                    <a:pt x="1335024" y="131825"/>
                  </a:lnTo>
                  <a:lnTo>
                    <a:pt x="1203198" y="263651"/>
                  </a:lnTo>
                  <a:lnTo>
                    <a:pt x="0" y="263651"/>
                  </a:lnTo>
                  <a:lnTo>
                    <a:pt x="0" y="0"/>
                  </a:lnTo>
                  <a:close/>
                </a:path>
              </a:pathLst>
            </a:custGeom>
            <a:ln w="12700">
              <a:solidFill>
                <a:srgbClr val="AA3516"/>
              </a:solidFill>
            </a:ln>
          </p:spPr>
          <p:txBody>
            <a:bodyPr wrap="square" lIns="0" tIns="0" rIns="0" bIns="0" rtlCol="0"/>
            <a:lstStyle/>
            <a:p>
              <a:endParaRPr/>
            </a:p>
          </p:txBody>
        </p:sp>
      </p:grpSp>
      <p:grpSp>
        <p:nvGrpSpPr>
          <p:cNvPr id="11" name="object 11"/>
          <p:cNvGrpSpPr/>
          <p:nvPr/>
        </p:nvGrpSpPr>
        <p:grpSpPr>
          <a:xfrm>
            <a:off x="9905713" y="2473374"/>
            <a:ext cx="694055" cy="527685"/>
            <a:chOff x="9905713" y="2473374"/>
            <a:chExt cx="694055" cy="527685"/>
          </a:xfrm>
        </p:grpSpPr>
        <p:sp>
          <p:nvSpPr>
            <p:cNvPr id="12" name="object 12"/>
            <p:cNvSpPr/>
            <p:nvPr/>
          </p:nvSpPr>
          <p:spPr>
            <a:xfrm>
              <a:off x="9905713" y="2473374"/>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2" y="527664"/>
                  </a:lnTo>
                  <a:lnTo>
                    <a:pt x="222659" y="471129"/>
                  </a:lnTo>
                  <a:lnTo>
                    <a:pt x="56504" y="471129"/>
                  </a:lnTo>
                  <a:lnTo>
                    <a:pt x="56504" y="56535"/>
                  </a:lnTo>
                  <a:lnTo>
                    <a:pt x="637260" y="56535"/>
                  </a:lnTo>
                  <a:lnTo>
                    <a:pt x="693797" y="0"/>
                  </a:lnTo>
                  <a:close/>
                </a:path>
              </a:pathLst>
            </a:custGeom>
            <a:solidFill>
              <a:srgbClr val="E84B21"/>
            </a:solidFill>
          </p:spPr>
          <p:txBody>
            <a:bodyPr wrap="square" lIns="0" tIns="0" rIns="0" bIns="0" rtlCol="0"/>
            <a:lstStyle/>
            <a:p>
              <a:endParaRPr/>
            </a:p>
          </p:txBody>
        </p:sp>
        <p:sp>
          <p:nvSpPr>
            <p:cNvPr id="13" name="object 13"/>
            <p:cNvSpPr/>
            <p:nvPr/>
          </p:nvSpPr>
          <p:spPr>
            <a:xfrm>
              <a:off x="10149812" y="2538984"/>
              <a:ext cx="264160" cy="75565"/>
            </a:xfrm>
            <a:custGeom>
              <a:avLst/>
              <a:gdLst/>
              <a:ahLst/>
              <a:cxnLst/>
              <a:rect l="l" t="t" r="r" b="b"/>
              <a:pathLst>
                <a:path w="264159" h="75564">
                  <a:moveTo>
                    <a:pt x="131843" y="0"/>
                  </a:moveTo>
                  <a:lnTo>
                    <a:pt x="80523" y="2951"/>
                  </a:lnTo>
                  <a:lnTo>
                    <a:pt x="38615" y="11002"/>
                  </a:lnTo>
                  <a:lnTo>
                    <a:pt x="10360" y="22942"/>
                  </a:lnTo>
                  <a:lnTo>
                    <a:pt x="0" y="37564"/>
                  </a:lnTo>
                  <a:lnTo>
                    <a:pt x="10360" y="52186"/>
                  </a:lnTo>
                  <a:lnTo>
                    <a:pt x="38615" y="64126"/>
                  </a:lnTo>
                  <a:lnTo>
                    <a:pt x="80523" y="72176"/>
                  </a:lnTo>
                  <a:lnTo>
                    <a:pt x="131843" y="75128"/>
                  </a:lnTo>
                  <a:lnTo>
                    <a:pt x="183163" y="72176"/>
                  </a:lnTo>
                  <a:lnTo>
                    <a:pt x="225071" y="64126"/>
                  </a:lnTo>
                  <a:lnTo>
                    <a:pt x="253326" y="52186"/>
                  </a:lnTo>
                  <a:lnTo>
                    <a:pt x="263687" y="37564"/>
                  </a:lnTo>
                  <a:lnTo>
                    <a:pt x="253326" y="22942"/>
                  </a:lnTo>
                  <a:lnTo>
                    <a:pt x="225071" y="11002"/>
                  </a:lnTo>
                  <a:lnTo>
                    <a:pt x="183163" y="2952"/>
                  </a:lnTo>
                  <a:lnTo>
                    <a:pt x="131843" y="0"/>
                  </a:lnTo>
                  <a:close/>
                </a:path>
              </a:pathLst>
            </a:custGeom>
            <a:solidFill>
              <a:srgbClr val="FF6600"/>
            </a:solidFill>
          </p:spPr>
          <p:txBody>
            <a:bodyPr wrap="square" lIns="0" tIns="0" rIns="0" bIns="0" rtlCol="0"/>
            <a:lstStyle/>
            <a:p>
              <a:endParaRPr/>
            </a:p>
          </p:txBody>
        </p:sp>
        <p:pic>
          <p:nvPicPr>
            <p:cNvPr id="14" name="object 14"/>
            <p:cNvPicPr/>
            <p:nvPr/>
          </p:nvPicPr>
          <p:blipFill>
            <a:blip r:embed="rId3" cstate="print"/>
            <a:stretch>
              <a:fillRect/>
            </a:stretch>
          </p:blipFill>
          <p:spPr>
            <a:xfrm>
              <a:off x="10149812" y="2595331"/>
              <a:ext cx="226908" cy="251853"/>
            </a:xfrm>
            <a:prstGeom prst="rect">
              <a:avLst/>
            </a:prstGeom>
          </p:spPr>
        </p:pic>
      </p:grpSp>
      <p:grpSp>
        <p:nvGrpSpPr>
          <p:cNvPr id="15" name="object 15"/>
          <p:cNvGrpSpPr/>
          <p:nvPr/>
        </p:nvGrpSpPr>
        <p:grpSpPr>
          <a:xfrm>
            <a:off x="9905713" y="4218354"/>
            <a:ext cx="694055" cy="527685"/>
            <a:chOff x="9905713" y="4218354"/>
            <a:chExt cx="694055" cy="527685"/>
          </a:xfrm>
        </p:grpSpPr>
        <p:sp>
          <p:nvSpPr>
            <p:cNvPr id="16" name="object 16"/>
            <p:cNvSpPr/>
            <p:nvPr/>
          </p:nvSpPr>
          <p:spPr>
            <a:xfrm>
              <a:off x="10110200" y="4317513"/>
              <a:ext cx="335280" cy="335915"/>
            </a:xfrm>
            <a:custGeom>
              <a:avLst/>
              <a:gdLst/>
              <a:ahLst/>
              <a:cxnLst/>
              <a:rect l="l" t="t" r="r" b="b"/>
              <a:pathLst>
                <a:path w="335279" h="335914">
                  <a:moveTo>
                    <a:pt x="167596" y="0"/>
                  </a:moveTo>
                  <a:lnTo>
                    <a:pt x="123022" y="5985"/>
                  </a:lnTo>
                  <a:lnTo>
                    <a:pt x="82981" y="22881"/>
                  </a:lnTo>
                  <a:lnTo>
                    <a:pt x="49066" y="49093"/>
                  </a:lnTo>
                  <a:lnTo>
                    <a:pt x="22868" y="83027"/>
                  </a:lnTo>
                  <a:lnTo>
                    <a:pt x="5982" y="123090"/>
                  </a:lnTo>
                  <a:lnTo>
                    <a:pt x="0" y="167689"/>
                  </a:lnTo>
                  <a:lnTo>
                    <a:pt x="5982" y="212288"/>
                  </a:lnTo>
                  <a:lnTo>
                    <a:pt x="22869" y="252351"/>
                  </a:lnTo>
                  <a:lnTo>
                    <a:pt x="49066" y="286285"/>
                  </a:lnTo>
                  <a:lnTo>
                    <a:pt x="82982" y="312497"/>
                  </a:lnTo>
                  <a:lnTo>
                    <a:pt x="123023" y="329392"/>
                  </a:lnTo>
                  <a:lnTo>
                    <a:pt x="167597" y="335378"/>
                  </a:lnTo>
                  <a:lnTo>
                    <a:pt x="212171" y="329392"/>
                  </a:lnTo>
                  <a:lnTo>
                    <a:pt x="252212" y="312497"/>
                  </a:lnTo>
                  <a:lnTo>
                    <a:pt x="259720" y="306695"/>
                  </a:lnTo>
                  <a:lnTo>
                    <a:pt x="143339" y="306695"/>
                  </a:lnTo>
                  <a:lnTo>
                    <a:pt x="98911" y="290946"/>
                  </a:lnTo>
                  <a:lnTo>
                    <a:pt x="62793" y="262125"/>
                  </a:lnTo>
                  <a:lnTo>
                    <a:pt x="37840" y="223043"/>
                  </a:lnTo>
                  <a:lnTo>
                    <a:pt x="26903" y="176515"/>
                  </a:lnTo>
                  <a:lnTo>
                    <a:pt x="334010" y="176515"/>
                  </a:lnTo>
                  <a:lnTo>
                    <a:pt x="335194" y="167689"/>
                  </a:lnTo>
                  <a:lnTo>
                    <a:pt x="334010" y="158863"/>
                  </a:lnTo>
                  <a:lnTo>
                    <a:pt x="26903" y="158863"/>
                  </a:lnTo>
                  <a:lnTo>
                    <a:pt x="37840" y="112335"/>
                  </a:lnTo>
                  <a:lnTo>
                    <a:pt x="62793" y="73253"/>
                  </a:lnTo>
                  <a:lnTo>
                    <a:pt x="98911" y="44432"/>
                  </a:lnTo>
                  <a:lnTo>
                    <a:pt x="143339" y="28683"/>
                  </a:lnTo>
                  <a:lnTo>
                    <a:pt x="259719" y="28683"/>
                  </a:lnTo>
                  <a:lnTo>
                    <a:pt x="252212" y="22881"/>
                  </a:lnTo>
                  <a:lnTo>
                    <a:pt x="212171" y="5985"/>
                  </a:lnTo>
                  <a:lnTo>
                    <a:pt x="167596" y="0"/>
                  </a:lnTo>
                  <a:close/>
                </a:path>
                <a:path w="335279" h="335914">
                  <a:moveTo>
                    <a:pt x="97471" y="176515"/>
                  </a:moveTo>
                  <a:lnTo>
                    <a:pt x="79829" y="176515"/>
                  </a:lnTo>
                  <a:lnTo>
                    <a:pt x="87209" y="213114"/>
                  </a:lnTo>
                  <a:lnTo>
                    <a:pt x="102157" y="247231"/>
                  </a:lnTo>
                  <a:lnTo>
                    <a:pt x="121818" y="278535"/>
                  </a:lnTo>
                  <a:lnTo>
                    <a:pt x="143339" y="306695"/>
                  </a:lnTo>
                  <a:lnTo>
                    <a:pt x="191854" y="306695"/>
                  </a:lnTo>
                  <a:lnTo>
                    <a:pt x="198619" y="297869"/>
                  </a:lnTo>
                  <a:lnTo>
                    <a:pt x="158776" y="297869"/>
                  </a:lnTo>
                  <a:lnTo>
                    <a:pt x="137785" y="270592"/>
                  </a:lnTo>
                  <a:lnTo>
                    <a:pt x="118861" y="241163"/>
                  </a:lnTo>
                  <a:lnTo>
                    <a:pt x="104569" y="209749"/>
                  </a:lnTo>
                  <a:lnTo>
                    <a:pt x="97471" y="176515"/>
                  </a:lnTo>
                  <a:close/>
                </a:path>
                <a:path w="335279" h="335914">
                  <a:moveTo>
                    <a:pt x="334010" y="176515"/>
                  </a:moveTo>
                  <a:lnTo>
                    <a:pt x="308290" y="176515"/>
                  </a:lnTo>
                  <a:lnTo>
                    <a:pt x="297354" y="223043"/>
                  </a:lnTo>
                  <a:lnTo>
                    <a:pt x="272400" y="262125"/>
                  </a:lnTo>
                  <a:lnTo>
                    <a:pt x="236283" y="290946"/>
                  </a:lnTo>
                  <a:lnTo>
                    <a:pt x="191854" y="306695"/>
                  </a:lnTo>
                  <a:lnTo>
                    <a:pt x="259720" y="306695"/>
                  </a:lnTo>
                  <a:lnTo>
                    <a:pt x="286128" y="286285"/>
                  </a:lnTo>
                  <a:lnTo>
                    <a:pt x="312325" y="252351"/>
                  </a:lnTo>
                  <a:lnTo>
                    <a:pt x="329211" y="212288"/>
                  </a:lnTo>
                  <a:lnTo>
                    <a:pt x="334010" y="176515"/>
                  </a:lnTo>
                  <a:close/>
                </a:path>
                <a:path w="335279" h="335914">
                  <a:moveTo>
                    <a:pt x="176418" y="176515"/>
                  </a:moveTo>
                  <a:lnTo>
                    <a:pt x="158776" y="176515"/>
                  </a:lnTo>
                  <a:lnTo>
                    <a:pt x="158776" y="297869"/>
                  </a:lnTo>
                  <a:lnTo>
                    <a:pt x="176418" y="297869"/>
                  </a:lnTo>
                  <a:lnTo>
                    <a:pt x="176418" y="176515"/>
                  </a:lnTo>
                  <a:close/>
                </a:path>
                <a:path w="335279" h="335914">
                  <a:moveTo>
                    <a:pt x="255365" y="176515"/>
                  </a:moveTo>
                  <a:lnTo>
                    <a:pt x="237723" y="176515"/>
                  </a:lnTo>
                  <a:lnTo>
                    <a:pt x="230625" y="209749"/>
                  </a:lnTo>
                  <a:lnTo>
                    <a:pt x="216332" y="241163"/>
                  </a:lnTo>
                  <a:lnTo>
                    <a:pt x="197409" y="270592"/>
                  </a:lnTo>
                  <a:lnTo>
                    <a:pt x="176418" y="297869"/>
                  </a:lnTo>
                  <a:lnTo>
                    <a:pt x="198619" y="297869"/>
                  </a:lnTo>
                  <a:lnTo>
                    <a:pt x="213438" y="278535"/>
                  </a:lnTo>
                  <a:lnTo>
                    <a:pt x="233202" y="247231"/>
                  </a:lnTo>
                  <a:lnTo>
                    <a:pt x="248170" y="213114"/>
                  </a:lnTo>
                  <a:lnTo>
                    <a:pt x="255365" y="176515"/>
                  </a:lnTo>
                  <a:close/>
                </a:path>
                <a:path w="335279" h="335914">
                  <a:moveTo>
                    <a:pt x="191854" y="28683"/>
                  </a:moveTo>
                  <a:lnTo>
                    <a:pt x="143339" y="28683"/>
                  </a:lnTo>
                  <a:lnTo>
                    <a:pt x="121755" y="56843"/>
                  </a:lnTo>
                  <a:lnTo>
                    <a:pt x="101991" y="88147"/>
                  </a:lnTo>
                  <a:lnTo>
                    <a:pt x="87023" y="122264"/>
                  </a:lnTo>
                  <a:lnTo>
                    <a:pt x="79829" y="158863"/>
                  </a:lnTo>
                  <a:lnTo>
                    <a:pt x="97471" y="158863"/>
                  </a:lnTo>
                  <a:lnTo>
                    <a:pt x="104569" y="125629"/>
                  </a:lnTo>
                  <a:lnTo>
                    <a:pt x="118861" y="94214"/>
                  </a:lnTo>
                  <a:lnTo>
                    <a:pt x="137832" y="64724"/>
                  </a:lnTo>
                  <a:lnTo>
                    <a:pt x="158776" y="37509"/>
                  </a:lnTo>
                  <a:lnTo>
                    <a:pt x="198619" y="37509"/>
                  </a:lnTo>
                  <a:lnTo>
                    <a:pt x="191854" y="28683"/>
                  </a:lnTo>
                  <a:close/>
                </a:path>
                <a:path w="335279" h="335914">
                  <a:moveTo>
                    <a:pt x="176417" y="37509"/>
                  </a:moveTo>
                  <a:lnTo>
                    <a:pt x="158776" y="37509"/>
                  </a:lnTo>
                  <a:lnTo>
                    <a:pt x="158776" y="158863"/>
                  </a:lnTo>
                  <a:lnTo>
                    <a:pt x="176418" y="158863"/>
                  </a:lnTo>
                  <a:lnTo>
                    <a:pt x="176417" y="37509"/>
                  </a:lnTo>
                  <a:close/>
                </a:path>
                <a:path w="335279" h="335914">
                  <a:moveTo>
                    <a:pt x="198619" y="37509"/>
                  </a:moveTo>
                  <a:lnTo>
                    <a:pt x="176417" y="37509"/>
                  </a:lnTo>
                  <a:lnTo>
                    <a:pt x="197449" y="64786"/>
                  </a:lnTo>
                  <a:lnTo>
                    <a:pt x="216332" y="94049"/>
                  </a:lnTo>
                  <a:lnTo>
                    <a:pt x="230625" y="125443"/>
                  </a:lnTo>
                  <a:lnTo>
                    <a:pt x="237723" y="158863"/>
                  </a:lnTo>
                  <a:lnTo>
                    <a:pt x="255365" y="158863"/>
                  </a:lnTo>
                  <a:lnTo>
                    <a:pt x="248170" y="122264"/>
                  </a:lnTo>
                  <a:lnTo>
                    <a:pt x="233202" y="88147"/>
                  </a:lnTo>
                  <a:lnTo>
                    <a:pt x="213438" y="56843"/>
                  </a:lnTo>
                  <a:lnTo>
                    <a:pt x="198619" y="37509"/>
                  </a:lnTo>
                  <a:close/>
                </a:path>
                <a:path w="335279" h="335914">
                  <a:moveTo>
                    <a:pt x="259719" y="28683"/>
                  </a:moveTo>
                  <a:lnTo>
                    <a:pt x="191854" y="28683"/>
                  </a:lnTo>
                  <a:lnTo>
                    <a:pt x="236282" y="44432"/>
                  </a:lnTo>
                  <a:lnTo>
                    <a:pt x="272400" y="73253"/>
                  </a:lnTo>
                  <a:lnTo>
                    <a:pt x="297354" y="112335"/>
                  </a:lnTo>
                  <a:lnTo>
                    <a:pt x="308290" y="158863"/>
                  </a:lnTo>
                  <a:lnTo>
                    <a:pt x="334010" y="158863"/>
                  </a:lnTo>
                  <a:lnTo>
                    <a:pt x="329211" y="123090"/>
                  </a:lnTo>
                  <a:lnTo>
                    <a:pt x="312325" y="83027"/>
                  </a:lnTo>
                  <a:lnTo>
                    <a:pt x="286127" y="49093"/>
                  </a:lnTo>
                  <a:lnTo>
                    <a:pt x="259719" y="28683"/>
                  </a:lnTo>
                  <a:close/>
                </a:path>
              </a:pathLst>
            </a:custGeom>
            <a:solidFill>
              <a:srgbClr val="FF6600"/>
            </a:solidFill>
          </p:spPr>
          <p:txBody>
            <a:bodyPr wrap="square" lIns="0" tIns="0" rIns="0" bIns="0" rtlCol="0"/>
            <a:lstStyle/>
            <a:p>
              <a:endParaRPr/>
            </a:p>
          </p:txBody>
        </p:sp>
        <p:sp>
          <p:nvSpPr>
            <p:cNvPr id="17" name="object 17"/>
            <p:cNvSpPr/>
            <p:nvPr/>
          </p:nvSpPr>
          <p:spPr>
            <a:xfrm>
              <a:off x="9905713" y="4218354"/>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3" y="527664"/>
                  </a:lnTo>
                  <a:lnTo>
                    <a:pt x="222659" y="471129"/>
                  </a:lnTo>
                  <a:lnTo>
                    <a:pt x="56504" y="471129"/>
                  </a:lnTo>
                  <a:lnTo>
                    <a:pt x="56504" y="56535"/>
                  </a:lnTo>
                  <a:lnTo>
                    <a:pt x="637261" y="56535"/>
                  </a:lnTo>
                  <a:lnTo>
                    <a:pt x="693797" y="0"/>
                  </a:lnTo>
                  <a:close/>
                </a:path>
              </a:pathLst>
            </a:custGeom>
            <a:solidFill>
              <a:srgbClr val="E84B21"/>
            </a:solidFill>
          </p:spPr>
          <p:txBody>
            <a:bodyPr wrap="square" lIns="0" tIns="0" rIns="0" bIns="0" rtlCol="0"/>
            <a:lstStyle/>
            <a:p>
              <a:endParaRPr/>
            </a:p>
          </p:txBody>
        </p:sp>
      </p:grpSp>
      <p:sp>
        <p:nvSpPr>
          <p:cNvPr id="18" name="object 18"/>
          <p:cNvSpPr/>
          <p:nvPr/>
        </p:nvSpPr>
        <p:spPr>
          <a:xfrm>
            <a:off x="2022716" y="2340787"/>
            <a:ext cx="452120" cy="618490"/>
          </a:xfrm>
          <a:custGeom>
            <a:avLst/>
            <a:gdLst/>
            <a:ahLst/>
            <a:cxnLst/>
            <a:rect l="l" t="t" r="r" b="b"/>
            <a:pathLst>
              <a:path w="452119"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19"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grpSp>
        <p:nvGrpSpPr>
          <p:cNvPr id="19" name="object 19"/>
          <p:cNvGrpSpPr/>
          <p:nvPr/>
        </p:nvGrpSpPr>
        <p:grpSpPr>
          <a:xfrm>
            <a:off x="4802501" y="4045159"/>
            <a:ext cx="603250" cy="807085"/>
            <a:chOff x="4802501" y="4045159"/>
            <a:chExt cx="603250" cy="807085"/>
          </a:xfrm>
        </p:grpSpPr>
        <p:sp>
          <p:nvSpPr>
            <p:cNvPr id="20" name="object 20"/>
            <p:cNvSpPr/>
            <p:nvPr/>
          </p:nvSpPr>
          <p:spPr>
            <a:xfrm>
              <a:off x="4802492" y="4045165"/>
              <a:ext cx="480695" cy="807085"/>
            </a:xfrm>
            <a:custGeom>
              <a:avLst/>
              <a:gdLst/>
              <a:ahLst/>
              <a:cxnLst/>
              <a:rect l="l" t="t" r="r" b="b"/>
              <a:pathLst>
                <a:path w="480695" h="807085">
                  <a:moveTo>
                    <a:pt x="226021" y="626605"/>
                  </a:moveTo>
                  <a:lnTo>
                    <a:pt x="222326" y="608266"/>
                  </a:lnTo>
                  <a:lnTo>
                    <a:pt x="212229" y="593293"/>
                  </a:lnTo>
                  <a:lnTo>
                    <a:pt x="197256" y="583196"/>
                  </a:lnTo>
                  <a:lnTo>
                    <a:pt x="178930" y="579488"/>
                  </a:lnTo>
                  <a:lnTo>
                    <a:pt x="103035" y="579488"/>
                  </a:lnTo>
                  <a:lnTo>
                    <a:pt x="95694" y="578015"/>
                  </a:lnTo>
                  <a:lnTo>
                    <a:pt x="89712" y="573976"/>
                  </a:lnTo>
                  <a:lnTo>
                    <a:pt x="85674" y="567982"/>
                  </a:lnTo>
                  <a:lnTo>
                    <a:pt x="84188" y="560641"/>
                  </a:lnTo>
                  <a:lnTo>
                    <a:pt x="84188" y="440321"/>
                  </a:lnTo>
                  <a:lnTo>
                    <a:pt x="103555" y="431101"/>
                  </a:lnTo>
                  <a:lnTo>
                    <a:pt x="118618" y="416585"/>
                  </a:lnTo>
                  <a:lnTo>
                    <a:pt x="128371" y="398068"/>
                  </a:lnTo>
                  <a:lnTo>
                    <a:pt x="131851" y="376897"/>
                  </a:lnTo>
                  <a:lnTo>
                    <a:pt x="131851" y="339217"/>
                  </a:lnTo>
                  <a:lnTo>
                    <a:pt x="113017" y="339217"/>
                  </a:lnTo>
                  <a:lnTo>
                    <a:pt x="113017" y="284289"/>
                  </a:lnTo>
                  <a:lnTo>
                    <a:pt x="106680" y="277964"/>
                  </a:lnTo>
                  <a:lnTo>
                    <a:pt x="91084" y="277964"/>
                  </a:lnTo>
                  <a:lnTo>
                    <a:pt x="84759" y="284289"/>
                  </a:lnTo>
                  <a:lnTo>
                    <a:pt x="84759" y="339217"/>
                  </a:lnTo>
                  <a:lnTo>
                    <a:pt x="46520" y="339217"/>
                  </a:lnTo>
                  <a:lnTo>
                    <a:pt x="46520" y="284289"/>
                  </a:lnTo>
                  <a:lnTo>
                    <a:pt x="40195" y="277964"/>
                  </a:lnTo>
                  <a:lnTo>
                    <a:pt x="24599" y="277964"/>
                  </a:lnTo>
                  <a:lnTo>
                    <a:pt x="18275" y="284289"/>
                  </a:lnTo>
                  <a:lnTo>
                    <a:pt x="18275" y="339217"/>
                  </a:lnTo>
                  <a:lnTo>
                    <a:pt x="0" y="339217"/>
                  </a:lnTo>
                  <a:lnTo>
                    <a:pt x="0" y="376897"/>
                  </a:lnTo>
                  <a:lnTo>
                    <a:pt x="3314" y="397852"/>
                  </a:lnTo>
                  <a:lnTo>
                    <a:pt x="12814" y="416255"/>
                  </a:lnTo>
                  <a:lnTo>
                    <a:pt x="27533" y="430809"/>
                  </a:lnTo>
                  <a:lnTo>
                    <a:pt x="46520" y="440220"/>
                  </a:lnTo>
                  <a:lnTo>
                    <a:pt x="46520" y="570636"/>
                  </a:lnTo>
                  <a:lnTo>
                    <a:pt x="50444" y="588924"/>
                  </a:lnTo>
                  <a:lnTo>
                    <a:pt x="60718" y="603783"/>
                  </a:lnTo>
                  <a:lnTo>
                    <a:pt x="75806" y="613702"/>
                  </a:lnTo>
                  <a:lnTo>
                    <a:pt x="94170" y="617181"/>
                  </a:lnTo>
                  <a:lnTo>
                    <a:pt x="169519" y="617181"/>
                  </a:lnTo>
                  <a:lnTo>
                    <a:pt x="176847" y="618655"/>
                  </a:lnTo>
                  <a:lnTo>
                    <a:pt x="182829" y="622706"/>
                  </a:lnTo>
                  <a:lnTo>
                    <a:pt x="186867" y="628688"/>
                  </a:lnTo>
                  <a:lnTo>
                    <a:pt x="188353" y="636028"/>
                  </a:lnTo>
                  <a:lnTo>
                    <a:pt x="188353" y="806856"/>
                  </a:lnTo>
                  <a:lnTo>
                    <a:pt x="226021" y="806856"/>
                  </a:lnTo>
                  <a:lnTo>
                    <a:pt x="226021" y="626605"/>
                  </a:lnTo>
                  <a:close/>
                </a:path>
                <a:path w="480695" h="807085">
                  <a:moveTo>
                    <a:pt x="452513" y="226136"/>
                  </a:moveTo>
                  <a:lnTo>
                    <a:pt x="151155" y="226136"/>
                  </a:lnTo>
                  <a:lnTo>
                    <a:pt x="151155" y="235559"/>
                  </a:lnTo>
                  <a:lnTo>
                    <a:pt x="158838" y="283222"/>
                  </a:lnTo>
                  <a:lnTo>
                    <a:pt x="180225" y="324599"/>
                  </a:lnTo>
                  <a:lnTo>
                    <a:pt x="212839" y="357238"/>
                  </a:lnTo>
                  <a:lnTo>
                    <a:pt x="254203" y="378637"/>
                  </a:lnTo>
                  <a:lnTo>
                    <a:pt x="301828" y="386321"/>
                  </a:lnTo>
                  <a:lnTo>
                    <a:pt x="349453" y="378637"/>
                  </a:lnTo>
                  <a:lnTo>
                    <a:pt x="390817" y="357238"/>
                  </a:lnTo>
                  <a:lnTo>
                    <a:pt x="423430" y="324599"/>
                  </a:lnTo>
                  <a:lnTo>
                    <a:pt x="444830" y="283222"/>
                  </a:lnTo>
                  <a:lnTo>
                    <a:pt x="452513" y="235559"/>
                  </a:lnTo>
                  <a:lnTo>
                    <a:pt x="452513" y="226136"/>
                  </a:lnTo>
                  <a:close/>
                </a:path>
                <a:path w="480695" h="807085">
                  <a:moveTo>
                    <a:pt x="480288" y="179031"/>
                  </a:moveTo>
                  <a:lnTo>
                    <a:pt x="478815" y="171691"/>
                  </a:lnTo>
                  <a:lnTo>
                    <a:pt x="474776" y="165709"/>
                  </a:lnTo>
                  <a:lnTo>
                    <a:pt x="468782" y="161671"/>
                  </a:lnTo>
                  <a:lnTo>
                    <a:pt x="461454" y="160185"/>
                  </a:lnTo>
                  <a:lnTo>
                    <a:pt x="452043" y="160185"/>
                  </a:lnTo>
                  <a:lnTo>
                    <a:pt x="450215" y="150761"/>
                  </a:lnTo>
                  <a:lnTo>
                    <a:pt x="444754" y="122428"/>
                  </a:lnTo>
                  <a:lnTo>
                    <a:pt x="435864" y="103771"/>
                  </a:lnTo>
                  <a:lnTo>
                    <a:pt x="428472" y="88239"/>
                  </a:lnTo>
                  <a:lnTo>
                    <a:pt x="404202" y="59182"/>
                  </a:lnTo>
                  <a:lnTo>
                    <a:pt x="372935" y="36830"/>
                  </a:lnTo>
                  <a:lnTo>
                    <a:pt x="357746" y="96989"/>
                  </a:lnTo>
                  <a:lnTo>
                    <a:pt x="356806" y="100799"/>
                  </a:lnTo>
                  <a:lnTo>
                    <a:pt x="352882" y="103771"/>
                  </a:lnTo>
                  <a:lnTo>
                    <a:pt x="348449" y="103644"/>
                  </a:lnTo>
                  <a:lnTo>
                    <a:pt x="346189" y="103644"/>
                  </a:lnTo>
                  <a:lnTo>
                    <a:pt x="341096" y="102577"/>
                  </a:lnTo>
                  <a:lnTo>
                    <a:pt x="337832" y="97586"/>
                  </a:lnTo>
                  <a:lnTo>
                    <a:pt x="339026" y="91960"/>
                  </a:lnTo>
                  <a:lnTo>
                    <a:pt x="347268" y="59436"/>
                  </a:lnTo>
                  <a:lnTo>
                    <a:pt x="356920" y="21361"/>
                  </a:lnTo>
                  <a:lnTo>
                    <a:pt x="353148" y="12763"/>
                  </a:lnTo>
                  <a:lnTo>
                    <a:pt x="346925" y="6032"/>
                  </a:lnTo>
                  <a:lnTo>
                    <a:pt x="338886" y="1612"/>
                  </a:lnTo>
                  <a:lnTo>
                    <a:pt x="329615" y="0"/>
                  </a:lnTo>
                  <a:lnTo>
                    <a:pt x="321792" y="0"/>
                  </a:lnTo>
                  <a:lnTo>
                    <a:pt x="321792" y="95173"/>
                  </a:lnTo>
                  <a:lnTo>
                    <a:pt x="290334" y="150761"/>
                  </a:lnTo>
                  <a:lnTo>
                    <a:pt x="301358" y="106565"/>
                  </a:lnTo>
                  <a:lnTo>
                    <a:pt x="285635" y="106565"/>
                  </a:lnTo>
                  <a:lnTo>
                    <a:pt x="286080" y="103771"/>
                  </a:lnTo>
                  <a:lnTo>
                    <a:pt x="293255" y="59436"/>
                  </a:lnTo>
                  <a:lnTo>
                    <a:pt x="315950" y="59436"/>
                  </a:lnTo>
                  <a:lnTo>
                    <a:pt x="305879" y="95173"/>
                  </a:lnTo>
                  <a:lnTo>
                    <a:pt x="321792" y="95173"/>
                  </a:lnTo>
                  <a:lnTo>
                    <a:pt x="321792" y="0"/>
                  </a:lnTo>
                  <a:lnTo>
                    <a:pt x="273100" y="0"/>
                  </a:lnTo>
                  <a:lnTo>
                    <a:pt x="263829" y="1612"/>
                  </a:lnTo>
                  <a:lnTo>
                    <a:pt x="255790" y="6032"/>
                  </a:lnTo>
                  <a:lnTo>
                    <a:pt x="249580" y="12763"/>
                  </a:lnTo>
                  <a:lnTo>
                    <a:pt x="245795" y="21361"/>
                  </a:lnTo>
                  <a:lnTo>
                    <a:pt x="263690" y="91960"/>
                  </a:lnTo>
                  <a:lnTo>
                    <a:pt x="265049" y="96989"/>
                  </a:lnTo>
                  <a:lnTo>
                    <a:pt x="262077" y="102158"/>
                  </a:lnTo>
                  <a:lnTo>
                    <a:pt x="256527" y="103644"/>
                  </a:lnTo>
                  <a:lnTo>
                    <a:pt x="254266" y="103644"/>
                  </a:lnTo>
                  <a:lnTo>
                    <a:pt x="249834" y="103771"/>
                  </a:lnTo>
                  <a:lnTo>
                    <a:pt x="245910" y="100799"/>
                  </a:lnTo>
                  <a:lnTo>
                    <a:pt x="230263" y="36830"/>
                  </a:lnTo>
                  <a:lnTo>
                    <a:pt x="198996" y="59182"/>
                  </a:lnTo>
                  <a:lnTo>
                    <a:pt x="174713" y="88239"/>
                  </a:lnTo>
                  <a:lnTo>
                    <a:pt x="158445" y="122428"/>
                  </a:lnTo>
                  <a:lnTo>
                    <a:pt x="151155" y="160185"/>
                  </a:lnTo>
                  <a:lnTo>
                    <a:pt x="141262" y="160185"/>
                  </a:lnTo>
                  <a:lnTo>
                    <a:pt x="133934" y="161671"/>
                  </a:lnTo>
                  <a:lnTo>
                    <a:pt x="127939" y="165709"/>
                  </a:lnTo>
                  <a:lnTo>
                    <a:pt x="123913" y="171691"/>
                  </a:lnTo>
                  <a:lnTo>
                    <a:pt x="122428" y="179031"/>
                  </a:lnTo>
                  <a:lnTo>
                    <a:pt x="123913" y="186372"/>
                  </a:lnTo>
                  <a:lnTo>
                    <a:pt x="127939" y="192354"/>
                  </a:lnTo>
                  <a:lnTo>
                    <a:pt x="133934" y="196392"/>
                  </a:lnTo>
                  <a:lnTo>
                    <a:pt x="141262" y="197878"/>
                  </a:lnTo>
                  <a:lnTo>
                    <a:pt x="461454" y="197878"/>
                  </a:lnTo>
                  <a:lnTo>
                    <a:pt x="468782" y="196392"/>
                  </a:lnTo>
                  <a:lnTo>
                    <a:pt x="474776" y="192354"/>
                  </a:lnTo>
                  <a:lnTo>
                    <a:pt x="478815" y="186372"/>
                  </a:lnTo>
                  <a:lnTo>
                    <a:pt x="480288" y="179031"/>
                  </a:lnTo>
                  <a:close/>
                </a:path>
              </a:pathLst>
            </a:custGeom>
            <a:solidFill>
              <a:srgbClr val="FF6138"/>
            </a:solidFill>
          </p:spPr>
          <p:txBody>
            <a:bodyPr wrap="square" lIns="0" tIns="0" rIns="0" bIns="0" rtlCol="0"/>
            <a:lstStyle/>
            <a:p>
              <a:endParaRPr/>
            </a:p>
          </p:txBody>
        </p:sp>
        <p:pic>
          <p:nvPicPr>
            <p:cNvPr id="21" name="object 21"/>
            <p:cNvPicPr/>
            <p:nvPr/>
          </p:nvPicPr>
          <p:blipFill>
            <a:blip r:embed="rId4" cstate="print"/>
            <a:stretch>
              <a:fillRect/>
            </a:stretch>
          </p:blipFill>
          <p:spPr>
            <a:xfrm>
              <a:off x="4802501" y="4561517"/>
              <a:ext cx="169513" cy="209181"/>
            </a:xfrm>
            <a:prstGeom prst="rect">
              <a:avLst/>
            </a:prstGeom>
          </p:spPr>
        </p:pic>
        <p:sp>
          <p:nvSpPr>
            <p:cNvPr id="22" name="object 22"/>
            <p:cNvSpPr/>
            <p:nvPr/>
          </p:nvSpPr>
          <p:spPr>
            <a:xfrm>
              <a:off x="4905527" y="4469176"/>
              <a:ext cx="499745" cy="301625"/>
            </a:xfrm>
            <a:custGeom>
              <a:avLst/>
              <a:gdLst/>
              <a:ahLst/>
              <a:cxnLst/>
              <a:rect l="l" t="t" r="r" b="b"/>
              <a:pathLst>
                <a:path w="499745" h="301625">
                  <a:moveTo>
                    <a:pt x="198330" y="0"/>
                  </a:moveTo>
                  <a:lnTo>
                    <a:pt x="135548" y="5279"/>
                  </a:lnTo>
                  <a:lnTo>
                    <a:pt x="74020" y="18845"/>
                  </a:lnTo>
                  <a:lnTo>
                    <a:pt x="36407" y="31397"/>
                  </a:lnTo>
                  <a:lnTo>
                    <a:pt x="0" y="47112"/>
                  </a:lnTo>
                  <a:lnTo>
                    <a:pt x="0" y="136627"/>
                  </a:lnTo>
                  <a:lnTo>
                    <a:pt x="75904" y="136627"/>
                  </a:lnTo>
                  <a:lnTo>
                    <a:pt x="101563" y="141811"/>
                  </a:lnTo>
                  <a:lnTo>
                    <a:pt x="122517" y="155946"/>
                  </a:lnTo>
                  <a:lnTo>
                    <a:pt x="136645" y="176912"/>
                  </a:lnTo>
                  <a:lnTo>
                    <a:pt x="141826" y="202585"/>
                  </a:lnTo>
                  <a:lnTo>
                    <a:pt x="141826" y="301522"/>
                  </a:lnTo>
                  <a:lnTo>
                    <a:pt x="499687" y="301522"/>
                  </a:lnTo>
                  <a:lnTo>
                    <a:pt x="499687" y="150761"/>
                  </a:lnTo>
                  <a:lnTo>
                    <a:pt x="482031" y="102701"/>
                  </a:lnTo>
                  <a:lnTo>
                    <a:pt x="436532" y="67077"/>
                  </a:lnTo>
                  <a:lnTo>
                    <a:pt x="400333" y="47584"/>
                  </a:lnTo>
                  <a:lnTo>
                    <a:pt x="362016" y="31624"/>
                  </a:lnTo>
                  <a:lnTo>
                    <a:pt x="322640" y="18845"/>
                  </a:lnTo>
                  <a:lnTo>
                    <a:pt x="261177" y="4852"/>
                  </a:lnTo>
                  <a:lnTo>
                    <a:pt x="229863" y="1274"/>
                  </a:lnTo>
                  <a:lnTo>
                    <a:pt x="198330" y="0"/>
                  </a:lnTo>
                  <a:close/>
                </a:path>
              </a:pathLst>
            </a:custGeom>
            <a:solidFill>
              <a:srgbClr val="FF6138"/>
            </a:solidFill>
          </p:spPr>
          <p:txBody>
            <a:bodyPr wrap="square" lIns="0" tIns="0" rIns="0" bIns="0" rtlCol="0"/>
            <a:lstStyle/>
            <a:p>
              <a:endParaRPr/>
            </a:p>
          </p:txBody>
        </p:sp>
      </p:grpSp>
      <p:sp>
        <p:nvSpPr>
          <p:cNvPr id="23" name="object 23"/>
          <p:cNvSpPr/>
          <p:nvPr/>
        </p:nvSpPr>
        <p:spPr>
          <a:xfrm>
            <a:off x="4787252" y="2340787"/>
            <a:ext cx="452120" cy="618490"/>
          </a:xfrm>
          <a:custGeom>
            <a:avLst/>
            <a:gdLst/>
            <a:ahLst/>
            <a:cxnLst/>
            <a:rect l="l" t="t" r="r" b="b"/>
            <a:pathLst>
              <a:path w="452120" h="618489">
                <a:moveTo>
                  <a:pt x="160096" y="363334"/>
                </a:moveTo>
                <a:lnTo>
                  <a:pt x="92583" y="391414"/>
                </a:lnTo>
                <a:lnTo>
                  <a:pt x="30048" y="429298"/>
                </a:lnTo>
                <a:lnTo>
                  <a:pt x="2222" y="472554"/>
                </a:lnTo>
                <a:lnTo>
                  <a:pt x="0" y="489978"/>
                </a:lnTo>
                <a:lnTo>
                  <a:pt x="0" y="618451"/>
                </a:lnTo>
                <a:lnTo>
                  <a:pt x="108496" y="509968"/>
                </a:lnTo>
                <a:lnTo>
                  <a:pt x="108496" y="484606"/>
                </a:lnTo>
                <a:lnTo>
                  <a:pt x="104419" y="482447"/>
                </a:lnTo>
                <a:lnTo>
                  <a:pt x="101917" y="478180"/>
                </a:lnTo>
                <a:lnTo>
                  <a:pt x="118541" y="429133"/>
                </a:lnTo>
                <a:lnTo>
                  <a:pt x="160096" y="406311"/>
                </a:lnTo>
                <a:lnTo>
                  <a:pt x="160096" y="363334"/>
                </a:lnTo>
                <a:close/>
              </a:path>
              <a:path w="452120" h="618489">
                <a:moveTo>
                  <a:pt x="184035" y="434416"/>
                </a:moveTo>
                <a:lnTo>
                  <a:pt x="140195" y="443865"/>
                </a:lnTo>
                <a:lnTo>
                  <a:pt x="127787" y="478180"/>
                </a:lnTo>
                <a:lnTo>
                  <a:pt x="125336" y="482333"/>
                </a:lnTo>
                <a:lnTo>
                  <a:pt x="121386" y="484606"/>
                </a:lnTo>
                <a:lnTo>
                  <a:pt x="121386" y="497065"/>
                </a:lnTo>
                <a:lnTo>
                  <a:pt x="184035" y="434416"/>
                </a:lnTo>
                <a:close/>
              </a:path>
              <a:path w="452120" h="618489">
                <a:moveTo>
                  <a:pt x="278079" y="340372"/>
                </a:moveTo>
                <a:lnTo>
                  <a:pt x="270522" y="340753"/>
                </a:lnTo>
                <a:lnTo>
                  <a:pt x="239877" y="344309"/>
                </a:lnTo>
                <a:lnTo>
                  <a:pt x="209537" y="349859"/>
                </a:lnTo>
                <a:lnTo>
                  <a:pt x="179590" y="357403"/>
                </a:lnTo>
                <a:lnTo>
                  <a:pt x="179590" y="406311"/>
                </a:lnTo>
                <a:lnTo>
                  <a:pt x="202768" y="414121"/>
                </a:lnTo>
                <a:lnTo>
                  <a:pt x="203631" y="414820"/>
                </a:lnTo>
                <a:lnTo>
                  <a:pt x="278079" y="340372"/>
                </a:lnTo>
                <a:close/>
              </a:path>
              <a:path w="452120"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E84B21"/>
          </a:solidFill>
        </p:spPr>
        <p:txBody>
          <a:bodyPr wrap="square" lIns="0" tIns="0" rIns="0" bIns="0" rtlCol="0"/>
          <a:lstStyle/>
          <a:p>
            <a:endParaRPr/>
          </a:p>
        </p:txBody>
      </p:sp>
      <p:sp>
        <p:nvSpPr>
          <p:cNvPr id="24" name="object 24"/>
          <p:cNvSpPr/>
          <p:nvPr/>
        </p:nvSpPr>
        <p:spPr>
          <a:xfrm>
            <a:off x="2037956" y="4114723"/>
            <a:ext cx="452120" cy="618490"/>
          </a:xfrm>
          <a:custGeom>
            <a:avLst/>
            <a:gdLst/>
            <a:ahLst/>
            <a:cxnLst/>
            <a:rect l="l" t="t" r="r" b="b"/>
            <a:pathLst>
              <a:path w="452119" h="618489">
                <a:moveTo>
                  <a:pt x="278231" y="340233"/>
                </a:moveTo>
                <a:lnTo>
                  <a:pt x="239204" y="344398"/>
                </a:lnTo>
                <a:lnTo>
                  <a:pt x="177050" y="358063"/>
                </a:lnTo>
                <a:lnTo>
                  <a:pt x="137668" y="371373"/>
                </a:lnTo>
                <a:lnTo>
                  <a:pt x="99352" y="388213"/>
                </a:lnTo>
                <a:lnTo>
                  <a:pt x="63157" y="407885"/>
                </a:lnTo>
                <a:lnTo>
                  <a:pt x="30137" y="429679"/>
                </a:lnTo>
                <a:lnTo>
                  <a:pt x="2057" y="473138"/>
                </a:lnTo>
                <a:lnTo>
                  <a:pt x="0" y="489978"/>
                </a:lnTo>
                <a:lnTo>
                  <a:pt x="0" y="618451"/>
                </a:lnTo>
                <a:lnTo>
                  <a:pt x="278231" y="340233"/>
                </a:lnTo>
                <a:close/>
              </a:path>
              <a:path w="452119" h="618489">
                <a:moveTo>
                  <a:pt x="452043" y="150761"/>
                </a:moveTo>
                <a:lnTo>
                  <a:pt x="444360" y="103111"/>
                </a:lnTo>
                <a:lnTo>
                  <a:pt x="422960" y="61734"/>
                </a:lnTo>
                <a:lnTo>
                  <a:pt x="390347" y="29095"/>
                </a:lnTo>
                <a:lnTo>
                  <a:pt x="348983" y="7696"/>
                </a:lnTo>
                <a:lnTo>
                  <a:pt x="301358" y="0"/>
                </a:lnTo>
                <a:lnTo>
                  <a:pt x="253733" y="7696"/>
                </a:lnTo>
                <a:lnTo>
                  <a:pt x="212369" y="29095"/>
                </a:lnTo>
                <a:lnTo>
                  <a:pt x="179755" y="61734"/>
                </a:lnTo>
                <a:lnTo>
                  <a:pt x="158356" y="103111"/>
                </a:lnTo>
                <a:lnTo>
                  <a:pt x="150685" y="150761"/>
                </a:lnTo>
                <a:lnTo>
                  <a:pt x="158356" y="198424"/>
                </a:lnTo>
                <a:lnTo>
                  <a:pt x="179755" y="239801"/>
                </a:lnTo>
                <a:lnTo>
                  <a:pt x="212369" y="272440"/>
                </a:lnTo>
                <a:lnTo>
                  <a:pt x="253733" y="293839"/>
                </a:lnTo>
                <a:lnTo>
                  <a:pt x="301358" y="301523"/>
                </a:lnTo>
                <a:lnTo>
                  <a:pt x="319925" y="298526"/>
                </a:lnTo>
                <a:lnTo>
                  <a:pt x="449033" y="169430"/>
                </a:lnTo>
                <a:lnTo>
                  <a:pt x="452043" y="150761"/>
                </a:lnTo>
                <a:close/>
              </a:path>
            </a:pathLst>
          </a:custGeom>
          <a:solidFill>
            <a:srgbClr val="7E7E7E"/>
          </a:solidFill>
        </p:spPr>
        <p:txBody>
          <a:bodyPr wrap="square" lIns="0" tIns="0" rIns="0" bIns="0" rtlCol="0"/>
          <a:lstStyle/>
          <a:p>
            <a:endParaRPr/>
          </a:p>
        </p:txBody>
      </p:sp>
      <p:grpSp>
        <p:nvGrpSpPr>
          <p:cNvPr id="25" name="object 25"/>
          <p:cNvGrpSpPr/>
          <p:nvPr/>
        </p:nvGrpSpPr>
        <p:grpSpPr>
          <a:xfrm>
            <a:off x="3030982" y="2520442"/>
            <a:ext cx="1348105" cy="278130"/>
            <a:chOff x="3030982" y="2520442"/>
            <a:chExt cx="1348105" cy="278130"/>
          </a:xfrm>
        </p:grpSpPr>
        <p:sp>
          <p:nvSpPr>
            <p:cNvPr id="26" name="object 26"/>
            <p:cNvSpPr/>
            <p:nvPr/>
          </p:nvSpPr>
          <p:spPr>
            <a:xfrm>
              <a:off x="3037332" y="2526792"/>
              <a:ext cx="1335405" cy="265430"/>
            </a:xfrm>
            <a:custGeom>
              <a:avLst/>
              <a:gdLst/>
              <a:ahLst/>
              <a:cxnLst/>
              <a:rect l="l" t="t" r="r" b="b"/>
              <a:pathLst>
                <a:path w="1335404" h="265430">
                  <a:moveTo>
                    <a:pt x="1202435" y="0"/>
                  </a:moveTo>
                  <a:lnTo>
                    <a:pt x="0" y="0"/>
                  </a:lnTo>
                  <a:lnTo>
                    <a:pt x="0" y="265175"/>
                  </a:lnTo>
                  <a:lnTo>
                    <a:pt x="1202435" y="265175"/>
                  </a:lnTo>
                  <a:lnTo>
                    <a:pt x="1335023" y="132587"/>
                  </a:lnTo>
                  <a:lnTo>
                    <a:pt x="1202435" y="0"/>
                  </a:lnTo>
                  <a:close/>
                </a:path>
              </a:pathLst>
            </a:custGeom>
            <a:solidFill>
              <a:srgbClr val="E84B21"/>
            </a:solidFill>
          </p:spPr>
          <p:txBody>
            <a:bodyPr wrap="square" lIns="0" tIns="0" rIns="0" bIns="0" rtlCol="0"/>
            <a:lstStyle/>
            <a:p>
              <a:endParaRPr/>
            </a:p>
          </p:txBody>
        </p:sp>
        <p:sp>
          <p:nvSpPr>
            <p:cNvPr id="27" name="object 27"/>
            <p:cNvSpPr/>
            <p:nvPr/>
          </p:nvSpPr>
          <p:spPr>
            <a:xfrm>
              <a:off x="3037332" y="2526792"/>
              <a:ext cx="1335405" cy="265430"/>
            </a:xfrm>
            <a:custGeom>
              <a:avLst/>
              <a:gdLst/>
              <a:ahLst/>
              <a:cxnLst/>
              <a:rect l="l" t="t" r="r" b="b"/>
              <a:pathLst>
                <a:path w="1335404" h="265430">
                  <a:moveTo>
                    <a:pt x="0" y="0"/>
                  </a:moveTo>
                  <a:lnTo>
                    <a:pt x="1202435" y="0"/>
                  </a:lnTo>
                  <a:lnTo>
                    <a:pt x="1335023" y="132587"/>
                  </a:lnTo>
                  <a:lnTo>
                    <a:pt x="1202435"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28" name="object 28"/>
          <p:cNvSpPr txBox="1">
            <a:spLocks noGrp="1"/>
          </p:cNvSpPr>
          <p:nvPr>
            <p:ph type="title"/>
          </p:nvPr>
        </p:nvSpPr>
        <p:spPr>
          <a:xfrm>
            <a:off x="3343147" y="2495169"/>
            <a:ext cx="1063834" cy="297053"/>
          </a:xfrm>
          <a:prstGeom prst="rect">
            <a:avLst/>
          </a:prstGeom>
        </p:spPr>
        <p:txBody>
          <a:bodyPr vert="horz" wrap="square" lIns="0" tIns="12700" rIns="0" bIns="0" rtlCol="0">
            <a:spAutoFit/>
          </a:bodyPr>
          <a:lstStyle/>
          <a:p>
            <a:pPr marL="12700">
              <a:lnSpc>
                <a:spcPct val="100000"/>
              </a:lnSpc>
              <a:spcBef>
                <a:spcPts val="100"/>
              </a:spcBef>
            </a:pPr>
            <a:r>
              <a:rPr sz="1800" b="0" spc="-10" dirty="0">
                <a:solidFill>
                  <a:srgbClr val="FFFFFF"/>
                </a:solidFill>
                <a:latin typeface="Calibri"/>
                <a:cs typeface="Calibri"/>
              </a:rPr>
              <a:t>Doctor</a:t>
            </a:r>
            <a:endParaRPr sz="1800" dirty="0">
              <a:latin typeface="Calibri"/>
              <a:cs typeface="Calibri"/>
            </a:endParaRPr>
          </a:p>
        </p:txBody>
      </p:sp>
      <p:grpSp>
        <p:nvGrpSpPr>
          <p:cNvPr id="29" name="object 29"/>
          <p:cNvGrpSpPr/>
          <p:nvPr/>
        </p:nvGrpSpPr>
        <p:grpSpPr>
          <a:xfrm>
            <a:off x="3046222" y="4295902"/>
            <a:ext cx="1348105" cy="278130"/>
            <a:chOff x="3046222" y="4295902"/>
            <a:chExt cx="1348105" cy="278130"/>
          </a:xfrm>
        </p:grpSpPr>
        <p:sp>
          <p:nvSpPr>
            <p:cNvPr id="30" name="object 30"/>
            <p:cNvSpPr/>
            <p:nvPr/>
          </p:nvSpPr>
          <p:spPr>
            <a:xfrm>
              <a:off x="3052572" y="4302252"/>
              <a:ext cx="1335405" cy="265430"/>
            </a:xfrm>
            <a:custGeom>
              <a:avLst/>
              <a:gdLst/>
              <a:ahLst/>
              <a:cxnLst/>
              <a:rect l="l" t="t" r="r" b="b"/>
              <a:pathLst>
                <a:path w="1335404" h="265429">
                  <a:moveTo>
                    <a:pt x="1202436" y="0"/>
                  </a:moveTo>
                  <a:lnTo>
                    <a:pt x="0" y="0"/>
                  </a:lnTo>
                  <a:lnTo>
                    <a:pt x="0" y="265175"/>
                  </a:lnTo>
                  <a:lnTo>
                    <a:pt x="1202436" y="265175"/>
                  </a:lnTo>
                  <a:lnTo>
                    <a:pt x="1335024" y="132587"/>
                  </a:lnTo>
                  <a:lnTo>
                    <a:pt x="1202436" y="0"/>
                  </a:lnTo>
                  <a:close/>
                </a:path>
              </a:pathLst>
            </a:custGeom>
            <a:solidFill>
              <a:srgbClr val="E84B21"/>
            </a:solidFill>
          </p:spPr>
          <p:txBody>
            <a:bodyPr wrap="square" lIns="0" tIns="0" rIns="0" bIns="0" rtlCol="0"/>
            <a:lstStyle/>
            <a:p>
              <a:endParaRPr/>
            </a:p>
          </p:txBody>
        </p:sp>
        <p:sp>
          <p:nvSpPr>
            <p:cNvPr id="31" name="object 31"/>
            <p:cNvSpPr/>
            <p:nvPr/>
          </p:nvSpPr>
          <p:spPr>
            <a:xfrm>
              <a:off x="3052572" y="4302252"/>
              <a:ext cx="1335405" cy="265430"/>
            </a:xfrm>
            <a:custGeom>
              <a:avLst/>
              <a:gdLst/>
              <a:ahLst/>
              <a:cxnLst/>
              <a:rect l="l" t="t" r="r" b="b"/>
              <a:pathLst>
                <a:path w="1335404" h="265429">
                  <a:moveTo>
                    <a:pt x="0" y="0"/>
                  </a:moveTo>
                  <a:lnTo>
                    <a:pt x="1202436" y="0"/>
                  </a:lnTo>
                  <a:lnTo>
                    <a:pt x="1335024" y="132587"/>
                  </a:lnTo>
                  <a:lnTo>
                    <a:pt x="1202436"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32" name="object 32"/>
          <p:cNvSpPr txBox="1"/>
          <p:nvPr/>
        </p:nvSpPr>
        <p:spPr>
          <a:xfrm>
            <a:off x="2705226" y="2910967"/>
            <a:ext cx="2433955" cy="2934970"/>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1400" dirty="0">
                <a:solidFill>
                  <a:srgbClr val="FF6600"/>
                </a:solidFill>
                <a:latin typeface="Calibri"/>
                <a:cs typeface="Calibri"/>
              </a:rPr>
              <a:t>Go</a:t>
            </a:r>
            <a:r>
              <a:rPr sz="1400" spc="-30" dirty="0">
                <a:solidFill>
                  <a:srgbClr val="FF6600"/>
                </a:solidFill>
                <a:latin typeface="Calibri"/>
                <a:cs typeface="Calibri"/>
              </a:rPr>
              <a:t> </a:t>
            </a:r>
            <a:r>
              <a:rPr sz="1400" spc="-10" dirty="0">
                <a:solidFill>
                  <a:srgbClr val="FF6600"/>
                </a:solidFill>
                <a:latin typeface="Calibri"/>
                <a:cs typeface="Calibri"/>
              </a:rPr>
              <a:t>to</a:t>
            </a:r>
            <a:r>
              <a:rPr sz="1400" spc="-20" dirty="0">
                <a:solidFill>
                  <a:srgbClr val="FF6600"/>
                </a:solidFill>
                <a:latin typeface="Calibri"/>
                <a:cs typeface="Calibri"/>
              </a:rPr>
              <a:t> </a:t>
            </a:r>
            <a:r>
              <a:rPr sz="1400" spc="-5" dirty="0">
                <a:solidFill>
                  <a:srgbClr val="FF6600"/>
                </a:solidFill>
                <a:latin typeface="Calibri"/>
                <a:cs typeface="Calibri"/>
              </a:rPr>
              <a:t>medical school</a:t>
            </a:r>
            <a:endParaRPr sz="1400" dirty="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Earn</a:t>
            </a:r>
            <a:r>
              <a:rPr sz="1400" spc="-30" dirty="0">
                <a:solidFill>
                  <a:srgbClr val="FF6600"/>
                </a:solidFill>
                <a:latin typeface="Calibri"/>
                <a:cs typeface="Calibri"/>
              </a:rPr>
              <a:t> </a:t>
            </a:r>
            <a:r>
              <a:rPr sz="1400" spc="-5" dirty="0">
                <a:solidFill>
                  <a:srgbClr val="FF6600"/>
                </a:solidFill>
                <a:latin typeface="Calibri"/>
                <a:cs typeface="Calibri"/>
              </a:rPr>
              <a:t>medical</a:t>
            </a:r>
            <a:r>
              <a:rPr sz="1400" spc="-20" dirty="0">
                <a:solidFill>
                  <a:srgbClr val="FF6600"/>
                </a:solidFill>
                <a:latin typeface="Calibri"/>
                <a:cs typeface="Calibri"/>
              </a:rPr>
              <a:t> </a:t>
            </a:r>
            <a:r>
              <a:rPr sz="1400" spc="-5" dirty="0">
                <a:solidFill>
                  <a:srgbClr val="FF6600"/>
                </a:solidFill>
                <a:latin typeface="Calibri"/>
                <a:cs typeface="Calibri"/>
              </a:rPr>
              <a:t>degree</a:t>
            </a:r>
            <a:endParaRPr sz="1400" dirty="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Complete</a:t>
            </a:r>
            <a:r>
              <a:rPr sz="1400" spc="-20" dirty="0">
                <a:solidFill>
                  <a:srgbClr val="FF6600"/>
                </a:solidFill>
                <a:latin typeface="Calibri"/>
                <a:cs typeface="Calibri"/>
              </a:rPr>
              <a:t> </a:t>
            </a:r>
            <a:r>
              <a:rPr sz="1400" spc="-5" dirty="0">
                <a:solidFill>
                  <a:srgbClr val="FF6600"/>
                </a:solidFill>
                <a:latin typeface="Calibri"/>
                <a:cs typeface="Calibri"/>
              </a:rPr>
              <a:t>Residency</a:t>
            </a:r>
            <a:r>
              <a:rPr sz="1400" spc="-20" dirty="0">
                <a:solidFill>
                  <a:srgbClr val="FF6600"/>
                </a:solidFill>
                <a:latin typeface="Calibri"/>
                <a:cs typeface="Calibri"/>
              </a:rPr>
              <a:t> </a:t>
            </a:r>
            <a:r>
              <a:rPr sz="1400" spc="-10" dirty="0">
                <a:solidFill>
                  <a:srgbClr val="FF6600"/>
                </a:solidFill>
                <a:latin typeface="Calibri"/>
                <a:cs typeface="Calibri"/>
              </a:rPr>
              <a:t>Program</a:t>
            </a:r>
            <a:endParaRPr sz="1400" dirty="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Obtain</a:t>
            </a:r>
            <a:r>
              <a:rPr sz="1400" spc="-40" dirty="0">
                <a:solidFill>
                  <a:srgbClr val="FF6600"/>
                </a:solidFill>
                <a:latin typeface="Calibri"/>
                <a:cs typeface="Calibri"/>
              </a:rPr>
              <a:t> </a:t>
            </a:r>
            <a:r>
              <a:rPr sz="1400" spc="-5" dirty="0">
                <a:solidFill>
                  <a:srgbClr val="FF6600"/>
                </a:solidFill>
                <a:latin typeface="Calibri"/>
                <a:cs typeface="Calibri"/>
              </a:rPr>
              <a:t>License</a:t>
            </a:r>
            <a:endParaRPr sz="1400" dirty="0">
              <a:latin typeface="Calibri"/>
              <a:cs typeface="Calibri"/>
            </a:endParaRPr>
          </a:p>
          <a:p>
            <a:pPr>
              <a:lnSpc>
                <a:spcPct val="100000"/>
              </a:lnSpc>
              <a:buClr>
                <a:srgbClr val="FF6600"/>
              </a:buClr>
              <a:buFont typeface="Arial MT"/>
              <a:buChar char="•"/>
            </a:pPr>
            <a:endParaRPr sz="1600" dirty="0">
              <a:latin typeface="Calibri"/>
              <a:cs typeface="Calibri"/>
            </a:endParaRPr>
          </a:p>
          <a:p>
            <a:pPr>
              <a:lnSpc>
                <a:spcPct val="100000"/>
              </a:lnSpc>
              <a:spcBef>
                <a:spcPts val="5"/>
              </a:spcBef>
              <a:buClr>
                <a:srgbClr val="FF6600"/>
              </a:buClr>
              <a:buFont typeface="Arial MT"/>
              <a:buChar char="•"/>
            </a:pPr>
            <a:endParaRPr sz="1650" dirty="0">
              <a:latin typeface="Calibri"/>
              <a:cs typeface="Calibri"/>
            </a:endParaRPr>
          </a:p>
          <a:p>
            <a:pPr marL="572135">
              <a:lnSpc>
                <a:spcPct val="100000"/>
              </a:lnSpc>
            </a:pPr>
            <a:r>
              <a:rPr sz="1800" spc="-5" dirty="0">
                <a:solidFill>
                  <a:srgbClr val="FFFFFF"/>
                </a:solidFill>
                <a:latin typeface="Calibri"/>
                <a:cs typeface="Calibri"/>
              </a:rPr>
              <a:t>Engineer</a:t>
            </a:r>
            <a:endParaRPr sz="1800" dirty="0">
              <a:latin typeface="Calibri"/>
              <a:cs typeface="Calibri"/>
            </a:endParaRPr>
          </a:p>
          <a:p>
            <a:pPr>
              <a:lnSpc>
                <a:spcPct val="100000"/>
              </a:lnSpc>
            </a:pPr>
            <a:endParaRPr sz="1800" dirty="0">
              <a:latin typeface="Calibri"/>
              <a:cs typeface="Calibri"/>
            </a:endParaRPr>
          </a:p>
          <a:p>
            <a:pPr marL="299085" indent="-287020">
              <a:lnSpc>
                <a:spcPct val="100000"/>
              </a:lnSpc>
              <a:spcBef>
                <a:spcPts val="1130"/>
              </a:spcBef>
              <a:buFont typeface="Arial MT"/>
              <a:buChar char="•"/>
              <a:tabLst>
                <a:tab pos="299085" algn="l"/>
                <a:tab pos="299720" algn="l"/>
              </a:tabLst>
            </a:pPr>
            <a:r>
              <a:rPr sz="1400" dirty="0">
                <a:solidFill>
                  <a:srgbClr val="FF6600"/>
                </a:solidFill>
                <a:latin typeface="Calibri"/>
                <a:cs typeface="Calibri"/>
              </a:rPr>
              <a:t>Go</a:t>
            </a:r>
            <a:r>
              <a:rPr sz="1400" spc="-25" dirty="0">
                <a:solidFill>
                  <a:srgbClr val="FF6600"/>
                </a:solidFill>
                <a:latin typeface="Calibri"/>
                <a:cs typeface="Calibri"/>
              </a:rPr>
              <a:t> </a:t>
            </a:r>
            <a:r>
              <a:rPr sz="1400" spc="-10" dirty="0">
                <a:solidFill>
                  <a:srgbClr val="FF6600"/>
                </a:solidFill>
                <a:latin typeface="Calibri"/>
                <a:cs typeface="Calibri"/>
              </a:rPr>
              <a:t>to </a:t>
            </a:r>
            <a:r>
              <a:rPr sz="1400" spc="-5" dirty="0">
                <a:solidFill>
                  <a:srgbClr val="FF6600"/>
                </a:solidFill>
                <a:latin typeface="Calibri"/>
                <a:cs typeface="Calibri"/>
              </a:rPr>
              <a:t>engineering</a:t>
            </a:r>
            <a:r>
              <a:rPr sz="1400" spc="20" dirty="0">
                <a:solidFill>
                  <a:srgbClr val="FF6600"/>
                </a:solidFill>
                <a:latin typeface="Calibri"/>
                <a:cs typeface="Calibri"/>
              </a:rPr>
              <a:t> </a:t>
            </a:r>
            <a:r>
              <a:rPr sz="1400" spc="-5" dirty="0">
                <a:solidFill>
                  <a:srgbClr val="FF6600"/>
                </a:solidFill>
                <a:latin typeface="Calibri"/>
                <a:cs typeface="Calibri"/>
              </a:rPr>
              <a:t>school</a:t>
            </a:r>
            <a:endParaRPr sz="1400" dirty="0">
              <a:latin typeface="Calibri"/>
              <a:cs typeface="Calibri"/>
            </a:endParaRPr>
          </a:p>
          <a:p>
            <a:pPr marL="299085" indent="-287020">
              <a:lnSpc>
                <a:spcPct val="100000"/>
              </a:lnSpc>
              <a:buFont typeface="Arial MT"/>
              <a:buChar char="•"/>
              <a:tabLst>
                <a:tab pos="299085" algn="l"/>
                <a:tab pos="299720" algn="l"/>
              </a:tabLst>
            </a:pPr>
            <a:r>
              <a:rPr sz="1400" spc="-10" dirty="0">
                <a:solidFill>
                  <a:srgbClr val="FF6600"/>
                </a:solidFill>
                <a:latin typeface="Calibri"/>
                <a:cs typeface="Calibri"/>
              </a:rPr>
              <a:t>Earn</a:t>
            </a:r>
            <a:r>
              <a:rPr sz="1400" spc="-25" dirty="0">
                <a:solidFill>
                  <a:srgbClr val="FF6600"/>
                </a:solidFill>
                <a:latin typeface="Calibri"/>
                <a:cs typeface="Calibri"/>
              </a:rPr>
              <a:t> </a:t>
            </a:r>
            <a:r>
              <a:rPr sz="1400" spc="-5" dirty="0">
                <a:solidFill>
                  <a:srgbClr val="FF6600"/>
                </a:solidFill>
                <a:latin typeface="Calibri"/>
                <a:cs typeface="Calibri"/>
              </a:rPr>
              <a:t>bachelor’s</a:t>
            </a:r>
            <a:r>
              <a:rPr sz="1400" spc="-20" dirty="0">
                <a:solidFill>
                  <a:srgbClr val="FF6600"/>
                </a:solidFill>
                <a:latin typeface="Calibri"/>
                <a:cs typeface="Calibri"/>
              </a:rPr>
              <a:t> </a:t>
            </a:r>
            <a:r>
              <a:rPr sz="1400" spc="-5" dirty="0">
                <a:solidFill>
                  <a:srgbClr val="FF6600"/>
                </a:solidFill>
                <a:latin typeface="Calibri"/>
                <a:cs typeface="Calibri"/>
              </a:rPr>
              <a:t>degree</a:t>
            </a:r>
            <a:endParaRPr sz="1400" dirty="0">
              <a:latin typeface="Calibri"/>
              <a:cs typeface="Calibri"/>
            </a:endParaRPr>
          </a:p>
          <a:p>
            <a:pPr marL="299085" indent="-287020">
              <a:lnSpc>
                <a:spcPct val="100000"/>
              </a:lnSpc>
              <a:buFont typeface="Arial MT"/>
              <a:buChar char="•"/>
              <a:tabLst>
                <a:tab pos="299085" algn="l"/>
                <a:tab pos="299720" algn="l"/>
              </a:tabLst>
            </a:pPr>
            <a:r>
              <a:rPr sz="1400" dirty="0">
                <a:solidFill>
                  <a:srgbClr val="FF6600"/>
                </a:solidFill>
                <a:latin typeface="Calibri"/>
                <a:cs typeface="Calibri"/>
              </a:rPr>
              <a:t>Gain</a:t>
            </a:r>
            <a:r>
              <a:rPr sz="1400" spc="-30" dirty="0">
                <a:solidFill>
                  <a:srgbClr val="FF6600"/>
                </a:solidFill>
                <a:latin typeface="Calibri"/>
                <a:cs typeface="Calibri"/>
              </a:rPr>
              <a:t> </a:t>
            </a:r>
            <a:r>
              <a:rPr sz="1400" dirty="0">
                <a:solidFill>
                  <a:srgbClr val="FF6600"/>
                </a:solidFill>
                <a:latin typeface="Calibri"/>
                <a:cs typeface="Calibri"/>
              </a:rPr>
              <a:t>field</a:t>
            </a:r>
            <a:r>
              <a:rPr sz="1400" spc="-35" dirty="0">
                <a:solidFill>
                  <a:srgbClr val="FF6600"/>
                </a:solidFill>
                <a:latin typeface="Calibri"/>
                <a:cs typeface="Calibri"/>
              </a:rPr>
              <a:t> </a:t>
            </a:r>
            <a:r>
              <a:rPr sz="1400" spc="-5" dirty="0">
                <a:solidFill>
                  <a:srgbClr val="FF6600"/>
                </a:solidFill>
                <a:latin typeface="Calibri"/>
                <a:cs typeface="Calibri"/>
              </a:rPr>
              <a:t>experience</a:t>
            </a:r>
            <a:endParaRPr sz="1400" dirty="0">
              <a:latin typeface="Calibri"/>
              <a:cs typeface="Calibri"/>
            </a:endParaRPr>
          </a:p>
          <a:p>
            <a:pPr marL="299085" indent="-287020">
              <a:lnSpc>
                <a:spcPct val="100000"/>
              </a:lnSpc>
              <a:buFont typeface="Arial MT"/>
              <a:buChar char="•"/>
              <a:tabLst>
                <a:tab pos="299085" algn="l"/>
                <a:tab pos="299720" algn="l"/>
              </a:tabLst>
            </a:pPr>
            <a:r>
              <a:rPr sz="1400" dirty="0">
                <a:solidFill>
                  <a:srgbClr val="FF6600"/>
                </a:solidFill>
                <a:latin typeface="Calibri"/>
                <a:cs typeface="Calibri"/>
              </a:rPr>
              <a:t>Gain</a:t>
            </a:r>
            <a:r>
              <a:rPr sz="1400" spc="-15" dirty="0">
                <a:solidFill>
                  <a:srgbClr val="FF6600"/>
                </a:solidFill>
                <a:latin typeface="Calibri"/>
                <a:cs typeface="Calibri"/>
              </a:rPr>
              <a:t> </a:t>
            </a:r>
            <a:r>
              <a:rPr sz="1400" spc="-10" dirty="0">
                <a:solidFill>
                  <a:srgbClr val="FF6600"/>
                </a:solidFill>
                <a:latin typeface="Calibri"/>
                <a:cs typeface="Calibri"/>
              </a:rPr>
              <a:t>postgraduate</a:t>
            </a:r>
            <a:r>
              <a:rPr sz="1400" spc="-15" dirty="0">
                <a:solidFill>
                  <a:srgbClr val="FF6600"/>
                </a:solidFill>
                <a:latin typeface="Calibri"/>
                <a:cs typeface="Calibri"/>
              </a:rPr>
              <a:t> </a:t>
            </a:r>
            <a:r>
              <a:rPr sz="1400" spc="-5" dirty="0">
                <a:solidFill>
                  <a:srgbClr val="FF6600"/>
                </a:solidFill>
                <a:latin typeface="Calibri"/>
                <a:cs typeface="Calibri"/>
              </a:rPr>
              <a:t>degree</a:t>
            </a:r>
            <a:endParaRPr sz="1400" dirty="0">
              <a:latin typeface="Calibri"/>
              <a:cs typeface="Calibri"/>
            </a:endParaRPr>
          </a:p>
        </p:txBody>
      </p:sp>
      <p:sp>
        <p:nvSpPr>
          <p:cNvPr id="33" name="object 33"/>
          <p:cNvSpPr txBox="1"/>
          <p:nvPr/>
        </p:nvSpPr>
        <p:spPr>
          <a:xfrm>
            <a:off x="7935594" y="3026486"/>
            <a:ext cx="2625725" cy="2633980"/>
          </a:xfrm>
          <a:prstGeom prst="rect">
            <a:avLst/>
          </a:prstGeom>
        </p:spPr>
        <p:txBody>
          <a:bodyPr vert="horz" wrap="square" lIns="0" tIns="13335" rIns="0" bIns="0" rtlCol="0">
            <a:spAutoFit/>
          </a:bodyPr>
          <a:lstStyle/>
          <a:p>
            <a:pPr marL="338455" indent="-287020">
              <a:lnSpc>
                <a:spcPct val="100000"/>
              </a:lnSpc>
              <a:spcBef>
                <a:spcPts val="105"/>
              </a:spcBef>
              <a:buFont typeface="Arial MT"/>
              <a:buChar char="•"/>
              <a:tabLst>
                <a:tab pos="338455" algn="l"/>
                <a:tab pos="339090" algn="l"/>
              </a:tabLst>
            </a:pPr>
            <a:r>
              <a:rPr sz="1400" spc="-5" dirty="0">
                <a:solidFill>
                  <a:srgbClr val="FF6600"/>
                </a:solidFill>
                <a:latin typeface="Calibri"/>
                <a:cs typeface="Calibri"/>
              </a:rPr>
              <a:t>Installing</a:t>
            </a:r>
            <a:r>
              <a:rPr sz="1400" spc="10" dirty="0">
                <a:solidFill>
                  <a:srgbClr val="FF6600"/>
                </a:solidFill>
                <a:latin typeface="Calibri"/>
                <a:cs typeface="Calibri"/>
              </a:rPr>
              <a:t> </a:t>
            </a:r>
            <a:r>
              <a:rPr sz="1400" spc="-10" dirty="0">
                <a:solidFill>
                  <a:srgbClr val="FF6600"/>
                </a:solidFill>
                <a:latin typeface="Calibri"/>
                <a:cs typeface="Calibri"/>
              </a:rPr>
              <a:t>Pre-requisites</a:t>
            </a:r>
            <a:endParaRPr sz="1400" dirty="0">
              <a:latin typeface="Calibri"/>
              <a:cs typeface="Calibri"/>
            </a:endParaRPr>
          </a:p>
          <a:p>
            <a:pPr marL="338455" indent="-287020">
              <a:lnSpc>
                <a:spcPct val="100000"/>
              </a:lnSpc>
              <a:buFont typeface="Arial MT"/>
              <a:buChar char="•"/>
              <a:tabLst>
                <a:tab pos="338455" algn="l"/>
                <a:tab pos="339090" algn="l"/>
              </a:tabLst>
            </a:pPr>
            <a:r>
              <a:rPr sz="1400" spc="-5" dirty="0">
                <a:solidFill>
                  <a:srgbClr val="FF6600"/>
                </a:solidFill>
                <a:latin typeface="Calibri"/>
                <a:cs typeface="Calibri"/>
              </a:rPr>
              <a:t>Installing </a:t>
            </a:r>
            <a:r>
              <a:rPr sz="1400" spc="-10" dirty="0">
                <a:solidFill>
                  <a:srgbClr val="FF6600"/>
                </a:solidFill>
                <a:latin typeface="Calibri"/>
                <a:cs typeface="Calibri"/>
              </a:rPr>
              <a:t>mysql</a:t>
            </a:r>
            <a:r>
              <a:rPr sz="1400" spc="-20" dirty="0">
                <a:solidFill>
                  <a:srgbClr val="FF6600"/>
                </a:solidFill>
                <a:latin typeface="Calibri"/>
                <a:cs typeface="Calibri"/>
              </a:rPr>
              <a:t> </a:t>
            </a:r>
            <a:r>
              <a:rPr sz="1400" spc="-10" dirty="0">
                <a:solidFill>
                  <a:srgbClr val="FF6600"/>
                </a:solidFill>
                <a:latin typeface="Calibri"/>
                <a:cs typeface="Calibri"/>
              </a:rPr>
              <a:t>packages</a:t>
            </a:r>
            <a:endParaRPr sz="1400" dirty="0">
              <a:latin typeface="Calibri"/>
              <a:cs typeface="Calibri"/>
            </a:endParaRPr>
          </a:p>
          <a:p>
            <a:pPr marL="338455" indent="-287020">
              <a:lnSpc>
                <a:spcPct val="100000"/>
              </a:lnSpc>
              <a:buFont typeface="Arial MT"/>
              <a:buChar char="•"/>
              <a:tabLst>
                <a:tab pos="338455" algn="l"/>
                <a:tab pos="339090" algn="l"/>
              </a:tabLst>
            </a:pPr>
            <a:r>
              <a:rPr sz="1400" spc="-5" dirty="0">
                <a:solidFill>
                  <a:srgbClr val="FF6600"/>
                </a:solidFill>
                <a:latin typeface="Calibri"/>
                <a:cs typeface="Calibri"/>
              </a:rPr>
              <a:t>Configuring</a:t>
            </a:r>
            <a:r>
              <a:rPr sz="1400" spc="-20"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dirty="0">
                <a:solidFill>
                  <a:srgbClr val="FF6600"/>
                </a:solidFill>
                <a:latin typeface="Calibri"/>
                <a:cs typeface="Calibri"/>
              </a:rPr>
              <a:t>service</a:t>
            </a:r>
            <a:endParaRPr sz="1400" dirty="0">
              <a:latin typeface="Calibri"/>
              <a:cs typeface="Calibri"/>
            </a:endParaRPr>
          </a:p>
          <a:p>
            <a:pPr marL="338455" indent="-287020">
              <a:lnSpc>
                <a:spcPct val="100000"/>
              </a:lnSpc>
              <a:buFont typeface="Arial MT"/>
              <a:buChar char="•"/>
              <a:tabLst>
                <a:tab pos="338455" algn="l"/>
                <a:tab pos="339090" algn="l"/>
              </a:tabLst>
            </a:pPr>
            <a:r>
              <a:rPr sz="1400" spc="-5" dirty="0">
                <a:solidFill>
                  <a:srgbClr val="FF6600"/>
                </a:solidFill>
                <a:latin typeface="Calibri"/>
                <a:cs typeface="Calibri"/>
              </a:rPr>
              <a:t>Configuring</a:t>
            </a:r>
            <a:r>
              <a:rPr sz="1400" dirty="0">
                <a:solidFill>
                  <a:srgbClr val="FF6600"/>
                </a:solidFill>
                <a:latin typeface="Calibri"/>
                <a:cs typeface="Calibri"/>
              </a:rPr>
              <a:t> </a:t>
            </a:r>
            <a:r>
              <a:rPr sz="1400" spc="-5" dirty="0">
                <a:solidFill>
                  <a:srgbClr val="FF6600"/>
                </a:solidFill>
                <a:latin typeface="Calibri"/>
                <a:cs typeface="Calibri"/>
              </a:rPr>
              <a:t>database</a:t>
            </a:r>
            <a:r>
              <a:rPr sz="1400" spc="20" dirty="0">
                <a:solidFill>
                  <a:srgbClr val="FF6600"/>
                </a:solidFill>
                <a:latin typeface="Calibri"/>
                <a:cs typeface="Calibri"/>
              </a:rPr>
              <a:t> </a:t>
            </a:r>
            <a:r>
              <a:rPr sz="1400" dirty="0">
                <a:solidFill>
                  <a:srgbClr val="FF6600"/>
                </a:solidFill>
                <a:latin typeface="Calibri"/>
                <a:cs typeface="Calibri"/>
              </a:rPr>
              <a:t>and</a:t>
            </a:r>
            <a:r>
              <a:rPr sz="1400" spc="5" dirty="0">
                <a:solidFill>
                  <a:srgbClr val="FF6600"/>
                </a:solidFill>
                <a:latin typeface="Calibri"/>
                <a:cs typeface="Calibri"/>
              </a:rPr>
              <a:t> </a:t>
            </a:r>
            <a:r>
              <a:rPr sz="1400" spc="-10" dirty="0">
                <a:solidFill>
                  <a:srgbClr val="FF6600"/>
                </a:solidFill>
                <a:latin typeface="Calibri"/>
                <a:cs typeface="Calibri"/>
              </a:rPr>
              <a:t>users</a:t>
            </a:r>
            <a:endParaRPr sz="1400" dirty="0">
              <a:latin typeface="Calibri"/>
              <a:cs typeface="Calibri"/>
            </a:endParaRPr>
          </a:p>
          <a:p>
            <a:pPr>
              <a:lnSpc>
                <a:spcPct val="100000"/>
              </a:lnSpc>
              <a:buClr>
                <a:srgbClr val="FF6600"/>
              </a:buClr>
              <a:buFont typeface="Arial MT"/>
              <a:buChar char="•"/>
            </a:pPr>
            <a:endParaRPr sz="1600" dirty="0">
              <a:latin typeface="Calibri"/>
              <a:cs typeface="Calibri"/>
            </a:endParaRPr>
          </a:p>
          <a:p>
            <a:pPr marL="681355">
              <a:lnSpc>
                <a:spcPct val="100000"/>
              </a:lnSpc>
              <a:spcBef>
                <a:spcPts val="1425"/>
              </a:spcBef>
            </a:pPr>
            <a:r>
              <a:rPr sz="1800" spc="-5" dirty="0">
                <a:solidFill>
                  <a:srgbClr val="FFFFFF"/>
                </a:solidFill>
                <a:latin typeface="Calibri"/>
                <a:cs typeface="Calibri"/>
              </a:rPr>
              <a:t>nginx</a:t>
            </a:r>
            <a:endParaRPr sz="1800" dirty="0">
              <a:latin typeface="Calibri"/>
              <a:cs typeface="Calibri"/>
            </a:endParaRPr>
          </a:p>
          <a:p>
            <a:pPr marL="299085" indent="-287020">
              <a:lnSpc>
                <a:spcPct val="100000"/>
              </a:lnSpc>
              <a:spcBef>
                <a:spcPts val="1550"/>
              </a:spcBef>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Pre-requisites</a:t>
            </a:r>
            <a:endParaRPr sz="1400" dirty="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5" dirty="0">
                <a:solidFill>
                  <a:srgbClr val="FF6600"/>
                </a:solidFill>
                <a:latin typeface="Calibri"/>
                <a:cs typeface="Calibri"/>
              </a:rPr>
              <a:t>nginx </a:t>
            </a:r>
            <a:r>
              <a:rPr sz="1400" spc="-10" dirty="0">
                <a:solidFill>
                  <a:srgbClr val="FF6600"/>
                </a:solidFill>
                <a:latin typeface="Calibri"/>
                <a:cs typeface="Calibri"/>
              </a:rPr>
              <a:t>packages</a:t>
            </a:r>
            <a:endParaRPr sz="1400" dirty="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5" dirty="0">
                <a:solidFill>
                  <a:srgbClr val="FF6600"/>
                </a:solidFill>
                <a:latin typeface="Calibri"/>
                <a:cs typeface="Calibri"/>
              </a:rPr>
              <a:t> </a:t>
            </a:r>
            <a:r>
              <a:rPr sz="1400" spc="-5" dirty="0">
                <a:solidFill>
                  <a:srgbClr val="FF6600"/>
                </a:solidFill>
                <a:latin typeface="Calibri"/>
                <a:cs typeface="Calibri"/>
              </a:rPr>
              <a:t>nginx</a:t>
            </a:r>
            <a:r>
              <a:rPr sz="1400" dirty="0">
                <a:solidFill>
                  <a:srgbClr val="FF6600"/>
                </a:solidFill>
                <a:latin typeface="Calibri"/>
                <a:cs typeface="Calibri"/>
              </a:rPr>
              <a:t> service</a:t>
            </a:r>
            <a:endParaRPr sz="1400" dirty="0">
              <a:latin typeface="Calibri"/>
              <a:cs typeface="Calibri"/>
            </a:endParaRPr>
          </a:p>
          <a:p>
            <a:pPr marL="299085" indent="-287020">
              <a:lnSpc>
                <a:spcPct val="100000"/>
              </a:lnSpc>
              <a:spcBef>
                <a:spcPts val="5"/>
              </a:spcBef>
              <a:buFont typeface="Arial MT"/>
              <a:buChar char="•"/>
              <a:tabLst>
                <a:tab pos="299085" algn="l"/>
                <a:tab pos="299720" algn="l"/>
              </a:tabLst>
            </a:pPr>
            <a:r>
              <a:rPr sz="1400" spc="-5" dirty="0">
                <a:solidFill>
                  <a:srgbClr val="FF6600"/>
                </a:solidFill>
                <a:latin typeface="Calibri"/>
                <a:cs typeface="Calibri"/>
              </a:rPr>
              <a:t>Configuring</a:t>
            </a:r>
            <a:r>
              <a:rPr sz="1400" spc="-10" dirty="0">
                <a:solidFill>
                  <a:srgbClr val="FF6600"/>
                </a:solidFill>
                <a:latin typeface="Calibri"/>
                <a:cs typeface="Calibri"/>
              </a:rPr>
              <a:t> </a:t>
            </a:r>
            <a:r>
              <a:rPr sz="1400" spc="-5" dirty="0">
                <a:solidFill>
                  <a:srgbClr val="FF6600"/>
                </a:solidFill>
                <a:latin typeface="Calibri"/>
                <a:cs typeface="Calibri"/>
              </a:rPr>
              <a:t>custom</a:t>
            </a:r>
            <a:r>
              <a:rPr sz="1400" spc="-20" dirty="0">
                <a:solidFill>
                  <a:srgbClr val="FF6600"/>
                </a:solidFill>
                <a:latin typeface="Calibri"/>
                <a:cs typeface="Calibri"/>
              </a:rPr>
              <a:t> </a:t>
            </a:r>
            <a:r>
              <a:rPr sz="1400" spc="-5" dirty="0">
                <a:solidFill>
                  <a:srgbClr val="FF6600"/>
                </a:solidFill>
                <a:latin typeface="Calibri"/>
                <a:cs typeface="Calibri"/>
              </a:rPr>
              <a:t>web</a:t>
            </a:r>
            <a:r>
              <a:rPr sz="1400" spc="-25" dirty="0">
                <a:solidFill>
                  <a:srgbClr val="FF6600"/>
                </a:solidFill>
                <a:latin typeface="Calibri"/>
                <a:cs typeface="Calibri"/>
              </a:rPr>
              <a:t> </a:t>
            </a:r>
            <a:r>
              <a:rPr sz="1400" spc="-5" dirty="0">
                <a:solidFill>
                  <a:srgbClr val="FF6600"/>
                </a:solidFill>
                <a:latin typeface="Calibri"/>
                <a:cs typeface="Calibri"/>
              </a:rPr>
              <a:t>pages</a:t>
            </a:r>
            <a:endParaRPr sz="1400" dirty="0">
              <a:latin typeface="Calibri"/>
              <a:cs typeface="Calibri"/>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408164" y="2273807"/>
            <a:ext cx="914400" cy="914400"/>
          </a:xfrm>
          <a:prstGeom prst="rect">
            <a:avLst/>
          </a:prstGeom>
        </p:spPr>
      </p:pic>
      <p:pic>
        <p:nvPicPr>
          <p:cNvPr id="3" name="object 3"/>
          <p:cNvPicPr/>
          <p:nvPr/>
        </p:nvPicPr>
        <p:blipFill>
          <a:blip r:embed="rId2" cstate="print"/>
          <a:stretch>
            <a:fillRect/>
          </a:stretch>
        </p:blipFill>
        <p:spPr>
          <a:xfrm>
            <a:off x="7408164" y="4026408"/>
            <a:ext cx="914400" cy="914400"/>
          </a:xfrm>
          <a:prstGeom prst="rect">
            <a:avLst/>
          </a:prstGeom>
        </p:spPr>
      </p:pic>
      <p:grpSp>
        <p:nvGrpSpPr>
          <p:cNvPr id="4" name="object 4"/>
          <p:cNvGrpSpPr/>
          <p:nvPr/>
        </p:nvGrpSpPr>
        <p:grpSpPr>
          <a:xfrm>
            <a:off x="8573769" y="2592070"/>
            <a:ext cx="1349375" cy="278130"/>
            <a:chOff x="8573769" y="2592070"/>
            <a:chExt cx="1349375" cy="278130"/>
          </a:xfrm>
        </p:grpSpPr>
        <p:sp>
          <p:nvSpPr>
            <p:cNvPr id="5" name="object 5"/>
            <p:cNvSpPr/>
            <p:nvPr/>
          </p:nvSpPr>
          <p:spPr>
            <a:xfrm>
              <a:off x="8580119" y="2598420"/>
              <a:ext cx="1336675" cy="265430"/>
            </a:xfrm>
            <a:custGeom>
              <a:avLst/>
              <a:gdLst/>
              <a:ahLst/>
              <a:cxnLst/>
              <a:rect l="l" t="t" r="r" b="b"/>
              <a:pathLst>
                <a:path w="1336675" h="265430">
                  <a:moveTo>
                    <a:pt x="1203959" y="0"/>
                  </a:moveTo>
                  <a:lnTo>
                    <a:pt x="0" y="0"/>
                  </a:lnTo>
                  <a:lnTo>
                    <a:pt x="0" y="265175"/>
                  </a:lnTo>
                  <a:lnTo>
                    <a:pt x="1203959" y="265175"/>
                  </a:lnTo>
                  <a:lnTo>
                    <a:pt x="1336548" y="132587"/>
                  </a:lnTo>
                  <a:lnTo>
                    <a:pt x="1203959" y="0"/>
                  </a:lnTo>
                  <a:close/>
                </a:path>
              </a:pathLst>
            </a:custGeom>
            <a:solidFill>
              <a:srgbClr val="E84B21"/>
            </a:solidFill>
          </p:spPr>
          <p:txBody>
            <a:bodyPr wrap="square" lIns="0" tIns="0" rIns="0" bIns="0" rtlCol="0"/>
            <a:lstStyle/>
            <a:p>
              <a:endParaRPr/>
            </a:p>
          </p:txBody>
        </p:sp>
        <p:sp>
          <p:nvSpPr>
            <p:cNvPr id="6" name="object 6"/>
            <p:cNvSpPr/>
            <p:nvPr/>
          </p:nvSpPr>
          <p:spPr>
            <a:xfrm>
              <a:off x="8580119" y="2598420"/>
              <a:ext cx="1336675" cy="265430"/>
            </a:xfrm>
            <a:custGeom>
              <a:avLst/>
              <a:gdLst/>
              <a:ahLst/>
              <a:cxnLst/>
              <a:rect l="l" t="t" r="r" b="b"/>
              <a:pathLst>
                <a:path w="1336675" h="265430">
                  <a:moveTo>
                    <a:pt x="0" y="0"/>
                  </a:moveTo>
                  <a:lnTo>
                    <a:pt x="1203959" y="0"/>
                  </a:lnTo>
                  <a:lnTo>
                    <a:pt x="1336548" y="132587"/>
                  </a:lnTo>
                  <a:lnTo>
                    <a:pt x="1203959"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7" name="object 7"/>
          <p:cNvSpPr txBox="1"/>
          <p:nvPr/>
        </p:nvSpPr>
        <p:spPr>
          <a:xfrm>
            <a:off x="8931909" y="2566161"/>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grpSp>
        <p:nvGrpSpPr>
          <p:cNvPr id="8" name="object 8"/>
          <p:cNvGrpSpPr/>
          <p:nvPr/>
        </p:nvGrpSpPr>
        <p:grpSpPr>
          <a:xfrm>
            <a:off x="8573769" y="4346194"/>
            <a:ext cx="1349375" cy="278130"/>
            <a:chOff x="8573769" y="4346194"/>
            <a:chExt cx="1349375" cy="278130"/>
          </a:xfrm>
        </p:grpSpPr>
        <p:sp>
          <p:nvSpPr>
            <p:cNvPr id="9" name="object 9"/>
            <p:cNvSpPr/>
            <p:nvPr/>
          </p:nvSpPr>
          <p:spPr>
            <a:xfrm>
              <a:off x="8580119" y="4352544"/>
              <a:ext cx="1336675" cy="265430"/>
            </a:xfrm>
            <a:custGeom>
              <a:avLst/>
              <a:gdLst/>
              <a:ahLst/>
              <a:cxnLst/>
              <a:rect l="l" t="t" r="r" b="b"/>
              <a:pathLst>
                <a:path w="1336675" h="265429">
                  <a:moveTo>
                    <a:pt x="1203959" y="0"/>
                  </a:moveTo>
                  <a:lnTo>
                    <a:pt x="0" y="0"/>
                  </a:lnTo>
                  <a:lnTo>
                    <a:pt x="0" y="265175"/>
                  </a:lnTo>
                  <a:lnTo>
                    <a:pt x="1203959" y="265175"/>
                  </a:lnTo>
                  <a:lnTo>
                    <a:pt x="1336548" y="132587"/>
                  </a:lnTo>
                  <a:lnTo>
                    <a:pt x="1203959" y="0"/>
                  </a:lnTo>
                  <a:close/>
                </a:path>
              </a:pathLst>
            </a:custGeom>
            <a:solidFill>
              <a:srgbClr val="E84B21"/>
            </a:solidFill>
          </p:spPr>
          <p:txBody>
            <a:bodyPr wrap="square" lIns="0" tIns="0" rIns="0" bIns="0" rtlCol="0"/>
            <a:lstStyle/>
            <a:p>
              <a:endParaRPr/>
            </a:p>
          </p:txBody>
        </p:sp>
        <p:sp>
          <p:nvSpPr>
            <p:cNvPr id="10" name="object 10"/>
            <p:cNvSpPr/>
            <p:nvPr/>
          </p:nvSpPr>
          <p:spPr>
            <a:xfrm>
              <a:off x="8580119" y="4352544"/>
              <a:ext cx="1336675" cy="265430"/>
            </a:xfrm>
            <a:custGeom>
              <a:avLst/>
              <a:gdLst/>
              <a:ahLst/>
              <a:cxnLst/>
              <a:rect l="l" t="t" r="r" b="b"/>
              <a:pathLst>
                <a:path w="1336675" h="265429">
                  <a:moveTo>
                    <a:pt x="0" y="0"/>
                  </a:moveTo>
                  <a:lnTo>
                    <a:pt x="1203959" y="0"/>
                  </a:lnTo>
                  <a:lnTo>
                    <a:pt x="1336548" y="132587"/>
                  </a:lnTo>
                  <a:lnTo>
                    <a:pt x="1203959" y="265175"/>
                  </a:lnTo>
                  <a:lnTo>
                    <a:pt x="0" y="265175"/>
                  </a:lnTo>
                  <a:lnTo>
                    <a:pt x="0" y="0"/>
                  </a:lnTo>
                  <a:close/>
                </a:path>
              </a:pathLst>
            </a:custGeom>
            <a:ln w="12700">
              <a:solidFill>
                <a:srgbClr val="AA3516"/>
              </a:solidFill>
            </a:ln>
          </p:spPr>
          <p:txBody>
            <a:bodyPr wrap="square" lIns="0" tIns="0" rIns="0" bIns="0" rtlCol="0"/>
            <a:lstStyle/>
            <a:p>
              <a:endParaRPr/>
            </a:p>
          </p:txBody>
        </p:sp>
      </p:grpSp>
      <p:sp>
        <p:nvSpPr>
          <p:cNvPr id="11" name="object 11"/>
          <p:cNvSpPr txBox="1"/>
          <p:nvPr/>
        </p:nvSpPr>
        <p:spPr>
          <a:xfrm>
            <a:off x="8954769" y="4321302"/>
            <a:ext cx="5238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n</a:t>
            </a:r>
            <a:r>
              <a:rPr sz="1800" dirty="0">
                <a:solidFill>
                  <a:srgbClr val="FFFFFF"/>
                </a:solidFill>
                <a:latin typeface="Calibri"/>
                <a:cs typeface="Calibri"/>
              </a:rPr>
              <a:t>g</a:t>
            </a:r>
            <a:r>
              <a:rPr sz="1800" spc="-5" dirty="0">
                <a:solidFill>
                  <a:srgbClr val="FFFFFF"/>
                </a:solidFill>
                <a:latin typeface="Calibri"/>
                <a:cs typeface="Calibri"/>
              </a:rPr>
              <a:t>i</a:t>
            </a:r>
            <a:r>
              <a:rPr sz="1800" spc="-10" dirty="0">
                <a:solidFill>
                  <a:srgbClr val="FFFFFF"/>
                </a:solidFill>
                <a:latin typeface="Calibri"/>
                <a:cs typeface="Calibri"/>
              </a:rPr>
              <a:t>n</a:t>
            </a:r>
            <a:r>
              <a:rPr sz="1800" dirty="0">
                <a:solidFill>
                  <a:srgbClr val="FFFFFF"/>
                </a:solidFill>
                <a:latin typeface="Calibri"/>
                <a:cs typeface="Calibri"/>
              </a:rPr>
              <a:t>x</a:t>
            </a:r>
            <a:endParaRPr sz="1800">
              <a:latin typeface="Calibri"/>
              <a:cs typeface="Calibri"/>
            </a:endParaRPr>
          </a:p>
        </p:txBody>
      </p:sp>
      <p:grpSp>
        <p:nvGrpSpPr>
          <p:cNvPr id="12" name="object 12"/>
          <p:cNvGrpSpPr/>
          <p:nvPr/>
        </p:nvGrpSpPr>
        <p:grpSpPr>
          <a:xfrm>
            <a:off x="10254709" y="2485567"/>
            <a:ext cx="694055" cy="527685"/>
            <a:chOff x="10254709" y="2485567"/>
            <a:chExt cx="694055" cy="527685"/>
          </a:xfrm>
        </p:grpSpPr>
        <p:sp>
          <p:nvSpPr>
            <p:cNvPr id="13" name="object 13"/>
            <p:cNvSpPr/>
            <p:nvPr/>
          </p:nvSpPr>
          <p:spPr>
            <a:xfrm>
              <a:off x="10254709" y="2485567"/>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2" y="527664"/>
                  </a:lnTo>
                  <a:lnTo>
                    <a:pt x="222659" y="471129"/>
                  </a:lnTo>
                  <a:lnTo>
                    <a:pt x="56504" y="471129"/>
                  </a:lnTo>
                  <a:lnTo>
                    <a:pt x="56504" y="56535"/>
                  </a:lnTo>
                  <a:lnTo>
                    <a:pt x="637260" y="56535"/>
                  </a:lnTo>
                  <a:lnTo>
                    <a:pt x="693797" y="0"/>
                  </a:lnTo>
                  <a:close/>
                </a:path>
              </a:pathLst>
            </a:custGeom>
            <a:solidFill>
              <a:srgbClr val="E84B21"/>
            </a:solidFill>
          </p:spPr>
          <p:txBody>
            <a:bodyPr wrap="square" lIns="0" tIns="0" rIns="0" bIns="0" rtlCol="0"/>
            <a:lstStyle/>
            <a:p>
              <a:endParaRPr/>
            </a:p>
          </p:txBody>
        </p:sp>
        <p:sp>
          <p:nvSpPr>
            <p:cNvPr id="14" name="object 14"/>
            <p:cNvSpPr/>
            <p:nvPr/>
          </p:nvSpPr>
          <p:spPr>
            <a:xfrm>
              <a:off x="10500007" y="2549818"/>
              <a:ext cx="262890" cy="75565"/>
            </a:xfrm>
            <a:custGeom>
              <a:avLst/>
              <a:gdLst/>
              <a:ahLst/>
              <a:cxnLst/>
              <a:rect l="l" t="t" r="r" b="b"/>
              <a:pathLst>
                <a:path w="262890" h="75564">
                  <a:moveTo>
                    <a:pt x="131403" y="0"/>
                  </a:moveTo>
                  <a:lnTo>
                    <a:pt x="80254" y="2961"/>
                  </a:lnTo>
                  <a:lnTo>
                    <a:pt x="38486" y="11039"/>
                  </a:lnTo>
                  <a:lnTo>
                    <a:pt x="10326" y="23019"/>
                  </a:lnTo>
                  <a:lnTo>
                    <a:pt x="0" y="37690"/>
                  </a:lnTo>
                  <a:lnTo>
                    <a:pt x="10326" y="52361"/>
                  </a:lnTo>
                  <a:lnTo>
                    <a:pt x="38486" y="64341"/>
                  </a:lnTo>
                  <a:lnTo>
                    <a:pt x="80254" y="72418"/>
                  </a:lnTo>
                  <a:lnTo>
                    <a:pt x="131403" y="75380"/>
                  </a:lnTo>
                  <a:lnTo>
                    <a:pt x="182551" y="72418"/>
                  </a:lnTo>
                  <a:lnTo>
                    <a:pt x="224319" y="64341"/>
                  </a:lnTo>
                  <a:lnTo>
                    <a:pt x="252480" y="52361"/>
                  </a:lnTo>
                  <a:lnTo>
                    <a:pt x="262806" y="37690"/>
                  </a:lnTo>
                  <a:lnTo>
                    <a:pt x="252480" y="23019"/>
                  </a:lnTo>
                  <a:lnTo>
                    <a:pt x="224319" y="11039"/>
                  </a:lnTo>
                  <a:lnTo>
                    <a:pt x="182551" y="2961"/>
                  </a:lnTo>
                  <a:lnTo>
                    <a:pt x="131403" y="0"/>
                  </a:lnTo>
                  <a:close/>
                </a:path>
              </a:pathLst>
            </a:custGeom>
            <a:solidFill>
              <a:srgbClr val="FF6600"/>
            </a:solidFill>
          </p:spPr>
          <p:txBody>
            <a:bodyPr wrap="square" lIns="0" tIns="0" rIns="0" bIns="0" rtlCol="0"/>
            <a:lstStyle/>
            <a:p>
              <a:endParaRPr/>
            </a:p>
          </p:txBody>
        </p:sp>
        <p:pic>
          <p:nvPicPr>
            <p:cNvPr id="15" name="object 15"/>
            <p:cNvPicPr/>
            <p:nvPr/>
          </p:nvPicPr>
          <p:blipFill>
            <a:blip r:embed="rId3" cstate="print"/>
            <a:stretch>
              <a:fillRect/>
            </a:stretch>
          </p:blipFill>
          <p:spPr>
            <a:xfrm>
              <a:off x="10500007" y="2606353"/>
              <a:ext cx="226154" cy="252698"/>
            </a:xfrm>
            <a:prstGeom prst="rect">
              <a:avLst/>
            </a:prstGeom>
          </p:spPr>
        </p:pic>
      </p:grpSp>
      <p:grpSp>
        <p:nvGrpSpPr>
          <p:cNvPr id="16" name="object 16"/>
          <p:cNvGrpSpPr/>
          <p:nvPr/>
        </p:nvGrpSpPr>
        <p:grpSpPr>
          <a:xfrm>
            <a:off x="10254709" y="4230547"/>
            <a:ext cx="694055" cy="527685"/>
            <a:chOff x="10254709" y="4230547"/>
            <a:chExt cx="694055" cy="527685"/>
          </a:xfrm>
        </p:grpSpPr>
        <p:sp>
          <p:nvSpPr>
            <p:cNvPr id="17" name="object 17"/>
            <p:cNvSpPr/>
            <p:nvPr/>
          </p:nvSpPr>
          <p:spPr>
            <a:xfrm>
              <a:off x="10459365" y="4328347"/>
              <a:ext cx="286385" cy="287020"/>
            </a:xfrm>
            <a:custGeom>
              <a:avLst/>
              <a:gdLst/>
              <a:ahLst/>
              <a:cxnLst/>
              <a:rect l="l" t="t" r="r" b="b"/>
              <a:pathLst>
                <a:path w="286384" h="287020">
                  <a:moveTo>
                    <a:pt x="168194" y="0"/>
                  </a:moveTo>
                  <a:lnTo>
                    <a:pt x="123461" y="6007"/>
                  </a:lnTo>
                  <a:lnTo>
                    <a:pt x="83277" y="22963"/>
                  </a:lnTo>
                  <a:lnTo>
                    <a:pt x="49241" y="49268"/>
                  </a:lnTo>
                  <a:lnTo>
                    <a:pt x="22950" y="83323"/>
                  </a:lnTo>
                  <a:lnTo>
                    <a:pt x="6003" y="123529"/>
                  </a:lnTo>
                  <a:lnTo>
                    <a:pt x="0" y="168287"/>
                  </a:lnTo>
                  <a:lnTo>
                    <a:pt x="6004" y="213045"/>
                  </a:lnTo>
                  <a:lnTo>
                    <a:pt x="22950" y="253251"/>
                  </a:lnTo>
                  <a:lnTo>
                    <a:pt x="48542" y="286400"/>
                  </a:lnTo>
                  <a:lnTo>
                    <a:pt x="67948" y="266994"/>
                  </a:lnTo>
                  <a:lnTo>
                    <a:pt x="63017" y="263059"/>
                  </a:lnTo>
                  <a:lnTo>
                    <a:pt x="37975" y="223838"/>
                  </a:lnTo>
                  <a:lnTo>
                    <a:pt x="26999" y="177144"/>
                  </a:lnTo>
                  <a:lnTo>
                    <a:pt x="157799" y="177144"/>
                  </a:lnTo>
                  <a:lnTo>
                    <a:pt x="175514" y="159430"/>
                  </a:lnTo>
                  <a:lnTo>
                    <a:pt x="26999" y="159430"/>
                  </a:lnTo>
                  <a:lnTo>
                    <a:pt x="37975" y="112735"/>
                  </a:lnTo>
                  <a:lnTo>
                    <a:pt x="63017" y="73514"/>
                  </a:lnTo>
                  <a:lnTo>
                    <a:pt x="99263" y="44590"/>
                  </a:lnTo>
                  <a:lnTo>
                    <a:pt x="143850" y="28785"/>
                  </a:lnTo>
                  <a:lnTo>
                    <a:pt x="260645" y="28786"/>
                  </a:lnTo>
                  <a:lnTo>
                    <a:pt x="253111" y="22963"/>
                  </a:lnTo>
                  <a:lnTo>
                    <a:pt x="212927" y="6007"/>
                  </a:lnTo>
                  <a:lnTo>
                    <a:pt x="168194" y="0"/>
                  </a:lnTo>
                  <a:close/>
                </a:path>
                <a:path w="286384" h="287020">
                  <a:moveTo>
                    <a:pt x="97818" y="177144"/>
                  </a:moveTo>
                  <a:lnTo>
                    <a:pt x="80113" y="177144"/>
                  </a:lnTo>
                  <a:lnTo>
                    <a:pt x="87520" y="213874"/>
                  </a:lnTo>
                  <a:lnTo>
                    <a:pt x="97741" y="237202"/>
                  </a:lnTo>
                  <a:lnTo>
                    <a:pt x="111040" y="223902"/>
                  </a:lnTo>
                  <a:lnTo>
                    <a:pt x="104942" y="210497"/>
                  </a:lnTo>
                  <a:lnTo>
                    <a:pt x="97818" y="177144"/>
                  </a:lnTo>
                  <a:close/>
                </a:path>
                <a:path w="286384" h="287020">
                  <a:moveTo>
                    <a:pt x="192538" y="28786"/>
                  </a:moveTo>
                  <a:lnTo>
                    <a:pt x="143850" y="28785"/>
                  </a:lnTo>
                  <a:lnTo>
                    <a:pt x="102355" y="88461"/>
                  </a:lnTo>
                  <a:lnTo>
                    <a:pt x="80113" y="159430"/>
                  </a:lnTo>
                  <a:lnTo>
                    <a:pt x="97818" y="159430"/>
                  </a:lnTo>
                  <a:lnTo>
                    <a:pt x="104941" y="126077"/>
                  </a:lnTo>
                  <a:lnTo>
                    <a:pt x="119285" y="94550"/>
                  </a:lnTo>
                  <a:lnTo>
                    <a:pt x="138324" y="64955"/>
                  </a:lnTo>
                  <a:lnTo>
                    <a:pt x="159342" y="37643"/>
                  </a:lnTo>
                  <a:lnTo>
                    <a:pt x="199327" y="37643"/>
                  </a:lnTo>
                  <a:lnTo>
                    <a:pt x="192538" y="28786"/>
                  </a:lnTo>
                  <a:close/>
                </a:path>
                <a:path w="286384" h="287020">
                  <a:moveTo>
                    <a:pt x="177047" y="37643"/>
                  </a:moveTo>
                  <a:lnTo>
                    <a:pt x="159342" y="37643"/>
                  </a:lnTo>
                  <a:lnTo>
                    <a:pt x="159342" y="159430"/>
                  </a:lnTo>
                  <a:lnTo>
                    <a:pt x="175514" y="159430"/>
                  </a:lnTo>
                  <a:lnTo>
                    <a:pt x="177047" y="157897"/>
                  </a:lnTo>
                  <a:lnTo>
                    <a:pt x="177047" y="37643"/>
                  </a:lnTo>
                  <a:close/>
                </a:path>
                <a:path w="286384" h="287020">
                  <a:moveTo>
                    <a:pt x="199327" y="37643"/>
                  </a:moveTo>
                  <a:lnTo>
                    <a:pt x="177047" y="37643"/>
                  </a:lnTo>
                  <a:lnTo>
                    <a:pt x="198153" y="65017"/>
                  </a:lnTo>
                  <a:lnTo>
                    <a:pt x="217104" y="94384"/>
                  </a:lnTo>
                  <a:lnTo>
                    <a:pt x="224442" y="110503"/>
                  </a:lnTo>
                  <a:lnTo>
                    <a:pt x="237830" y="97115"/>
                  </a:lnTo>
                  <a:lnTo>
                    <a:pt x="234034" y="88461"/>
                  </a:lnTo>
                  <a:lnTo>
                    <a:pt x="214199" y="57046"/>
                  </a:lnTo>
                  <a:lnTo>
                    <a:pt x="199327" y="37643"/>
                  </a:lnTo>
                  <a:close/>
                </a:path>
                <a:path w="286384" h="287020">
                  <a:moveTo>
                    <a:pt x="260645" y="28786"/>
                  </a:moveTo>
                  <a:lnTo>
                    <a:pt x="192538" y="28786"/>
                  </a:lnTo>
                  <a:lnTo>
                    <a:pt x="237125" y="44590"/>
                  </a:lnTo>
                  <a:lnTo>
                    <a:pt x="266730" y="68215"/>
                  </a:lnTo>
                  <a:lnTo>
                    <a:pt x="286319" y="48627"/>
                  </a:lnTo>
                  <a:lnTo>
                    <a:pt x="260645" y="28786"/>
                  </a:lnTo>
                  <a:close/>
                </a:path>
              </a:pathLst>
            </a:custGeom>
            <a:solidFill>
              <a:srgbClr val="FF6600"/>
            </a:solidFill>
          </p:spPr>
          <p:txBody>
            <a:bodyPr wrap="square" lIns="0" tIns="0" rIns="0" bIns="0" rtlCol="0"/>
            <a:lstStyle/>
            <a:p>
              <a:endParaRPr/>
            </a:p>
          </p:txBody>
        </p:sp>
        <p:sp>
          <p:nvSpPr>
            <p:cNvPr id="18" name="object 18"/>
            <p:cNvSpPr/>
            <p:nvPr/>
          </p:nvSpPr>
          <p:spPr>
            <a:xfrm>
              <a:off x="10254709" y="4230547"/>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3" y="527664"/>
                  </a:lnTo>
                  <a:lnTo>
                    <a:pt x="222660" y="471129"/>
                  </a:lnTo>
                  <a:lnTo>
                    <a:pt x="56504" y="471129"/>
                  </a:lnTo>
                  <a:lnTo>
                    <a:pt x="56504" y="56535"/>
                  </a:lnTo>
                  <a:lnTo>
                    <a:pt x="637261" y="56535"/>
                  </a:lnTo>
                  <a:lnTo>
                    <a:pt x="693797" y="0"/>
                  </a:lnTo>
                  <a:close/>
                </a:path>
              </a:pathLst>
            </a:custGeom>
            <a:solidFill>
              <a:srgbClr val="E84B21"/>
            </a:solidFill>
          </p:spPr>
          <p:txBody>
            <a:bodyPr wrap="square" lIns="0" tIns="0" rIns="0" bIns="0" rtlCol="0"/>
            <a:lstStyle/>
            <a:p>
              <a:endParaRPr/>
            </a:p>
          </p:txBody>
        </p:sp>
      </p:grpSp>
      <p:sp>
        <p:nvSpPr>
          <p:cNvPr id="19" name="object 19"/>
          <p:cNvSpPr txBox="1"/>
          <p:nvPr/>
        </p:nvSpPr>
        <p:spPr>
          <a:xfrm>
            <a:off x="8325357" y="3038348"/>
            <a:ext cx="2580640" cy="880110"/>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Pre-requisites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spc="-10" dirty="0">
                <a:solidFill>
                  <a:srgbClr val="FF6600"/>
                </a:solidFill>
                <a:latin typeface="Calibri"/>
                <a:cs typeface="Calibri"/>
              </a:rPr>
              <a:t>packages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20" dirty="0">
                <a:solidFill>
                  <a:srgbClr val="FF6600"/>
                </a:solidFill>
                <a:latin typeface="Calibri"/>
                <a:cs typeface="Calibri"/>
              </a:rPr>
              <a:t> </a:t>
            </a:r>
            <a:r>
              <a:rPr sz="1400" spc="-10" dirty="0">
                <a:solidFill>
                  <a:srgbClr val="FF6600"/>
                </a:solidFill>
                <a:latin typeface="Calibri"/>
                <a:cs typeface="Calibri"/>
              </a:rPr>
              <a:t>mysql</a:t>
            </a:r>
            <a:r>
              <a:rPr sz="1400" spc="-25" dirty="0">
                <a:solidFill>
                  <a:srgbClr val="FF6600"/>
                </a:solidFill>
                <a:latin typeface="Calibri"/>
                <a:cs typeface="Calibri"/>
              </a:rPr>
              <a:t> </a:t>
            </a:r>
            <a:r>
              <a:rPr sz="1400" dirty="0">
                <a:solidFill>
                  <a:srgbClr val="FF6600"/>
                </a:solidFill>
                <a:latin typeface="Calibri"/>
                <a:cs typeface="Calibri"/>
              </a:rPr>
              <a:t>service</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0" dirty="0">
                <a:solidFill>
                  <a:srgbClr val="FF6600"/>
                </a:solidFill>
                <a:latin typeface="Calibri"/>
                <a:cs typeface="Calibri"/>
              </a:rPr>
              <a:t> </a:t>
            </a:r>
            <a:r>
              <a:rPr sz="1400" spc="-5" dirty="0">
                <a:solidFill>
                  <a:srgbClr val="FF6600"/>
                </a:solidFill>
                <a:latin typeface="Calibri"/>
                <a:cs typeface="Calibri"/>
              </a:rPr>
              <a:t>database</a:t>
            </a:r>
            <a:r>
              <a:rPr sz="1400" spc="5" dirty="0">
                <a:solidFill>
                  <a:srgbClr val="FF6600"/>
                </a:solidFill>
                <a:latin typeface="Calibri"/>
                <a:cs typeface="Calibri"/>
              </a:rPr>
              <a:t> </a:t>
            </a:r>
            <a:r>
              <a:rPr sz="1400" spc="-5" dirty="0">
                <a:solidFill>
                  <a:srgbClr val="FF6600"/>
                </a:solidFill>
                <a:latin typeface="Calibri"/>
                <a:cs typeface="Calibri"/>
              </a:rPr>
              <a:t>and</a:t>
            </a:r>
            <a:r>
              <a:rPr sz="1400" dirty="0">
                <a:solidFill>
                  <a:srgbClr val="FF6600"/>
                </a:solidFill>
                <a:latin typeface="Calibri"/>
                <a:cs typeface="Calibri"/>
              </a:rPr>
              <a:t> </a:t>
            </a:r>
            <a:r>
              <a:rPr sz="1400" spc="-10" dirty="0">
                <a:solidFill>
                  <a:srgbClr val="FF6600"/>
                </a:solidFill>
                <a:latin typeface="Calibri"/>
                <a:cs typeface="Calibri"/>
              </a:rPr>
              <a:t>users</a:t>
            </a:r>
            <a:endParaRPr sz="1400">
              <a:latin typeface="Calibri"/>
              <a:cs typeface="Calibri"/>
            </a:endParaRPr>
          </a:p>
        </p:txBody>
      </p:sp>
      <p:sp>
        <p:nvSpPr>
          <p:cNvPr id="20" name="object 20"/>
          <p:cNvSpPr txBox="1"/>
          <p:nvPr/>
        </p:nvSpPr>
        <p:spPr>
          <a:xfrm>
            <a:off x="8285480" y="4792217"/>
            <a:ext cx="2523490" cy="879475"/>
          </a:xfrm>
          <a:prstGeom prst="rect">
            <a:avLst/>
          </a:prstGeom>
        </p:spPr>
        <p:txBody>
          <a:bodyPr vert="horz" wrap="square" lIns="0" tIns="12700" rIns="0" bIns="0" rtlCol="0">
            <a:spAutoFit/>
          </a:bodyPr>
          <a:lstStyle/>
          <a:p>
            <a:pPr marL="299085" indent="-287020">
              <a:lnSpc>
                <a:spcPct val="100000"/>
              </a:lnSpc>
              <a:spcBef>
                <a:spcPts val="100"/>
              </a:spcBef>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Pre-requisites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Installing</a:t>
            </a:r>
            <a:r>
              <a:rPr sz="1400" spc="5" dirty="0">
                <a:solidFill>
                  <a:srgbClr val="FF6600"/>
                </a:solidFill>
                <a:latin typeface="Calibri"/>
                <a:cs typeface="Calibri"/>
              </a:rPr>
              <a:t> </a:t>
            </a:r>
            <a:r>
              <a:rPr sz="1400" spc="-10" dirty="0">
                <a:solidFill>
                  <a:srgbClr val="FF6600"/>
                </a:solidFill>
                <a:latin typeface="Calibri"/>
                <a:cs typeface="Calibri"/>
              </a:rPr>
              <a:t>nginx</a:t>
            </a:r>
            <a:r>
              <a:rPr sz="1400" spc="-5" dirty="0">
                <a:solidFill>
                  <a:srgbClr val="FF6600"/>
                </a:solidFill>
                <a:latin typeface="Calibri"/>
                <a:cs typeface="Calibri"/>
              </a:rPr>
              <a:t> </a:t>
            </a:r>
            <a:r>
              <a:rPr sz="1400" spc="-10" dirty="0">
                <a:solidFill>
                  <a:srgbClr val="FF6600"/>
                </a:solidFill>
                <a:latin typeface="Calibri"/>
                <a:cs typeface="Calibri"/>
              </a:rPr>
              <a:t>packages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0" dirty="0">
                <a:solidFill>
                  <a:srgbClr val="FF6600"/>
                </a:solidFill>
                <a:latin typeface="Calibri"/>
                <a:cs typeface="Calibri"/>
              </a:rPr>
              <a:t> </a:t>
            </a:r>
            <a:r>
              <a:rPr sz="1400" spc="-5" dirty="0">
                <a:solidFill>
                  <a:srgbClr val="FF6600"/>
                </a:solidFill>
                <a:latin typeface="Calibri"/>
                <a:cs typeface="Calibri"/>
              </a:rPr>
              <a:t>nginx</a:t>
            </a:r>
            <a:r>
              <a:rPr sz="1400" spc="5" dirty="0">
                <a:solidFill>
                  <a:srgbClr val="FF6600"/>
                </a:solidFill>
                <a:latin typeface="Calibri"/>
                <a:cs typeface="Calibri"/>
              </a:rPr>
              <a:t> </a:t>
            </a:r>
            <a:r>
              <a:rPr sz="1400" dirty="0">
                <a:solidFill>
                  <a:srgbClr val="FF6600"/>
                </a:solidFill>
                <a:latin typeface="Calibri"/>
                <a:cs typeface="Calibri"/>
              </a:rPr>
              <a:t>service</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5" dirty="0">
                <a:solidFill>
                  <a:srgbClr val="FF6600"/>
                </a:solidFill>
                <a:latin typeface="Calibri"/>
                <a:cs typeface="Calibri"/>
              </a:rPr>
              <a:t> </a:t>
            </a:r>
            <a:r>
              <a:rPr sz="1400" spc="-5" dirty="0">
                <a:solidFill>
                  <a:srgbClr val="FF6600"/>
                </a:solidFill>
                <a:latin typeface="Calibri"/>
                <a:cs typeface="Calibri"/>
              </a:rPr>
              <a:t>custom</a:t>
            </a:r>
            <a:r>
              <a:rPr sz="1400" spc="-20" dirty="0">
                <a:solidFill>
                  <a:srgbClr val="FF6600"/>
                </a:solidFill>
                <a:latin typeface="Calibri"/>
                <a:cs typeface="Calibri"/>
              </a:rPr>
              <a:t> </a:t>
            </a:r>
            <a:r>
              <a:rPr sz="1400" spc="-5" dirty="0">
                <a:solidFill>
                  <a:srgbClr val="FF6600"/>
                </a:solidFill>
                <a:latin typeface="Calibri"/>
                <a:cs typeface="Calibri"/>
              </a:rPr>
              <a:t>web</a:t>
            </a:r>
            <a:r>
              <a:rPr sz="1400" spc="-30" dirty="0">
                <a:solidFill>
                  <a:srgbClr val="FF6600"/>
                </a:solidFill>
                <a:latin typeface="Calibri"/>
                <a:cs typeface="Calibri"/>
              </a:rPr>
              <a:t> </a:t>
            </a:r>
            <a:r>
              <a:rPr sz="1400" spc="-5" dirty="0">
                <a:solidFill>
                  <a:srgbClr val="FF6600"/>
                </a:solidFill>
                <a:latin typeface="Calibri"/>
                <a:cs typeface="Calibri"/>
              </a:rPr>
              <a:t>pages</a:t>
            </a:r>
            <a:endParaRPr sz="1400">
              <a:latin typeface="Calibri"/>
              <a:cs typeface="Calibri"/>
            </a:endParaRPr>
          </a:p>
        </p:txBody>
      </p:sp>
      <p:sp>
        <p:nvSpPr>
          <p:cNvPr id="21" name="object 21"/>
          <p:cNvSpPr txBox="1"/>
          <p:nvPr/>
        </p:nvSpPr>
        <p:spPr>
          <a:xfrm>
            <a:off x="292608" y="1888235"/>
            <a:ext cx="6268720" cy="4247515"/>
          </a:xfrm>
          <a:prstGeom prst="rect">
            <a:avLst/>
          </a:prstGeom>
          <a:solidFill>
            <a:srgbClr val="0D0D0D"/>
          </a:solidFill>
        </p:spPr>
        <p:txBody>
          <a:bodyPr vert="horz" wrap="square" lIns="0" tIns="31750" rIns="0" bIns="0" rtlCol="0">
            <a:spAutoFit/>
          </a:bodyPr>
          <a:lstStyle/>
          <a:p>
            <a:pPr marL="377190" marR="1746885" indent="-287020">
              <a:lnSpc>
                <a:spcPct val="100000"/>
              </a:lnSpc>
              <a:spcBef>
                <a:spcPts val="250"/>
              </a:spcBef>
              <a:buChar char="-"/>
              <a:tabLst>
                <a:tab pos="377825" algn="l"/>
              </a:tabLst>
            </a:pPr>
            <a:r>
              <a:rPr sz="1800" spc="-5" dirty="0">
                <a:solidFill>
                  <a:srgbClr val="F82571"/>
                </a:solidFill>
                <a:latin typeface="Consolas"/>
                <a:cs typeface="Consolas"/>
              </a:rPr>
              <a:t>name:</a:t>
            </a:r>
            <a:r>
              <a:rPr sz="1800" spc="-20" dirty="0">
                <a:solidFill>
                  <a:srgbClr val="F82571"/>
                </a:solidFill>
                <a:latin typeface="Consolas"/>
                <a:cs typeface="Consolas"/>
              </a:rPr>
              <a:t> </a:t>
            </a:r>
            <a:r>
              <a:rPr sz="1800" spc="-5" dirty="0">
                <a:solidFill>
                  <a:srgbClr val="E6DB74"/>
                </a:solidFill>
                <a:latin typeface="Consolas"/>
                <a:cs typeface="Consolas"/>
              </a:rPr>
              <a:t>Install</a:t>
            </a:r>
            <a:r>
              <a:rPr sz="1800" spc="-25" dirty="0">
                <a:solidFill>
                  <a:srgbClr val="E6DB74"/>
                </a:solidFill>
                <a:latin typeface="Consolas"/>
                <a:cs typeface="Consolas"/>
              </a:rPr>
              <a:t> </a:t>
            </a:r>
            <a:r>
              <a:rPr sz="1800" spc="-5" dirty="0">
                <a:solidFill>
                  <a:srgbClr val="E6DB74"/>
                </a:solidFill>
                <a:latin typeface="Consolas"/>
                <a:cs typeface="Consolas"/>
              </a:rPr>
              <a:t>and</a:t>
            </a:r>
            <a:r>
              <a:rPr sz="1800" spc="-15" dirty="0">
                <a:solidFill>
                  <a:srgbClr val="E6DB74"/>
                </a:solidFill>
                <a:latin typeface="Consolas"/>
                <a:cs typeface="Consolas"/>
              </a:rPr>
              <a:t> </a:t>
            </a:r>
            <a:r>
              <a:rPr sz="1800" spc="-5" dirty="0">
                <a:solidFill>
                  <a:srgbClr val="E6DB74"/>
                </a:solidFill>
                <a:latin typeface="Consolas"/>
                <a:cs typeface="Consolas"/>
              </a:rPr>
              <a:t>Configure</a:t>
            </a:r>
            <a:r>
              <a:rPr sz="1800" spc="-25" dirty="0">
                <a:solidFill>
                  <a:srgbClr val="E6DB74"/>
                </a:solidFill>
                <a:latin typeface="Consolas"/>
                <a:cs typeface="Consolas"/>
              </a:rPr>
              <a:t> </a:t>
            </a:r>
            <a:r>
              <a:rPr sz="1800" spc="-5" dirty="0">
                <a:solidFill>
                  <a:srgbClr val="E6DB74"/>
                </a:solidFill>
                <a:latin typeface="Consolas"/>
                <a:cs typeface="Consolas"/>
              </a:rPr>
              <a:t>MySQL </a:t>
            </a:r>
            <a:r>
              <a:rPr sz="1800" spc="-975" dirty="0">
                <a:solidFill>
                  <a:srgbClr val="E6DB74"/>
                </a:solidFill>
                <a:latin typeface="Consolas"/>
                <a:cs typeface="Consolas"/>
              </a:rPr>
              <a:t> </a:t>
            </a:r>
            <a:r>
              <a:rPr sz="1800" spc="-5" dirty="0">
                <a:solidFill>
                  <a:srgbClr val="F82571"/>
                </a:solidFill>
                <a:latin typeface="Consolas"/>
                <a:cs typeface="Consolas"/>
              </a:rPr>
              <a:t>hosts:</a:t>
            </a:r>
            <a:r>
              <a:rPr sz="1800" spc="-20" dirty="0">
                <a:solidFill>
                  <a:srgbClr val="F82571"/>
                </a:solidFill>
                <a:latin typeface="Consolas"/>
                <a:cs typeface="Consolas"/>
              </a:rPr>
              <a:t> </a:t>
            </a:r>
            <a:r>
              <a:rPr sz="1800" spc="-5" dirty="0">
                <a:solidFill>
                  <a:srgbClr val="E6DB74"/>
                </a:solidFill>
                <a:latin typeface="Consolas"/>
                <a:cs typeface="Consolas"/>
              </a:rPr>
              <a:t>db-server</a:t>
            </a:r>
            <a:endParaRPr sz="1800" dirty="0">
              <a:latin typeface="Consolas"/>
              <a:cs typeface="Consolas"/>
            </a:endParaRPr>
          </a:p>
          <a:p>
            <a:pPr marL="388620">
              <a:lnSpc>
                <a:spcPct val="100000"/>
              </a:lnSpc>
              <a:spcBef>
                <a:spcPts val="575"/>
              </a:spcBef>
            </a:pPr>
            <a:r>
              <a:rPr sz="1800" spc="-5" dirty="0">
                <a:solidFill>
                  <a:srgbClr val="F82571"/>
                </a:solidFill>
                <a:latin typeface="Consolas"/>
                <a:cs typeface="Consolas"/>
              </a:rPr>
              <a:t>tasks:</a:t>
            </a:r>
            <a:endParaRPr sz="1800" dirty="0">
              <a:latin typeface="Consolas"/>
              <a:cs typeface="Consolas"/>
            </a:endParaRPr>
          </a:p>
          <a:p>
            <a:pPr marL="1014730" lvl="1" indent="-252095">
              <a:lnSpc>
                <a:spcPct val="100000"/>
              </a:lnSpc>
              <a:spcBef>
                <a:spcPts val="5"/>
              </a:spcBef>
              <a:buChar char="-"/>
              <a:tabLst>
                <a:tab pos="1015365" algn="l"/>
              </a:tabLst>
            </a:pPr>
            <a:r>
              <a:rPr sz="1800" spc="-5" dirty="0">
                <a:solidFill>
                  <a:srgbClr val="F82571"/>
                </a:solidFill>
                <a:latin typeface="Consolas"/>
                <a:cs typeface="Consolas"/>
              </a:rPr>
              <a:t>name:</a:t>
            </a:r>
            <a:r>
              <a:rPr sz="1800" spc="-25" dirty="0">
                <a:solidFill>
                  <a:srgbClr val="F82571"/>
                </a:solidFill>
                <a:latin typeface="Consolas"/>
                <a:cs typeface="Consolas"/>
              </a:rPr>
              <a:t> </a:t>
            </a:r>
            <a:r>
              <a:rPr sz="1800" spc="-5" dirty="0">
                <a:solidFill>
                  <a:srgbClr val="E6DB74"/>
                </a:solidFill>
                <a:latin typeface="Consolas"/>
                <a:cs typeface="Consolas"/>
              </a:rPr>
              <a:t>Install</a:t>
            </a:r>
            <a:r>
              <a:rPr sz="1800" spc="-30" dirty="0">
                <a:solidFill>
                  <a:srgbClr val="E6DB74"/>
                </a:solidFill>
                <a:latin typeface="Consolas"/>
                <a:cs typeface="Consolas"/>
              </a:rPr>
              <a:t> </a:t>
            </a:r>
            <a:r>
              <a:rPr sz="1800" spc="-5" dirty="0">
                <a:solidFill>
                  <a:srgbClr val="E6DB74"/>
                </a:solidFill>
                <a:latin typeface="Consolas"/>
                <a:cs typeface="Consolas"/>
              </a:rPr>
              <a:t>Pre-Requisites</a:t>
            </a:r>
            <a:endParaRPr sz="1800" dirty="0">
              <a:latin typeface="Consolas"/>
              <a:cs typeface="Consolas"/>
            </a:endParaRPr>
          </a:p>
          <a:p>
            <a:pPr marL="1014730">
              <a:lnSpc>
                <a:spcPct val="100000"/>
              </a:lnSpc>
            </a:pPr>
            <a:r>
              <a:rPr sz="1800" spc="-5" dirty="0">
                <a:solidFill>
                  <a:srgbClr val="F82571"/>
                </a:solidFill>
                <a:latin typeface="Consolas"/>
                <a:cs typeface="Consolas"/>
              </a:rPr>
              <a:t>yum:</a:t>
            </a:r>
            <a:r>
              <a:rPr sz="1800" spc="-30" dirty="0">
                <a:solidFill>
                  <a:srgbClr val="F82571"/>
                </a:solidFill>
                <a:latin typeface="Consolas"/>
                <a:cs typeface="Consolas"/>
              </a:rPr>
              <a:t> </a:t>
            </a:r>
            <a:r>
              <a:rPr sz="1800" spc="-5" dirty="0">
                <a:solidFill>
                  <a:srgbClr val="E6DB74"/>
                </a:solidFill>
                <a:latin typeface="Consolas"/>
                <a:cs typeface="Consolas"/>
              </a:rPr>
              <a:t>name=pre-req-packages</a:t>
            </a:r>
            <a:r>
              <a:rPr sz="1800" spc="-20" dirty="0">
                <a:solidFill>
                  <a:srgbClr val="E6DB74"/>
                </a:solidFill>
                <a:latin typeface="Consolas"/>
                <a:cs typeface="Consolas"/>
              </a:rPr>
              <a:t> </a:t>
            </a:r>
            <a:r>
              <a:rPr sz="1800" spc="-5" dirty="0">
                <a:solidFill>
                  <a:srgbClr val="E6DB74"/>
                </a:solidFill>
                <a:latin typeface="Consolas"/>
                <a:cs typeface="Consolas"/>
              </a:rPr>
              <a:t>state=present</a:t>
            </a:r>
            <a:endParaRPr sz="1800" dirty="0">
              <a:latin typeface="Consolas"/>
              <a:cs typeface="Consolas"/>
            </a:endParaRPr>
          </a:p>
          <a:p>
            <a:pPr>
              <a:lnSpc>
                <a:spcPct val="100000"/>
              </a:lnSpc>
              <a:spcBef>
                <a:spcPts val="50"/>
              </a:spcBef>
            </a:pPr>
            <a:endParaRPr sz="1800" dirty="0">
              <a:latin typeface="Consolas"/>
              <a:cs typeface="Consolas"/>
            </a:endParaRPr>
          </a:p>
          <a:p>
            <a:pPr marL="1014730" marR="1609725" lvl="1" indent="-251460">
              <a:lnSpc>
                <a:spcPct val="100000"/>
              </a:lnSpc>
              <a:buChar char="-"/>
              <a:tabLst>
                <a:tab pos="1015365" algn="l"/>
              </a:tabLst>
            </a:pPr>
            <a:r>
              <a:rPr sz="1800" spc="-5" dirty="0">
                <a:solidFill>
                  <a:srgbClr val="F82571"/>
                </a:solidFill>
                <a:latin typeface="Consolas"/>
                <a:cs typeface="Consolas"/>
              </a:rPr>
              <a:t>name: </a:t>
            </a:r>
            <a:r>
              <a:rPr sz="1800" spc="-5" dirty="0">
                <a:solidFill>
                  <a:srgbClr val="E6DB74"/>
                </a:solidFill>
                <a:latin typeface="Consolas"/>
                <a:cs typeface="Consolas"/>
              </a:rPr>
              <a:t>Install MySQL Packages </a:t>
            </a:r>
            <a:r>
              <a:rPr sz="1800" spc="-975" dirty="0">
                <a:solidFill>
                  <a:srgbClr val="E6DB74"/>
                </a:solidFill>
                <a:latin typeface="Consolas"/>
                <a:cs typeface="Consolas"/>
              </a:rPr>
              <a:t> </a:t>
            </a:r>
            <a:r>
              <a:rPr sz="1800" spc="-5" dirty="0">
                <a:solidFill>
                  <a:srgbClr val="F82571"/>
                </a:solidFill>
                <a:latin typeface="Consolas"/>
                <a:cs typeface="Consolas"/>
              </a:rPr>
              <a:t>yum:</a:t>
            </a:r>
            <a:r>
              <a:rPr sz="1800" spc="-35" dirty="0">
                <a:solidFill>
                  <a:srgbClr val="F82571"/>
                </a:solidFill>
                <a:latin typeface="Consolas"/>
                <a:cs typeface="Consolas"/>
              </a:rPr>
              <a:t> </a:t>
            </a:r>
            <a:r>
              <a:rPr sz="1800" spc="-5" dirty="0">
                <a:solidFill>
                  <a:srgbClr val="E6DB74"/>
                </a:solidFill>
                <a:latin typeface="Consolas"/>
                <a:cs typeface="Consolas"/>
              </a:rPr>
              <a:t>name=mysql</a:t>
            </a:r>
            <a:r>
              <a:rPr sz="1800" spc="-35" dirty="0">
                <a:solidFill>
                  <a:srgbClr val="E6DB74"/>
                </a:solidFill>
                <a:latin typeface="Consolas"/>
                <a:cs typeface="Consolas"/>
              </a:rPr>
              <a:t> </a:t>
            </a:r>
            <a:r>
              <a:rPr sz="1800" spc="-5" dirty="0">
                <a:solidFill>
                  <a:srgbClr val="E6DB74"/>
                </a:solidFill>
                <a:latin typeface="Consolas"/>
                <a:cs typeface="Consolas"/>
              </a:rPr>
              <a:t>state=present</a:t>
            </a:r>
            <a:endParaRPr sz="1800" dirty="0">
              <a:latin typeface="Consolas"/>
              <a:cs typeface="Consolas"/>
            </a:endParaRPr>
          </a:p>
          <a:p>
            <a:pPr lvl="1">
              <a:lnSpc>
                <a:spcPct val="100000"/>
              </a:lnSpc>
              <a:spcBef>
                <a:spcPts val="55"/>
              </a:spcBef>
              <a:buClr>
                <a:srgbClr val="F82571"/>
              </a:buClr>
              <a:buFont typeface="Consolas"/>
              <a:buChar char="-"/>
            </a:pPr>
            <a:endParaRPr sz="1800" dirty="0">
              <a:latin typeface="Consolas"/>
              <a:cs typeface="Consolas"/>
            </a:endParaRPr>
          </a:p>
          <a:p>
            <a:pPr marL="1014730" marR="1108075" lvl="1" indent="-251460">
              <a:lnSpc>
                <a:spcPct val="100000"/>
              </a:lnSpc>
              <a:buChar char="-"/>
              <a:tabLst>
                <a:tab pos="1015365" algn="l"/>
              </a:tabLst>
            </a:pPr>
            <a:r>
              <a:rPr sz="1800" spc="-5" dirty="0">
                <a:solidFill>
                  <a:srgbClr val="F82571"/>
                </a:solidFill>
                <a:latin typeface="Consolas"/>
                <a:cs typeface="Consolas"/>
              </a:rPr>
              <a:t>name:</a:t>
            </a:r>
            <a:r>
              <a:rPr sz="1800" spc="30" dirty="0">
                <a:solidFill>
                  <a:srgbClr val="F82571"/>
                </a:solidFill>
                <a:latin typeface="Consolas"/>
                <a:cs typeface="Consolas"/>
              </a:rPr>
              <a:t> </a:t>
            </a:r>
            <a:r>
              <a:rPr sz="1800" spc="-5" dirty="0">
                <a:solidFill>
                  <a:srgbClr val="E6DB74"/>
                </a:solidFill>
                <a:latin typeface="Consolas"/>
                <a:cs typeface="Consolas"/>
              </a:rPr>
              <a:t>Start</a:t>
            </a:r>
            <a:r>
              <a:rPr sz="1800" spc="25" dirty="0">
                <a:solidFill>
                  <a:srgbClr val="E6DB74"/>
                </a:solidFill>
                <a:latin typeface="Consolas"/>
                <a:cs typeface="Consolas"/>
              </a:rPr>
              <a:t> </a:t>
            </a:r>
            <a:r>
              <a:rPr sz="1800" spc="-5" dirty="0">
                <a:solidFill>
                  <a:srgbClr val="E6DB74"/>
                </a:solidFill>
                <a:latin typeface="Consolas"/>
                <a:cs typeface="Consolas"/>
              </a:rPr>
              <a:t>MySQL</a:t>
            </a:r>
            <a:r>
              <a:rPr sz="1800" spc="30" dirty="0">
                <a:solidFill>
                  <a:srgbClr val="E6DB74"/>
                </a:solidFill>
                <a:latin typeface="Consolas"/>
                <a:cs typeface="Consolas"/>
              </a:rPr>
              <a:t> </a:t>
            </a:r>
            <a:r>
              <a:rPr sz="1800" spc="-5" dirty="0">
                <a:solidFill>
                  <a:srgbClr val="E6DB74"/>
                </a:solidFill>
                <a:latin typeface="Consolas"/>
                <a:cs typeface="Consolas"/>
              </a:rPr>
              <a:t>Service </a:t>
            </a:r>
            <a:r>
              <a:rPr sz="1800" dirty="0">
                <a:solidFill>
                  <a:srgbClr val="E6DB74"/>
                </a:solidFill>
                <a:latin typeface="Consolas"/>
                <a:cs typeface="Consolas"/>
              </a:rPr>
              <a:t> </a:t>
            </a:r>
            <a:r>
              <a:rPr sz="1800" spc="-5" dirty="0">
                <a:solidFill>
                  <a:srgbClr val="F82571"/>
                </a:solidFill>
                <a:latin typeface="Consolas"/>
                <a:cs typeface="Consolas"/>
              </a:rPr>
              <a:t>service:</a:t>
            </a:r>
            <a:r>
              <a:rPr sz="1800" spc="-30" dirty="0">
                <a:solidFill>
                  <a:srgbClr val="F82571"/>
                </a:solidFill>
                <a:latin typeface="Consolas"/>
                <a:cs typeface="Consolas"/>
              </a:rPr>
              <a:t> </a:t>
            </a:r>
            <a:r>
              <a:rPr sz="1800" spc="-5" dirty="0">
                <a:solidFill>
                  <a:srgbClr val="E6DB74"/>
                </a:solidFill>
                <a:latin typeface="Consolas"/>
                <a:cs typeface="Consolas"/>
              </a:rPr>
              <a:t>name=mysql</a:t>
            </a:r>
            <a:r>
              <a:rPr sz="1800" spc="-35" dirty="0">
                <a:solidFill>
                  <a:srgbClr val="E6DB74"/>
                </a:solidFill>
                <a:latin typeface="Consolas"/>
                <a:cs typeface="Consolas"/>
              </a:rPr>
              <a:t> </a:t>
            </a:r>
            <a:r>
              <a:rPr sz="1800" spc="-5" dirty="0">
                <a:solidFill>
                  <a:srgbClr val="E6DB74"/>
                </a:solidFill>
                <a:latin typeface="Consolas"/>
                <a:cs typeface="Consolas"/>
              </a:rPr>
              <a:t>state=started</a:t>
            </a:r>
            <a:endParaRPr sz="1800" dirty="0">
              <a:latin typeface="Consolas"/>
              <a:cs typeface="Consolas"/>
            </a:endParaRPr>
          </a:p>
          <a:p>
            <a:pPr lvl="1">
              <a:lnSpc>
                <a:spcPct val="100000"/>
              </a:lnSpc>
              <a:spcBef>
                <a:spcPts val="55"/>
              </a:spcBef>
              <a:buClr>
                <a:srgbClr val="F82571"/>
              </a:buClr>
              <a:buFont typeface="Consolas"/>
              <a:buChar char="-"/>
            </a:pPr>
            <a:endParaRPr sz="1800" dirty="0">
              <a:latin typeface="Consolas"/>
              <a:cs typeface="Consolas"/>
            </a:endParaRPr>
          </a:p>
          <a:p>
            <a:pPr marL="1014730" marR="1233170" lvl="1" indent="-251460">
              <a:lnSpc>
                <a:spcPct val="100000"/>
              </a:lnSpc>
              <a:buChar char="-"/>
              <a:tabLst>
                <a:tab pos="1015365" algn="l"/>
              </a:tabLst>
            </a:pPr>
            <a:r>
              <a:rPr sz="1800" spc="-5" dirty="0">
                <a:solidFill>
                  <a:srgbClr val="F82571"/>
                </a:solidFill>
                <a:latin typeface="Consolas"/>
                <a:cs typeface="Consolas"/>
              </a:rPr>
              <a:t>name: </a:t>
            </a:r>
            <a:r>
              <a:rPr sz="1800" spc="-5" dirty="0">
                <a:solidFill>
                  <a:srgbClr val="E6DB74"/>
                </a:solidFill>
                <a:latin typeface="Consolas"/>
                <a:cs typeface="Consolas"/>
              </a:rPr>
              <a:t>Configure Database </a:t>
            </a:r>
            <a:r>
              <a:rPr sz="1800" dirty="0">
                <a:solidFill>
                  <a:srgbClr val="E6DB74"/>
                </a:solidFill>
                <a:latin typeface="Consolas"/>
                <a:cs typeface="Consolas"/>
              </a:rPr>
              <a:t> </a:t>
            </a:r>
            <a:r>
              <a:rPr sz="1800" spc="-5" dirty="0">
                <a:solidFill>
                  <a:srgbClr val="F82571"/>
                </a:solidFill>
                <a:latin typeface="Consolas"/>
                <a:cs typeface="Consolas"/>
              </a:rPr>
              <a:t>mysql_db:</a:t>
            </a:r>
            <a:r>
              <a:rPr sz="1800" spc="-40" dirty="0">
                <a:solidFill>
                  <a:srgbClr val="F82571"/>
                </a:solidFill>
                <a:latin typeface="Consolas"/>
                <a:cs typeface="Consolas"/>
              </a:rPr>
              <a:t> </a:t>
            </a:r>
            <a:r>
              <a:rPr sz="1800" spc="-5" dirty="0">
                <a:solidFill>
                  <a:srgbClr val="E6DB74"/>
                </a:solidFill>
                <a:latin typeface="Consolas"/>
                <a:cs typeface="Consolas"/>
              </a:rPr>
              <a:t>name=db1</a:t>
            </a:r>
            <a:r>
              <a:rPr sz="1800" spc="-30" dirty="0">
                <a:solidFill>
                  <a:srgbClr val="E6DB74"/>
                </a:solidFill>
                <a:latin typeface="Consolas"/>
                <a:cs typeface="Consolas"/>
              </a:rPr>
              <a:t> </a:t>
            </a:r>
            <a:r>
              <a:rPr sz="1800" spc="-5" dirty="0">
                <a:solidFill>
                  <a:srgbClr val="E6DB74"/>
                </a:solidFill>
                <a:latin typeface="Consolas"/>
                <a:cs typeface="Consolas"/>
              </a:rPr>
              <a:t>state=present</a:t>
            </a:r>
            <a:endParaRPr sz="1800" dirty="0">
              <a:latin typeface="Consolas"/>
              <a:cs typeface="Consola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36892" y="1523"/>
            <a:ext cx="914400" cy="914400"/>
          </a:xfrm>
          <a:prstGeom prst="rect">
            <a:avLst/>
          </a:prstGeom>
        </p:spPr>
      </p:pic>
      <p:grpSp>
        <p:nvGrpSpPr>
          <p:cNvPr id="3" name="object 3"/>
          <p:cNvGrpSpPr/>
          <p:nvPr/>
        </p:nvGrpSpPr>
        <p:grpSpPr>
          <a:xfrm>
            <a:off x="8302497" y="319786"/>
            <a:ext cx="1348105" cy="278130"/>
            <a:chOff x="8302497" y="319786"/>
            <a:chExt cx="1348105" cy="278130"/>
          </a:xfrm>
        </p:grpSpPr>
        <p:sp>
          <p:nvSpPr>
            <p:cNvPr id="4" name="object 4"/>
            <p:cNvSpPr/>
            <p:nvPr/>
          </p:nvSpPr>
          <p:spPr>
            <a:xfrm>
              <a:off x="8308847" y="326136"/>
              <a:ext cx="1335405" cy="265430"/>
            </a:xfrm>
            <a:custGeom>
              <a:avLst/>
              <a:gdLst/>
              <a:ahLst/>
              <a:cxnLst/>
              <a:rect l="l" t="t" r="r" b="b"/>
              <a:pathLst>
                <a:path w="1335404" h="265430">
                  <a:moveTo>
                    <a:pt x="1202435" y="0"/>
                  </a:moveTo>
                  <a:lnTo>
                    <a:pt x="0" y="0"/>
                  </a:lnTo>
                  <a:lnTo>
                    <a:pt x="0" y="265176"/>
                  </a:lnTo>
                  <a:lnTo>
                    <a:pt x="1202435" y="265176"/>
                  </a:lnTo>
                  <a:lnTo>
                    <a:pt x="1335024" y="132588"/>
                  </a:lnTo>
                  <a:lnTo>
                    <a:pt x="1202435" y="0"/>
                  </a:lnTo>
                  <a:close/>
                </a:path>
              </a:pathLst>
            </a:custGeom>
            <a:solidFill>
              <a:srgbClr val="E84B21"/>
            </a:solidFill>
          </p:spPr>
          <p:txBody>
            <a:bodyPr wrap="square" lIns="0" tIns="0" rIns="0" bIns="0" rtlCol="0"/>
            <a:lstStyle/>
            <a:p>
              <a:endParaRPr/>
            </a:p>
          </p:txBody>
        </p:sp>
        <p:sp>
          <p:nvSpPr>
            <p:cNvPr id="5" name="object 5"/>
            <p:cNvSpPr/>
            <p:nvPr/>
          </p:nvSpPr>
          <p:spPr>
            <a:xfrm>
              <a:off x="8308847" y="326136"/>
              <a:ext cx="1335405" cy="265430"/>
            </a:xfrm>
            <a:custGeom>
              <a:avLst/>
              <a:gdLst/>
              <a:ahLst/>
              <a:cxnLst/>
              <a:rect l="l" t="t" r="r" b="b"/>
              <a:pathLst>
                <a:path w="1335404" h="265430">
                  <a:moveTo>
                    <a:pt x="0" y="0"/>
                  </a:moveTo>
                  <a:lnTo>
                    <a:pt x="1202435" y="0"/>
                  </a:lnTo>
                  <a:lnTo>
                    <a:pt x="1335024" y="132588"/>
                  </a:lnTo>
                  <a:lnTo>
                    <a:pt x="1202435" y="265176"/>
                  </a:lnTo>
                  <a:lnTo>
                    <a:pt x="0" y="265176"/>
                  </a:lnTo>
                  <a:lnTo>
                    <a:pt x="0" y="0"/>
                  </a:lnTo>
                  <a:close/>
                </a:path>
              </a:pathLst>
            </a:custGeom>
            <a:ln w="12699">
              <a:solidFill>
                <a:srgbClr val="AA3516"/>
              </a:solidFill>
            </a:ln>
          </p:spPr>
          <p:txBody>
            <a:bodyPr wrap="square" lIns="0" tIns="0" rIns="0" bIns="0" rtlCol="0"/>
            <a:lstStyle/>
            <a:p>
              <a:endParaRPr/>
            </a:p>
          </p:txBody>
        </p:sp>
      </p:grpSp>
      <p:sp>
        <p:nvSpPr>
          <p:cNvPr id="6" name="object 6"/>
          <p:cNvSpPr txBox="1"/>
          <p:nvPr/>
        </p:nvSpPr>
        <p:spPr>
          <a:xfrm>
            <a:off x="8660383" y="293065"/>
            <a:ext cx="568325" cy="300355"/>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sql</a:t>
            </a:r>
            <a:endParaRPr sz="1800">
              <a:latin typeface="Calibri"/>
              <a:cs typeface="Calibri"/>
            </a:endParaRPr>
          </a:p>
        </p:txBody>
      </p:sp>
      <p:grpSp>
        <p:nvGrpSpPr>
          <p:cNvPr id="7" name="object 7"/>
          <p:cNvGrpSpPr/>
          <p:nvPr/>
        </p:nvGrpSpPr>
        <p:grpSpPr>
          <a:xfrm>
            <a:off x="9983437" y="213283"/>
            <a:ext cx="694055" cy="527685"/>
            <a:chOff x="9983437" y="213283"/>
            <a:chExt cx="694055" cy="527685"/>
          </a:xfrm>
        </p:grpSpPr>
        <p:sp>
          <p:nvSpPr>
            <p:cNvPr id="8" name="object 8"/>
            <p:cNvSpPr/>
            <p:nvPr/>
          </p:nvSpPr>
          <p:spPr>
            <a:xfrm>
              <a:off x="9983437" y="213283"/>
              <a:ext cx="694055" cy="527685"/>
            </a:xfrm>
            <a:custGeom>
              <a:avLst/>
              <a:gdLst/>
              <a:ahLst/>
              <a:cxnLst/>
              <a:rect l="l" t="t" r="r" b="b"/>
              <a:pathLst>
                <a:path w="694054" h="527685">
                  <a:moveTo>
                    <a:pt x="693798" y="0"/>
                  </a:moveTo>
                  <a:lnTo>
                    <a:pt x="37669" y="0"/>
                  </a:lnTo>
                  <a:lnTo>
                    <a:pt x="2972" y="23055"/>
                  </a:lnTo>
                  <a:lnTo>
                    <a:pt x="0" y="37690"/>
                  </a:lnTo>
                  <a:lnTo>
                    <a:pt x="0" y="489974"/>
                  </a:lnTo>
                  <a:lnTo>
                    <a:pt x="23043" y="524690"/>
                  </a:lnTo>
                  <a:lnTo>
                    <a:pt x="166124" y="527664"/>
                  </a:lnTo>
                  <a:lnTo>
                    <a:pt x="222660" y="471129"/>
                  </a:lnTo>
                  <a:lnTo>
                    <a:pt x="56504" y="471129"/>
                  </a:lnTo>
                  <a:lnTo>
                    <a:pt x="56504" y="56535"/>
                  </a:lnTo>
                  <a:lnTo>
                    <a:pt x="637261" y="56535"/>
                  </a:lnTo>
                  <a:lnTo>
                    <a:pt x="693798" y="0"/>
                  </a:lnTo>
                  <a:close/>
                </a:path>
              </a:pathLst>
            </a:custGeom>
            <a:solidFill>
              <a:srgbClr val="E84B21"/>
            </a:solidFill>
          </p:spPr>
          <p:txBody>
            <a:bodyPr wrap="square" lIns="0" tIns="0" rIns="0" bIns="0" rtlCol="0"/>
            <a:lstStyle/>
            <a:p>
              <a:endParaRPr/>
            </a:p>
          </p:txBody>
        </p:sp>
        <p:sp>
          <p:nvSpPr>
            <p:cNvPr id="9" name="object 9"/>
            <p:cNvSpPr/>
            <p:nvPr/>
          </p:nvSpPr>
          <p:spPr>
            <a:xfrm>
              <a:off x="10227536" y="277534"/>
              <a:ext cx="264160" cy="75565"/>
            </a:xfrm>
            <a:custGeom>
              <a:avLst/>
              <a:gdLst/>
              <a:ahLst/>
              <a:cxnLst/>
              <a:rect l="l" t="t" r="r" b="b"/>
              <a:pathLst>
                <a:path w="264159" h="75564">
                  <a:moveTo>
                    <a:pt x="131843" y="0"/>
                  </a:moveTo>
                  <a:lnTo>
                    <a:pt x="80523" y="2961"/>
                  </a:lnTo>
                  <a:lnTo>
                    <a:pt x="38615" y="11039"/>
                  </a:lnTo>
                  <a:lnTo>
                    <a:pt x="10360" y="23019"/>
                  </a:lnTo>
                  <a:lnTo>
                    <a:pt x="0" y="37690"/>
                  </a:lnTo>
                  <a:lnTo>
                    <a:pt x="10360" y="52361"/>
                  </a:lnTo>
                  <a:lnTo>
                    <a:pt x="38615" y="64341"/>
                  </a:lnTo>
                  <a:lnTo>
                    <a:pt x="80523" y="72418"/>
                  </a:lnTo>
                  <a:lnTo>
                    <a:pt x="131843" y="75380"/>
                  </a:lnTo>
                  <a:lnTo>
                    <a:pt x="183163" y="72418"/>
                  </a:lnTo>
                  <a:lnTo>
                    <a:pt x="225071" y="64341"/>
                  </a:lnTo>
                  <a:lnTo>
                    <a:pt x="253326" y="52361"/>
                  </a:lnTo>
                  <a:lnTo>
                    <a:pt x="263687" y="37690"/>
                  </a:lnTo>
                  <a:lnTo>
                    <a:pt x="253326" y="23019"/>
                  </a:lnTo>
                  <a:lnTo>
                    <a:pt x="225071" y="11039"/>
                  </a:lnTo>
                  <a:lnTo>
                    <a:pt x="183163" y="2961"/>
                  </a:lnTo>
                  <a:lnTo>
                    <a:pt x="131843" y="0"/>
                  </a:lnTo>
                  <a:close/>
                </a:path>
              </a:pathLst>
            </a:custGeom>
            <a:solidFill>
              <a:srgbClr val="FF6600"/>
            </a:solidFill>
          </p:spPr>
          <p:txBody>
            <a:bodyPr wrap="square" lIns="0" tIns="0" rIns="0" bIns="0" rtlCol="0"/>
            <a:lstStyle/>
            <a:p>
              <a:endParaRPr/>
            </a:p>
          </p:txBody>
        </p:sp>
        <p:pic>
          <p:nvPicPr>
            <p:cNvPr id="10" name="object 10"/>
            <p:cNvPicPr/>
            <p:nvPr/>
          </p:nvPicPr>
          <p:blipFill>
            <a:blip r:embed="rId3" cstate="print"/>
            <a:stretch>
              <a:fillRect/>
            </a:stretch>
          </p:blipFill>
          <p:spPr>
            <a:xfrm>
              <a:off x="10227536" y="334070"/>
              <a:ext cx="226910" cy="252698"/>
            </a:xfrm>
            <a:prstGeom prst="rect">
              <a:avLst/>
            </a:prstGeom>
          </p:spPr>
        </p:pic>
      </p:grpSp>
      <p:sp>
        <p:nvSpPr>
          <p:cNvPr id="11" name="object 11"/>
          <p:cNvSpPr txBox="1"/>
          <p:nvPr/>
        </p:nvSpPr>
        <p:spPr>
          <a:xfrm>
            <a:off x="8053831" y="765809"/>
            <a:ext cx="2580640" cy="879475"/>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Pre-requisites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spc="-10" dirty="0">
                <a:solidFill>
                  <a:srgbClr val="FF6600"/>
                </a:solidFill>
                <a:latin typeface="Calibri"/>
                <a:cs typeface="Calibri"/>
              </a:rPr>
              <a:t>packages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5"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dirty="0">
                <a:solidFill>
                  <a:srgbClr val="FF6600"/>
                </a:solidFill>
                <a:latin typeface="Calibri"/>
                <a:cs typeface="Calibri"/>
              </a:rPr>
              <a:t>service</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0" dirty="0">
                <a:solidFill>
                  <a:srgbClr val="FF6600"/>
                </a:solidFill>
                <a:latin typeface="Calibri"/>
                <a:cs typeface="Calibri"/>
              </a:rPr>
              <a:t> </a:t>
            </a:r>
            <a:r>
              <a:rPr sz="1400" spc="-5" dirty="0">
                <a:solidFill>
                  <a:srgbClr val="FF6600"/>
                </a:solidFill>
                <a:latin typeface="Calibri"/>
                <a:cs typeface="Calibri"/>
              </a:rPr>
              <a:t>database</a:t>
            </a:r>
            <a:r>
              <a:rPr sz="1400" spc="5" dirty="0">
                <a:solidFill>
                  <a:srgbClr val="FF6600"/>
                </a:solidFill>
                <a:latin typeface="Calibri"/>
                <a:cs typeface="Calibri"/>
              </a:rPr>
              <a:t> </a:t>
            </a:r>
            <a:r>
              <a:rPr sz="1400" spc="-5" dirty="0">
                <a:solidFill>
                  <a:srgbClr val="FF6600"/>
                </a:solidFill>
                <a:latin typeface="Calibri"/>
                <a:cs typeface="Calibri"/>
              </a:rPr>
              <a:t>and</a:t>
            </a:r>
            <a:r>
              <a:rPr sz="1400" dirty="0">
                <a:solidFill>
                  <a:srgbClr val="FF6600"/>
                </a:solidFill>
                <a:latin typeface="Calibri"/>
                <a:cs typeface="Calibri"/>
              </a:rPr>
              <a:t> </a:t>
            </a:r>
            <a:r>
              <a:rPr sz="1400" spc="-10" dirty="0">
                <a:solidFill>
                  <a:srgbClr val="FF6600"/>
                </a:solidFill>
                <a:latin typeface="Calibri"/>
                <a:cs typeface="Calibri"/>
              </a:rPr>
              <a:t>users</a:t>
            </a:r>
            <a:endParaRPr sz="1400">
              <a:latin typeface="Calibri"/>
              <a:cs typeface="Calibri"/>
            </a:endParaRPr>
          </a:p>
        </p:txBody>
      </p:sp>
      <p:sp>
        <p:nvSpPr>
          <p:cNvPr id="12" name="object 12"/>
          <p:cNvSpPr txBox="1"/>
          <p:nvPr/>
        </p:nvSpPr>
        <p:spPr>
          <a:xfrm>
            <a:off x="5850635" y="2424683"/>
            <a:ext cx="6096000" cy="3415665"/>
          </a:xfrm>
          <a:prstGeom prst="rect">
            <a:avLst/>
          </a:prstGeom>
          <a:solidFill>
            <a:srgbClr val="0D0D0D"/>
          </a:solidFill>
        </p:spPr>
        <p:txBody>
          <a:bodyPr vert="horz" wrap="square" lIns="0" tIns="31750" rIns="0" bIns="0" rtlCol="0">
            <a:spAutoFit/>
          </a:bodyPr>
          <a:lstStyle/>
          <a:p>
            <a:pPr marL="216535">
              <a:lnSpc>
                <a:spcPct val="100000"/>
              </a:lnSpc>
              <a:spcBef>
                <a:spcPts val="250"/>
              </a:spcBef>
            </a:pPr>
            <a:r>
              <a:rPr sz="1800" spc="-5" dirty="0">
                <a:solidFill>
                  <a:srgbClr val="F82571"/>
                </a:solidFill>
                <a:latin typeface="Consolas"/>
                <a:cs typeface="Consolas"/>
              </a:rPr>
              <a:t>tasks:</a:t>
            </a:r>
            <a:endParaRPr sz="1800">
              <a:latin typeface="Consolas"/>
              <a:cs typeface="Consolas"/>
            </a:endParaRPr>
          </a:p>
          <a:p>
            <a:pPr marL="842644" indent="-252095">
              <a:lnSpc>
                <a:spcPct val="100000"/>
              </a:lnSpc>
              <a:buChar char="-"/>
              <a:tabLst>
                <a:tab pos="843280" algn="l"/>
              </a:tabLst>
            </a:pPr>
            <a:r>
              <a:rPr sz="1800" dirty="0">
                <a:solidFill>
                  <a:srgbClr val="F82571"/>
                </a:solidFill>
                <a:latin typeface="Consolas"/>
                <a:cs typeface="Consolas"/>
              </a:rPr>
              <a:t>name:</a:t>
            </a:r>
            <a:r>
              <a:rPr sz="1800" spc="-40" dirty="0">
                <a:solidFill>
                  <a:srgbClr val="F82571"/>
                </a:solidFill>
                <a:latin typeface="Consolas"/>
                <a:cs typeface="Consolas"/>
              </a:rPr>
              <a:t> </a:t>
            </a:r>
            <a:r>
              <a:rPr sz="1800" spc="-5" dirty="0">
                <a:solidFill>
                  <a:srgbClr val="E6DB74"/>
                </a:solidFill>
                <a:latin typeface="Consolas"/>
                <a:cs typeface="Consolas"/>
              </a:rPr>
              <a:t>Install</a:t>
            </a:r>
            <a:r>
              <a:rPr sz="1800" spc="-30" dirty="0">
                <a:solidFill>
                  <a:srgbClr val="E6DB74"/>
                </a:solidFill>
                <a:latin typeface="Consolas"/>
                <a:cs typeface="Consolas"/>
              </a:rPr>
              <a:t> </a:t>
            </a:r>
            <a:r>
              <a:rPr sz="1800" spc="-5" dirty="0">
                <a:solidFill>
                  <a:srgbClr val="E6DB74"/>
                </a:solidFill>
                <a:latin typeface="Consolas"/>
                <a:cs typeface="Consolas"/>
              </a:rPr>
              <a:t>Pre-Requisites</a:t>
            </a:r>
            <a:endParaRPr sz="1800">
              <a:latin typeface="Consolas"/>
              <a:cs typeface="Consolas"/>
            </a:endParaRPr>
          </a:p>
          <a:p>
            <a:pPr marL="842644">
              <a:lnSpc>
                <a:spcPct val="100000"/>
              </a:lnSpc>
              <a:spcBef>
                <a:spcPts val="5"/>
              </a:spcBef>
            </a:pPr>
            <a:r>
              <a:rPr sz="1800" dirty="0">
                <a:solidFill>
                  <a:srgbClr val="F82571"/>
                </a:solidFill>
                <a:latin typeface="Consolas"/>
                <a:cs typeface="Consolas"/>
              </a:rPr>
              <a:t>yum:</a:t>
            </a:r>
            <a:r>
              <a:rPr sz="1800" spc="-45" dirty="0">
                <a:solidFill>
                  <a:srgbClr val="F82571"/>
                </a:solidFill>
                <a:latin typeface="Consolas"/>
                <a:cs typeface="Consolas"/>
              </a:rPr>
              <a:t> </a:t>
            </a:r>
            <a:r>
              <a:rPr sz="1800" spc="-5" dirty="0">
                <a:solidFill>
                  <a:srgbClr val="E6DB74"/>
                </a:solidFill>
                <a:latin typeface="Consolas"/>
                <a:cs typeface="Consolas"/>
              </a:rPr>
              <a:t>name=pre-req-packages</a:t>
            </a:r>
            <a:r>
              <a:rPr sz="1800" spc="-25" dirty="0">
                <a:solidFill>
                  <a:srgbClr val="E6DB74"/>
                </a:solidFill>
                <a:latin typeface="Consolas"/>
                <a:cs typeface="Consolas"/>
              </a:rPr>
              <a:t> </a:t>
            </a:r>
            <a:r>
              <a:rPr sz="1800" spc="-5" dirty="0">
                <a:solidFill>
                  <a:srgbClr val="E6DB74"/>
                </a:solidFill>
                <a:latin typeface="Consolas"/>
                <a:cs typeface="Consolas"/>
              </a:rPr>
              <a:t>state=present</a:t>
            </a:r>
            <a:endParaRPr sz="1800">
              <a:latin typeface="Consolas"/>
              <a:cs typeface="Consolas"/>
            </a:endParaRPr>
          </a:p>
          <a:p>
            <a:pPr>
              <a:lnSpc>
                <a:spcPct val="100000"/>
              </a:lnSpc>
              <a:spcBef>
                <a:spcPts val="50"/>
              </a:spcBef>
            </a:pPr>
            <a:endParaRPr sz="1800">
              <a:latin typeface="Consolas"/>
              <a:cs typeface="Consolas"/>
            </a:endParaRPr>
          </a:p>
          <a:p>
            <a:pPr marL="842644" marR="1609725" indent="-251460">
              <a:lnSpc>
                <a:spcPct val="100000"/>
              </a:lnSpc>
              <a:buChar char="-"/>
              <a:tabLst>
                <a:tab pos="843280" algn="l"/>
              </a:tabLst>
            </a:pPr>
            <a:r>
              <a:rPr sz="1800" dirty="0">
                <a:solidFill>
                  <a:srgbClr val="F82571"/>
                </a:solidFill>
                <a:latin typeface="Consolas"/>
                <a:cs typeface="Consolas"/>
              </a:rPr>
              <a:t>name: </a:t>
            </a:r>
            <a:r>
              <a:rPr sz="1800" spc="-5" dirty="0">
                <a:solidFill>
                  <a:srgbClr val="E6DB74"/>
                </a:solidFill>
                <a:latin typeface="Consolas"/>
                <a:cs typeface="Consolas"/>
              </a:rPr>
              <a:t>Install MySQL Packages </a:t>
            </a:r>
            <a:r>
              <a:rPr sz="1800" spc="-975" dirty="0">
                <a:solidFill>
                  <a:srgbClr val="E6DB74"/>
                </a:solidFill>
                <a:latin typeface="Consolas"/>
                <a:cs typeface="Consolas"/>
              </a:rPr>
              <a:t> </a:t>
            </a:r>
            <a:r>
              <a:rPr sz="1800" dirty="0">
                <a:solidFill>
                  <a:srgbClr val="F82571"/>
                </a:solidFill>
                <a:latin typeface="Consolas"/>
                <a:cs typeface="Consolas"/>
              </a:rPr>
              <a:t>yum:</a:t>
            </a:r>
            <a:r>
              <a:rPr sz="1800" spc="-50" dirty="0">
                <a:solidFill>
                  <a:srgbClr val="F82571"/>
                </a:solidFill>
                <a:latin typeface="Consolas"/>
                <a:cs typeface="Consolas"/>
              </a:rPr>
              <a:t> </a:t>
            </a:r>
            <a:r>
              <a:rPr sz="1800" spc="-5" dirty="0">
                <a:solidFill>
                  <a:srgbClr val="E6DB74"/>
                </a:solidFill>
                <a:latin typeface="Consolas"/>
                <a:cs typeface="Consolas"/>
              </a:rPr>
              <a:t>name=mysql</a:t>
            </a:r>
            <a:r>
              <a:rPr sz="1800" spc="-40" dirty="0">
                <a:solidFill>
                  <a:srgbClr val="E6DB74"/>
                </a:solidFill>
                <a:latin typeface="Consolas"/>
                <a:cs typeface="Consolas"/>
              </a:rPr>
              <a:t> </a:t>
            </a:r>
            <a:r>
              <a:rPr sz="1800" spc="-5" dirty="0">
                <a:solidFill>
                  <a:srgbClr val="E6DB74"/>
                </a:solidFill>
                <a:latin typeface="Consolas"/>
                <a:cs typeface="Consolas"/>
              </a:rPr>
              <a:t>state=present</a:t>
            </a:r>
            <a:endParaRPr sz="1800">
              <a:latin typeface="Consolas"/>
              <a:cs typeface="Consolas"/>
            </a:endParaRPr>
          </a:p>
          <a:p>
            <a:pPr>
              <a:lnSpc>
                <a:spcPct val="100000"/>
              </a:lnSpc>
              <a:spcBef>
                <a:spcPts val="55"/>
              </a:spcBef>
              <a:buClr>
                <a:srgbClr val="F82571"/>
              </a:buClr>
              <a:buFont typeface="Consolas"/>
              <a:buChar char="-"/>
            </a:pPr>
            <a:endParaRPr sz="1800">
              <a:latin typeface="Consolas"/>
              <a:cs typeface="Consolas"/>
            </a:endParaRPr>
          </a:p>
          <a:p>
            <a:pPr marL="842644" marR="1108075" indent="-251460">
              <a:lnSpc>
                <a:spcPct val="100000"/>
              </a:lnSpc>
              <a:buChar char="-"/>
              <a:tabLst>
                <a:tab pos="843280" algn="l"/>
              </a:tabLst>
            </a:pPr>
            <a:r>
              <a:rPr sz="1800" dirty="0">
                <a:solidFill>
                  <a:srgbClr val="F82571"/>
                </a:solidFill>
                <a:latin typeface="Consolas"/>
                <a:cs typeface="Consolas"/>
              </a:rPr>
              <a:t>name: </a:t>
            </a:r>
            <a:r>
              <a:rPr sz="1800" spc="-5" dirty="0">
                <a:solidFill>
                  <a:srgbClr val="E6DB74"/>
                </a:solidFill>
                <a:latin typeface="Consolas"/>
                <a:cs typeface="Consolas"/>
              </a:rPr>
              <a:t>Start</a:t>
            </a:r>
            <a:r>
              <a:rPr sz="1800" spc="5" dirty="0">
                <a:solidFill>
                  <a:srgbClr val="E6DB74"/>
                </a:solidFill>
                <a:latin typeface="Consolas"/>
                <a:cs typeface="Consolas"/>
              </a:rPr>
              <a:t> </a:t>
            </a:r>
            <a:r>
              <a:rPr sz="1800" spc="-5" dirty="0">
                <a:solidFill>
                  <a:srgbClr val="E6DB74"/>
                </a:solidFill>
                <a:latin typeface="Consolas"/>
                <a:cs typeface="Consolas"/>
              </a:rPr>
              <a:t>MySQL</a:t>
            </a:r>
            <a:r>
              <a:rPr sz="1800" spc="10" dirty="0">
                <a:solidFill>
                  <a:srgbClr val="E6DB74"/>
                </a:solidFill>
                <a:latin typeface="Consolas"/>
                <a:cs typeface="Consolas"/>
              </a:rPr>
              <a:t> </a:t>
            </a:r>
            <a:r>
              <a:rPr sz="1800" spc="-5" dirty="0">
                <a:solidFill>
                  <a:srgbClr val="E6DB74"/>
                </a:solidFill>
                <a:latin typeface="Consolas"/>
                <a:cs typeface="Consolas"/>
              </a:rPr>
              <a:t>Service </a:t>
            </a:r>
            <a:r>
              <a:rPr sz="1800" dirty="0">
                <a:solidFill>
                  <a:srgbClr val="E6DB74"/>
                </a:solidFill>
                <a:latin typeface="Consolas"/>
                <a:cs typeface="Consolas"/>
              </a:rPr>
              <a:t> </a:t>
            </a:r>
            <a:r>
              <a:rPr sz="1800" dirty="0">
                <a:solidFill>
                  <a:srgbClr val="F82571"/>
                </a:solidFill>
                <a:latin typeface="Consolas"/>
                <a:cs typeface="Consolas"/>
              </a:rPr>
              <a:t>service:</a:t>
            </a:r>
            <a:r>
              <a:rPr sz="1800" spc="-60" dirty="0">
                <a:solidFill>
                  <a:srgbClr val="F82571"/>
                </a:solidFill>
                <a:latin typeface="Consolas"/>
                <a:cs typeface="Consolas"/>
              </a:rPr>
              <a:t> </a:t>
            </a:r>
            <a:r>
              <a:rPr sz="1800" spc="-5" dirty="0">
                <a:solidFill>
                  <a:srgbClr val="E6DB74"/>
                </a:solidFill>
                <a:latin typeface="Consolas"/>
                <a:cs typeface="Consolas"/>
              </a:rPr>
              <a:t>name=mysql</a:t>
            </a:r>
            <a:r>
              <a:rPr sz="1800" spc="-35" dirty="0">
                <a:solidFill>
                  <a:srgbClr val="E6DB74"/>
                </a:solidFill>
                <a:latin typeface="Consolas"/>
                <a:cs typeface="Consolas"/>
              </a:rPr>
              <a:t> </a:t>
            </a:r>
            <a:r>
              <a:rPr sz="1800" spc="-5" dirty="0">
                <a:solidFill>
                  <a:srgbClr val="E6DB74"/>
                </a:solidFill>
                <a:latin typeface="Consolas"/>
                <a:cs typeface="Consolas"/>
              </a:rPr>
              <a:t>state=started</a:t>
            </a:r>
            <a:endParaRPr sz="1800">
              <a:latin typeface="Consolas"/>
              <a:cs typeface="Consolas"/>
            </a:endParaRPr>
          </a:p>
          <a:p>
            <a:pPr>
              <a:lnSpc>
                <a:spcPct val="100000"/>
              </a:lnSpc>
              <a:spcBef>
                <a:spcPts val="50"/>
              </a:spcBef>
              <a:buClr>
                <a:srgbClr val="F82571"/>
              </a:buClr>
              <a:buFont typeface="Consolas"/>
              <a:buChar char="-"/>
            </a:pPr>
            <a:endParaRPr sz="1800">
              <a:latin typeface="Consolas"/>
              <a:cs typeface="Consolas"/>
            </a:endParaRPr>
          </a:p>
          <a:p>
            <a:pPr marL="842644" marR="1233170" indent="-251460">
              <a:lnSpc>
                <a:spcPct val="100000"/>
              </a:lnSpc>
              <a:spcBef>
                <a:spcPts val="5"/>
              </a:spcBef>
              <a:buChar char="-"/>
              <a:tabLst>
                <a:tab pos="843280" algn="l"/>
              </a:tabLst>
            </a:pPr>
            <a:r>
              <a:rPr sz="1800" dirty="0">
                <a:solidFill>
                  <a:srgbClr val="F82571"/>
                </a:solidFill>
                <a:latin typeface="Consolas"/>
                <a:cs typeface="Consolas"/>
              </a:rPr>
              <a:t>name: </a:t>
            </a:r>
            <a:r>
              <a:rPr sz="1800" spc="-5" dirty="0">
                <a:solidFill>
                  <a:srgbClr val="E6DB74"/>
                </a:solidFill>
                <a:latin typeface="Consolas"/>
                <a:cs typeface="Consolas"/>
              </a:rPr>
              <a:t>Configure Database </a:t>
            </a:r>
            <a:r>
              <a:rPr sz="1800" dirty="0">
                <a:solidFill>
                  <a:srgbClr val="E6DB74"/>
                </a:solidFill>
                <a:latin typeface="Consolas"/>
                <a:cs typeface="Consolas"/>
              </a:rPr>
              <a:t> </a:t>
            </a:r>
            <a:r>
              <a:rPr sz="1800" spc="-5" dirty="0">
                <a:solidFill>
                  <a:srgbClr val="F82571"/>
                </a:solidFill>
                <a:latin typeface="Consolas"/>
                <a:cs typeface="Consolas"/>
              </a:rPr>
              <a:t>mysql_db:</a:t>
            </a:r>
            <a:r>
              <a:rPr sz="1800" spc="-40" dirty="0">
                <a:solidFill>
                  <a:srgbClr val="F82571"/>
                </a:solidFill>
                <a:latin typeface="Consolas"/>
                <a:cs typeface="Consolas"/>
              </a:rPr>
              <a:t> </a:t>
            </a:r>
            <a:r>
              <a:rPr sz="1800" spc="-5" dirty="0">
                <a:solidFill>
                  <a:srgbClr val="E6DB74"/>
                </a:solidFill>
                <a:latin typeface="Consolas"/>
                <a:cs typeface="Consolas"/>
              </a:rPr>
              <a:t>name=db1</a:t>
            </a:r>
            <a:r>
              <a:rPr sz="1800" spc="-25" dirty="0">
                <a:solidFill>
                  <a:srgbClr val="E6DB74"/>
                </a:solidFill>
                <a:latin typeface="Consolas"/>
                <a:cs typeface="Consolas"/>
              </a:rPr>
              <a:t> </a:t>
            </a:r>
            <a:r>
              <a:rPr sz="1800" spc="-5" dirty="0">
                <a:solidFill>
                  <a:srgbClr val="E6DB74"/>
                </a:solidFill>
                <a:latin typeface="Consolas"/>
                <a:cs typeface="Consolas"/>
              </a:rPr>
              <a:t>state=present</a:t>
            </a:r>
            <a:endParaRPr sz="1800">
              <a:latin typeface="Consolas"/>
              <a:cs typeface="Consolas"/>
            </a:endParaRPr>
          </a:p>
        </p:txBody>
      </p:sp>
      <p:sp>
        <p:nvSpPr>
          <p:cNvPr id="13" name="object 13"/>
          <p:cNvSpPr txBox="1"/>
          <p:nvPr/>
        </p:nvSpPr>
        <p:spPr>
          <a:xfrm>
            <a:off x="5678423" y="1937004"/>
            <a:ext cx="6425565" cy="4247515"/>
          </a:xfrm>
          <a:prstGeom prst="rect">
            <a:avLst/>
          </a:prstGeom>
          <a:solidFill>
            <a:srgbClr val="282822"/>
          </a:solidFill>
          <a:ln w="9525">
            <a:solidFill>
              <a:srgbClr val="FF3300"/>
            </a:solidFill>
          </a:ln>
        </p:spPr>
        <p:txBody>
          <a:bodyPr vert="horz" wrap="square" lIns="0" tIns="23495" rIns="0" bIns="0" rtlCol="0">
            <a:spAutoFit/>
          </a:bodyPr>
          <a:lstStyle/>
          <a:p>
            <a:pPr marL="3175" algn="ctr">
              <a:lnSpc>
                <a:spcPct val="100000"/>
              </a:lnSpc>
              <a:spcBef>
                <a:spcPts val="185"/>
              </a:spcBef>
            </a:pPr>
            <a:r>
              <a:rPr sz="2800" spc="-10" dirty="0">
                <a:solidFill>
                  <a:srgbClr val="FF3300"/>
                </a:solidFill>
                <a:latin typeface="Calibri"/>
                <a:cs typeface="Calibri"/>
              </a:rPr>
              <a:t>MySQL-Role</a:t>
            </a:r>
            <a:endParaRPr sz="2800">
              <a:latin typeface="Calibri"/>
              <a:cs typeface="Calibri"/>
            </a:endParaRPr>
          </a:p>
        </p:txBody>
      </p:sp>
      <p:sp>
        <p:nvSpPr>
          <p:cNvPr id="14" name="object 14"/>
          <p:cNvSpPr txBox="1"/>
          <p:nvPr/>
        </p:nvSpPr>
        <p:spPr>
          <a:xfrm>
            <a:off x="672083" y="1937004"/>
            <a:ext cx="4887595" cy="4247515"/>
          </a:xfrm>
          <a:prstGeom prst="rect">
            <a:avLst/>
          </a:prstGeom>
          <a:solidFill>
            <a:srgbClr val="0D0D0D"/>
          </a:solidFill>
        </p:spPr>
        <p:txBody>
          <a:bodyPr vert="horz" wrap="square" lIns="0" tIns="6985" rIns="0" bIns="0" rtlCol="0">
            <a:spAutoFit/>
          </a:bodyPr>
          <a:lstStyle/>
          <a:p>
            <a:pPr marL="345440" marR="364490" indent="-254000">
              <a:lnSpc>
                <a:spcPct val="109500"/>
              </a:lnSpc>
              <a:spcBef>
                <a:spcPts val="55"/>
              </a:spcBef>
            </a:pPr>
            <a:r>
              <a:rPr sz="1800" dirty="0">
                <a:solidFill>
                  <a:srgbClr val="F82571"/>
                </a:solidFill>
                <a:latin typeface="Consolas"/>
                <a:cs typeface="Consolas"/>
              </a:rPr>
              <a:t>-</a:t>
            </a:r>
            <a:r>
              <a:rPr sz="1800" spc="260" dirty="0">
                <a:solidFill>
                  <a:srgbClr val="F82571"/>
                </a:solidFill>
                <a:latin typeface="Consolas"/>
                <a:cs typeface="Consolas"/>
              </a:rPr>
              <a:t> </a:t>
            </a:r>
            <a:r>
              <a:rPr sz="1800" spc="-5" dirty="0">
                <a:solidFill>
                  <a:srgbClr val="F82571"/>
                </a:solidFill>
                <a:latin typeface="Consolas"/>
                <a:cs typeface="Consolas"/>
              </a:rPr>
              <a:t>name:</a:t>
            </a:r>
            <a:r>
              <a:rPr sz="1800" spc="-10" dirty="0">
                <a:solidFill>
                  <a:srgbClr val="F82571"/>
                </a:solidFill>
                <a:latin typeface="Consolas"/>
                <a:cs typeface="Consolas"/>
              </a:rPr>
              <a:t> </a:t>
            </a:r>
            <a:r>
              <a:rPr sz="1800" spc="-5" dirty="0">
                <a:solidFill>
                  <a:srgbClr val="E6DB74"/>
                </a:solidFill>
                <a:latin typeface="Consolas"/>
                <a:cs typeface="Consolas"/>
              </a:rPr>
              <a:t>Install</a:t>
            </a:r>
            <a:r>
              <a:rPr sz="1800" spc="-25" dirty="0">
                <a:solidFill>
                  <a:srgbClr val="E6DB74"/>
                </a:solidFill>
                <a:latin typeface="Consolas"/>
                <a:cs typeface="Consolas"/>
              </a:rPr>
              <a:t> </a:t>
            </a:r>
            <a:r>
              <a:rPr sz="1800" spc="-5" dirty="0">
                <a:solidFill>
                  <a:srgbClr val="E6DB74"/>
                </a:solidFill>
                <a:latin typeface="Consolas"/>
                <a:cs typeface="Consolas"/>
              </a:rPr>
              <a:t>and</a:t>
            </a:r>
            <a:r>
              <a:rPr sz="1800" spc="-15" dirty="0">
                <a:solidFill>
                  <a:srgbClr val="E6DB74"/>
                </a:solidFill>
                <a:latin typeface="Consolas"/>
                <a:cs typeface="Consolas"/>
              </a:rPr>
              <a:t> </a:t>
            </a:r>
            <a:r>
              <a:rPr sz="1800" spc="-5" dirty="0">
                <a:solidFill>
                  <a:srgbClr val="E6DB74"/>
                </a:solidFill>
                <a:latin typeface="Consolas"/>
                <a:cs typeface="Consolas"/>
              </a:rPr>
              <a:t>Configure</a:t>
            </a:r>
            <a:r>
              <a:rPr sz="1800" spc="-20" dirty="0">
                <a:solidFill>
                  <a:srgbClr val="E6DB74"/>
                </a:solidFill>
                <a:latin typeface="Consolas"/>
                <a:cs typeface="Consolas"/>
              </a:rPr>
              <a:t> </a:t>
            </a:r>
            <a:r>
              <a:rPr sz="1800" spc="-5" dirty="0">
                <a:solidFill>
                  <a:srgbClr val="E6DB74"/>
                </a:solidFill>
                <a:latin typeface="Consolas"/>
                <a:cs typeface="Consolas"/>
              </a:rPr>
              <a:t>MySQL </a:t>
            </a:r>
            <a:r>
              <a:rPr sz="1800" spc="-975" dirty="0">
                <a:solidFill>
                  <a:srgbClr val="E6DB74"/>
                </a:solidFill>
                <a:latin typeface="Consolas"/>
                <a:cs typeface="Consolas"/>
              </a:rPr>
              <a:t> </a:t>
            </a:r>
            <a:r>
              <a:rPr sz="1800" spc="-5" dirty="0">
                <a:solidFill>
                  <a:srgbClr val="F82571"/>
                </a:solidFill>
                <a:latin typeface="Consolas"/>
                <a:cs typeface="Consolas"/>
              </a:rPr>
              <a:t>hosts: </a:t>
            </a:r>
            <a:r>
              <a:rPr sz="1800" spc="-10" dirty="0">
                <a:solidFill>
                  <a:srgbClr val="E6DB74"/>
                </a:solidFill>
                <a:latin typeface="Consolas"/>
                <a:cs typeface="Consolas"/>
              </a:rPr>
              <a:t>db-server1……db-server100 </a:t>
            </a:r>
            <a:r>
              <a:rPr sz="1800" spc="-5" dirty="0">
                <a:solidFill>
                  <a:srgbClr val="E6DB74"/>
                </a:solidFill>
                <a:latin typeface="Consolas"/>
                <a:cs typeface="Consolas"/>
              </a:rPr>
              <a:t> </a:t>
            </a:r>
            <a:r>
              <a:rPr sz="1800" spc="-5" dirty="0">
                <a:solidFill>
                  <a:srgbClr val="F82571"/>
                </a:solidFill>
                <a:latin typeface="Consolas"/>
                <a:cs typeface="Consolas"/>
              </a:rPr>
              <a:t>roles:</a:t>
            </a:r>
            <a:endParaRPr sz="1800">
              <a:latin typeface="Consolas"/>
              <a:cs typeface="Consolas"/>
            </a:endParaRPr>
          </a:p>
          <a:p>
            <a:pPr marL="845185">
              <a:lnSpc>
                <a:spcPct val="100000"/>
              </a:lnSpc>
            </a:pPr>
            <a:r>
              <a:rPr sz="1800" dirty="0">
                <a:solidFill>
                  <a:srgbClr val="F82571"/>
                </a:solidFill>
                <a:latin typeface="Consolas"/>
                <a:cs typeface="Consolas"/>
              </a:rPr>
              <a:t>-</a:t>
            </a:r>
            <a:r>
              <a:rPr sz="1800" spc="-60" dirty="0">
                <a:solidFill>
                  <a:srgbClr val="F82571"/>
                </a:solidFill>
                <a:latin typeface="Consolas"/>
                <a:cs typeface="Consolas"/>
              </a:rPr>
              <a:t> </a:t>
            </a:r>
            <a:r>
              <a:rPr sz="1800" spc="-5" dirty="0">
                <a:solidFill>
                  <a:srgbClr val="E6DB74"/>
                </a:solidFill>
                <a:latin typeface="Consolas"/>
                <a:cs typeface="Consolas"/>
              </a:rPr>
              <a:t>mysql</a:t>
            </a:r>
            <a:endParaRPr sz="1800">
              <a:latin typeface="Consolas"/>
              <a:cs typeface="Consolas"/>
            </a:endParaRPr>
          </a:p>
        </p:txBody>
      </p:sp>
      <p:grpSp>
        <p:nvGrpSpPr>
          <p:cNvPr id="15" name="object 15"/>
          <p:cNvGrpSpPr/>
          <p:nvPr/>
        </p:nvGrpSpPr>
        <p:grpSpPr>
          <a:xfrm>
            <a:off x="5222383" y="392094"/>
            <a:ext cx="694055" cy="452120"/>
            <a:chOff x="5222383" y="392094"/>
            <a:chExt cx="694055" cy="452120"/>
          </a:xfrm>
        </p:grpSpPr>
        <p:sp>
          <p:nvSpPr>
            <p:cNvPr id="16" name="object 16"/>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17" name="object 17"/>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18" name="object 18"/>
          <p:cNvPicPr/>
          <p:nvPr/>
        </p:nvPicPr>
        <p:blipFill>
          <a:blip r:embed="rId4" cstate="print"/>
          <a:stretch>
            <a:fillRect/>
          </a:stretch>
        </p:blipFill>
        <p:spPr>
          <a:xfrm>
            <a:off x="5344809" y="889607"/>
            <a:ext cx="174009" cy="107111"/>
          </a:xfrm>
          <a:prstGeom prst="rect">
            <a:avLst/>
          </a:prstGeom>
        </p:spPr>
      </p:pic>
      <p:sp>
        <p:nvSpPr>
          <p:cNvPr id="19" name="object 19"/>
          <p:cNvSpPr txBox="1"/>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C000"/>
                </a:solidFill>
                <a:latin typeface="Calibri"/>
                <a:cs typeface="Calibri"/>
              </a:rPr>
              <a:t>R</a:t>
            </a:r>
            <a:r>
              <a:rPr sz="1800" dirty="0">
                <a:solidFill>
                  <a:srgbClr val="FFC000"/>
                </a:solidFill>
                <a:latin typeface="Calibri"/>
                <a:cs typeface="Calibri"/>
              </a:rPr>
              <a:t>e-Use</a:t>
            </a:r>
            <a:endParaRPr sz="1800">
              <a:latin typeface="Calibri"/>
              <a:cs typeface="Calibri"/>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7136892" y="1523"/>
            <a:ext cx="914400" cy="914400"/>
          </a:xfrm>
          <a:prstGeom prst="rect">
            <a:avLst/>
          </a:prstGeom>
        </p:spPr>
      </p:pic>
      <p:grpSp>
        <p:nvGrpSpPr>
          <p:cNvPr id="3" name="object 3"/>
          <p:cNvGrpSpPr/>
          <p:nvPr/>
        </p:nvGrpSpPr>
        <p:grpSpPr>
          <a:xfrm>
            <a:off x="8302497" y="319786"/>
            <a:ext cx="1348105" cy="278130"/>
            <a:chOff x="8302497" y="319786"/>
            <a:chExt cx="1348105" cy="278130"/>
          </a:xfrm>
        </p:grpSpPr>
        <p:sp>
          <p:nvSpPr>
            <p:cNvPr id="4" name="object 4"/>
            <p:cNvSpPr/>
            <p:nvPr/>
          </p:nvSpPr>
          <p:spPr>
            <a:xfrm>
              <a:off x="8308847" y="326136"/>
              <a:ext cx="1335405" cy="265430"/>
            </a:xfrm>
            <a:custGeom>
              <a:avLst/>
              <a:gdLst/>
              <a:ahLst/>
              <a:cxnLst/>
              <a:rect l="l" t="t" r="r" b="b"/>
              <a:pathLst>
                <a:path w="1335404" h="265430">
                  <a:moveTo>
                    <a:pt x="1202435" y="0"/>
                  </a:moveTo>
                  <a:lnTo>
                    <a:pt x="0" y="0"/>
                  </a:lnTo>
                  <a:lnTo>
                    <a:pt x="0" y="265176"/>
                  </a:lnTo>
                  <a:lnTo>
                    <a:pt x="1202435" y="265176"/>
                  </a:lnTo>
                  <a:lnTo>
                    <a:pt x="1335024" y="132588"/>
                  </a:lnTo>
                  <a:lnTo>
                    <a:pt x="1202435" y="0"/>
                  </a:lnTo>
                  <a:close/>
                </a:path>
              </a:pathLst>
            </a:custGeom>
            <a:solidFill>
              <a:srgbClr val="E84B21"/>
            </a:solidFill>
          </p:spPr>
          <p:txBody>
            <a:bodyPr wrap="square" lIns="0" tIns="0" rIns="0" bIns="0" rtlCol="0"/>
            <a:lstStyle/>
            <a:p>
              <a:endParaRPr/>
            </a:p>
          </p:txBody>
        </p:sp>
        <p:sp>
          <p:nvSpPr>
            <p:cNvPr id="5" name="object 5"/>
            <p:cNvSpPr/>
            <p:nvPr/>
          </p:nvSpPr>
          <p:spPr>
            <a:xfrm>
              <a:off x="8308847" y="326136"/>
              <a:ext cx="1335405" cy="265430"/>
            </a:xfrm>
            <a:custGeom>
              <a:avLst/>
              <a:gdLst/>
              <a:ahLst/>
              <a:cxnLst/>
              <a:rect l="l" t="t" r="r" b="b"/>
              <a:pathLst>
                <a:path w="1335404" h="265430">
                  <a:moveTo>
                    <a:pt x="0" y="0"/>
                  </a:moveTo>
                  <a:lnTo>
                    <a:pt x="1202435" y="0"/>
                  </a:lnTo>
                  <a:lnTo>
                    <a:pt x="1335024" y="132588"/>
                  </a:lnTo>
                  <a:lnTo>
                    <a:pt x="1202435" y="265176"/>
                  </a:lnTo>
                  <a:lnTo>
                    <a:pt x="0" y="265176"/>
                  </a:lnTo>
                  <a:lnTo>
                    <a:pt x="0" y="0"/>
                  </a:lnTo>
                  <a:close/>
                </a:path>
              </a:pathLst>
            </a:custGeom>
            <a:ln w="12699">
              <a:solidFill>
                <a:srgbClr val="AA3516"/>
              </a:solidFill>
            </a:ln>
          </p:spPr>
          <p:txBody>
            <a:bodyPr wrap="square" lIns="0" tIns="0" rIns="0" bIns="0" rtlCol="0"/>
            <a:lstStyle/>
            <a:p>
              <a:endParaRPr/>
            </a:p>
          </p:txBody>
        </p:sp>
      </p:grpSp>
      <p:sp>
        <p:nvSpPr>
          <p:cNvPr id="6" name="object 6"/>
          <p:cNvSpPr txBox="1"/>
          <p:nvPr/>
        </p:nvSpPr>
        <p:spPr>
          <a:xfrm>
            <a:off x="8660383" y="293065"/>
            <a:ext cx="568325" cy="300355"/>
          </a:xfrm>
          <a:prstGeom prst="rect">
            <a:avLst/>
          </a:prstGeom>
        </p:spPr>
        <p:txBody>
          <a:bodyPr vert="horz" wrap="square" lIns="0" tIns="12700" rIns="0" bIns="0" rtlCol="0">
            <a:spAutoFit/>
          </a:bodyPr>
          <a:lstStyle/>
          <a:p>
            <a:pPr marL="12700">
              <a:lnSpc>
                <a:spcPct val="100000"/>
              </a:lnSpc>
              <a:spcBef>
                <a:spcPts val="100"/>
              </a:spcBef>
            </a:pPr>
            <a:r>
              <a:rPr sz="1800" spc="-40"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sql</a:t>
            </a:r>
            <a:endParaRPr sz="1800">
              <a:latin typeface="Calibri"/>
              <a:cs typeface="Calibri"/>
            </a:endParaRPr>
          </a:p>
        </p:txBody>
      </p:sp>
      <p:grpSp>
        <p:nvGrpSpPr>
          <p:cNvPr id="7" name="object 7"/>
          <p:cNvGrpSpPr/>
          <p:nvPr/>
        </p:nvGrpSpPr>
        <p:grpSpPr>
          <a:xfrm>
            <a:off x="9983437" y="213283"/>
            <a:ext cx="694055" cy="527685"/>
            <a:chOff x="9983437" y="213283"/>
            <a:chExt cx="694055" cy="527685"/>
          </a:xfrm>
        </p:grpSpPr>
        <p:sp>
          <p:nvSpPr>
            <p:cNvPr id="8" name="object 8"/>
            <p:cNvSpPr/>
            <p:nvPr/>
          </p:nvSpPr>
          <p:spPr>
            <a:xfrm>
              <a:off x="9983437" y="213283"/>
              <a:ext cx="694055" cy="527685"/>
            </a:xfrm>
            <a:custGeom>
              <a:avLst/>
              <a:gdLst/>
              <a:ahLst/>
              <a:cxnLst/>
              <a:rect l="l" t="t" r="r" b="b"/>
              <a:pathLst>
                <a:path w="694054" h="527685">
                  <a:moveTo>
                    <a:pt x="693798" y="0"/>
                  </a:moveTo>
                  <a:lnTo>
                    <a:pt x="37669" y="0"/>
                  </a:lnTo>
                  <a:lnTo>
                    <a:pt x="2972" y="23055"/>
                  </a:lnTo>
                  <a:lnTo>
                    <a:pt x="0" y="37690"/>
                  </a:lnTo>
                  <a:lnTo>
                    <a:pt x="0" y="489974"/>
                  </a:lnTo>
                  <a:lnTo>
                    <a:pt x="23043" y="524690"/>
                  </a:lnTo>
                  <a:lnTo>
                    <a:pt x="166124" y="527664"/>
                  </a:lnTo>
                  <a:lnTo>
                    <a:pt x="222660" y="471129"/>
                  </a:lnTo>
                  <a:lnTo>
                    <a:pt x="56504" y="471129"/>
                  </a:lnTo>
                  <a:lnTo>
                    <a:pt x="56504" y="56535"/>
                  </a:lnTo>
                  <a:lnTo>
                    <a:pt x="637261" y="56535"/>
                  </a:lnTo>
                  <a:lnTo>
                    <a:pt x="693798" y="0"/>
                  </a:lnTo>
                  <a:close/>
                </a:path>
              </a:pathLst>
            </a:custGeom>
            <a:solidFill>
              <a:srgbClr val="E84B21"/>
            </a:solidFill>
          </p:spPr>
          <p:txBody>
            <a:bodyPr wrap="square" lIns="0" tIns="0" rIns="0" bIns="0" rtlCol="0"/>
            <a:lstStyle/>
            <a:p>
              <a:endParaRPr/>
            </a:p>
          </p:txBody>
        </p:sp>
        <p:sp>
          <p:nvSpPr>
            <p:cNvPr id="9" name="object 9"/>
            <p:cNvSpPr/>
            <p:nvPr/>
          </p:nvSpPr>
          <p:spPr>
            <a:xfrm>
              <a:off x="10227536" y="277534"/>
              <a:ext cx="264160" cy="75565"/>
            </a:xfrm>
            <a:custGeom>
              <a:avLst/>
              <a:gdLst/>
              <a:ahLst/>
              <a:cxnLst/>
              <a:rect l="l" t="t" r="r" b="b"/>
              <a:pathLst>
                <a:path w="264159" h="75564">
                  <a:moveTo>
                    <a:pt x="131843" y="0"/>
                  </a:moveTo>
                  <a:lnTo>
                    <a:pt x="80523" y="2961"/>
                  </a:lnTo>
                  <a:lnTo>
                    <a:pt x="38615" y="11039"/>
                  </a:lnTo>
                  <a:lnTo>
                    <a:pt x="10360" y="23019"/>
                  </a:lnTo>
                  <a:lnTo>
                    <a:pt x="0" y="37690"/>
                  </a:lnTo>
                  <a:lnTo>
                    <a:pt x="10360" y="52361"/>
                  </a:lnTo>
                  <a:lnTo>
                    <a:pt x="38615" y="64341"/>
                  </a:lnTo>
                  <a:lnTo>
                    <a:pt x="80523" y="72418"/>
                  </a:lnTo>
                  <a:lnTo>
                    <a:pt x="131843" y="75380"/>
                  </a:lnTo>
                  <a:lnTo>
                    <a:pt x="183163" y="72418"/>
                  </a:lnTo>
                  <a:lnTo>
                    <a:pt x="225071" y="64341"/>
                  </a:lnTo>
                  <a:lnTo>
                    <a:pt x="253326" y="52361"/>
                  </a:lnTo>
                  <a:lnTo>
                    <a:pt x="263687" y="37690"/>
                  </a:lnTo>
                  <a:lnTo>
                    <a:pt x="253326" y="23019"/>
                  </a:lnTo>
                  <a:lnTo>
                    <a:pt x="225071" y="11039"/>
                  </a:lnTo>
                  <a:lnTo>
                    <a:pt x="183163" y="2961"/>
                  </a:lnTo>
                  <a:lnTo>
                    <a:pt x="131843" y="0"/>
                  </a:lnTo>
                  <a:close/>
                </a:path>
              </a:pathLst>
            </a:custGeom>
            <a:solidFill>
              <a:srgbClr val="FF6600"/>
            </a:solidFill>
          </p:spPr>
          <p:txBody>
            <a:bodyPr wrap="square" lIns="0" tIns="0" rIns="0" bIns="0" rtlCol="0"/>
            <a:lstStyle/>
            <a:p>
              <a:endParaRPr/>
            </a:p>
          </p:txBody>
        </p:sp>
        <p:pic>
          <p:nvPicPr>
            <p:cNvPr id="10" name="object 10"/>
            <p:cNvPicPr/>
            <p:nvPr/>
          </p:nvPicPr>
          <p:blipFill>
            <a:blip r:embed="rId3" cstate="print"/>
            <a:stretch>
              <a:fillRect/>
            </a:stretch>
          </p:blipFill>
          <p:spPr>
            <a:xfrm>
              <a:off x="10227536" y="334070"/>
              <a:ext cx="226910" cy="252698"/>
            </a:xfrm>
            <a:prstGeom prst="rect">
              <a:avLst/>
            </a:prstGeom>
          </p:spPr>
        </p:pic>
      </p:grpSp>
      <p:sp>
        <p:nvSpPr>
          <p:cNvPr id="11" name="object 11"/>
          <p:cNvSpPr txBox="1"/>
          <p:nvPr/>
        </p:nvSpPr>
        <p:spPr>
          <a:xfrm>
            <a:off x="8053831" y="765809"/>
            <a:ext cx="2580640" cy="879475"/>
          </a:xfrm>
          <a:prstGeom prst="rect">
            <a:avLst/>
          </a:prstGeom>
        </p:spPr>
        <p:txBody>
          <a:bodyPr vert="horz" wrap="square" lIns="0" tIns="13335" rIns="0" bIns="0" rtlCol="0">
            <a:spAutoFit/>
          </a:bodyPr>
          <a:lstStyle/>
          <a:p>
            <a:pPr marL="299085" indent="-287020">
              <a:lnSpc>
                <a:spcPct val="100000"/>
              </a:lnSpc>
              <a:spcBef>
                <a:spcPts val="105"/>
              </a:spcBef>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Pre-requisites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Installing</a:t>
            </a:r>
            <a:r>
              <a:rPr sz="1400"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spc="-10" dirty="0">
                <a:solidFill>
                  <a:srgbClr val="FF6600"/>
                </a:solidFill>
                <a:latin typeface="Calibri"/>
                <a:cs typeface="Calibri"/>
              </a:rPr>
              <a:t>packages</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5" dirty="0">
                <a:solidFill>
                  <a:srgbClr val="FF6600"/>
                </a:solidFill>
                <a:latin typeface="Calibri"/>
                <a:cs typeface="Calibri"/>
              </a:rPr>
              <a:t> </a:t>
            </a:r>
            <a:r>
              <a:rPr sz="1400" spc="-10" dirty="0">
                <a:solidFill>
                  <a:srgbClr val="FF6600"/>
                </a:solidFill>
                <a:latin typeface="Calibri"/>
                <a:cs typeface="Calibri"/>
              </a:rPr>
              <a:t>mysql</a:t>
            </a:r>
            <a:r>
              <a:rPr sz="1400" spc="-20" dirty="0">
                <a:solidFill>
                  <a:srgbClr val="FF6600"/>
                </a:solidFill>
                <a:latin typeface="Calibri"/>
                <a:cs typeface="Calibri"/>
              </a:rPr>
              <a:t> </a:t>
            </a:r>
            <a:r>
              <a:rPr sz="1400" dirty="0">
                <a:solidFill>
                  <a:srgbClr val="FF6600"/>
                </a:solidFill>
                <a:latin typeface="Calibri"/>
                <a:cs typeface="Calibri"/>
              </a:rPr>
              <a:t>service</a:t>
            </a:r>
            <a:endParaRPr sz="1400">
              <a:latin typeface="Calibri"/>
              <a:cs typeface="Calibri"/>
            </a:endParaRPr>
          </a:p>
          <a:p>
            <a:pPr marL="299085" indent="-287020">
              <a:lnSpc>
                <a:spcPct val="100000"/>
              </a:lnSpc>
              <a:buFont typeface="Arial MT"/>
              <a:buChar char="•"/>
              <a:tabLst>
                <a:tab pos="299085" algn="l"/>
                <a:tab pos="299720" algn="l"/>
              </a:tabLst>
            </a:pPr>
            <a:r>
              <a:rPr sz="1400" spc="-5" dirty="0">
                <a:solidFill>
                  <a:srgbClr val="FF6600"/>
                </a:solidFill>
                <a:latin typeface="Calibri"/>
                <a:cs typeface="Calibri"/>
              </a:rPr>
              <a:t>Configuring</a:t>
            </a:r>
            <a:r>
              <a:rPr sz="1400" spc="-10" dirty="0">
                <a:solidFill>
                  <a:srgbClr val="FF6600"/>
                </a:solidFill>
                <a:latin typeface="Calibri"/>
                <a:cs typeface="Calibri"/>
              </a:rPr>
              <a:t> </a:t>
            </a:r>
            <a:r>
              <a:rPr sz="1400" spc="-5" dirty="0">
                <a:solidFill>
                  <a:srgbClr val="FF6600"/>
                </a:solidFill>
                <a:latin typeface="Calibri"/>
                <a:cs typeface="Calibri"/>
              </a:rPr>
              <a:t>database</a:t>
            </a:r>
            <a:r>
              <a:rPr sz="1400" spc="5" dirty="0">
                <a:solidFill>
                  <a:srgbClr val="FF6600"/>
                </a:solidFill>
                <a:latin typeface="Calibri"/>
                <a:cs typeface="Calibri"/>
              </a:rPr>
              <a:t> </a:t>
            </a:r>
            <a:r>
              <a:rPr sz="1400" spc="-5" dirty="0">
                <a:solidFill>
                  <a:srgbClr val="FF6600"/>
                </a:solidFill>
                <a:latin typeface="Calibri"/>
                <a:cs typeface="Calibri"/>
              </a:rPr>
              <a:t>and</a:t>
            </a:r>
            <a:r>
              <a:rPr sz="1400" dirty="0">
                <a:solidFill>
                  <a:srgbClr val="FF6600"/>
                </a:solidFill>
                <a:latin typeface="Calibri"/>
                <a:cs typeface="Calibri"/>
              </a:rPr>
              <a:t> </a:t>
            </a:r>
            <a:r>
              <a:rPr sz="1400" spc="-10" dirty="0">
                <a:solidFill>
                  <a:srgbClr val="FF6600"/>
                </a:solidFill>
                <a:latin typeface="Calibri"/>
                <a:cs typeface="Calibri"/>
              </a:rPr>
              <a:t>users</a:t>
            </a:r>
            <a:endParaRPr sz="1400">
              <a:latin typeface="Calibri"/>
              <a:cs typeface="Calibri"/>
            </a:endParaRPr>
          </a:p>
        </p:txBody>
      </p:sp>
      <p:sp>
        <p:nvSpPr>
          <p:cNvPr id="12" name="object 12"/>
          <p:cNvSpPr txBox="1"/>
          <p:nvPr/>
        </p:nvSpPr>
        <p:spPr>
          <a:xfrm>
            <a:off x="966216" y="3172967"/>
            <a:ext cx="4279900" cy="2308860"/>
          </a:xfrm>
          <a:prstGeom prst="rect">
            <a:avLst/>
          </a:prstGeom>
          <a:solidFill>
            <a:srgbClr val="0D0D0D"/>
          </a:solidFill>
        </p:spPr>
        <p:txBody>
          <a:bodyPr vert="horz" wrap="square" lIns="0" tIns="36830" rIns="0" bIns="0" rtlCol="0">
            <a:spAutoFit/>
          </a:bodyPr>
          <a:lstStyle/>
          <a:p>
            <a:pPr marL="174625">
              <a:lnSpc>
                <a:spcPct val="100000"/>
              </a:lnSpc>
              <a:spcBef>
                <a:spcPts val="290"/>
              </a:spcBef>
            </a:pPr>
            <a:r>
              <a:rPr sz="1200" dirty="0">
                <a:solidFill>
                  <a:srgbClr val="F82571"/>
                </a:solidFill>
                <a:latin typeface="Consolas"/>
                <a:cs typeface="Consolas"/>
              </a:rPr>
              <a:t>tasks:</a:t>
            </a:r>
            <a:endParaRPr sz="1200">
              <a:latin typeface="Consolas"/>
              <a:cs typeface="Consolas"/>
            </a:endParaRPr>
          </a:p>
          <a:p>
            <a:pPr marL="593725" indent="-168275">
              <a:lnSpc>
                <a:spcPct val="100000"/>
              </a:lnSpc>
              <a:spcBef>
                <a:spcPts val="5"/>
              </a:spcBef>
              <a:buChar char="-"/>
              <a:tabLst>
                <a:tab pos="594360" algn="l"/>
              </a:tabLst>
            </a:pPr>
            <a:r>
              <a:rPr sz="1200" dirty="0">
                <a:solidFill>
                  <a:srgbClr val="F82571"/>
                </a:solidFill>
                <a:latin typeface="Consolas"/>
                <a:cs typeface="Consolas"/>
              </a:rPr>
              <a:t>name:</a:t>
            </a:r>
            <a:r>
              <a:rPr sz="1200" spc="-10" dirty="0">
                <a:solidFill>
                  <a:srgbClr val="F82571"/>
                </a:solidFill>
                <a:latin typeface="Consolas"/>
                <a:cs typeface="Consolas"/>
              </a:rPr>
              <a:t> </a:t>
            </a:r>
            <a:r>
              <a:rPr sz="1200" dirty="0">
                <a:solidFill>
                  <a:srgbClr val="E6DB74"/>
                </a:solidFill>
                <a:latin typeface="Consolas"/>
                <a:cs typeface="Consolas"/>
              </a:rPr>
              <a:t>Install</a:t>
            </a:r>
            <a:r>
              <a:rPr sz="1200" spc="-20" dirty="0">
                <a:solidFill>
                  <a:srgbClr val="E6DB74"/>
                </a:solidFill>
                <a:latin typeface="Consolas"/>
                <a:cs typeface="Consolas"/>
              </a:rPr>
              <a:t> </a:t>
            </a:r>
            <a:r>
              <a:rPr sz="1200" dirty="0">
                <a:solidFill>
                  <a:srgbClr val="E6DB74"/>
                </a:solidFill>
                <a:latin typeface="Consolas"/>
                <a:cs typeface="Consolas"/>
              </a:rPr>
              <a:t>Pre-Requisites</a:t>
            </a:r>
            <a:endParaRPr sz="1200">
              <a:latin typeface="Consolas"/>
              <a:cs typeface="Consolas"/>
            </a:endParaRPr>
          </a:p>
          <a:p>
            <a:pPr marL="593725">
              <a:lnSpc>
                <a:spcPct val="100000"/>
              </a:lnSpc>
            </a:pPr>
            <a:r>
              <a:rPr sz="1200" dirty="0">
                <a:solidFill>
                  <a:srgbClr val="F82571"/>
                </a:solidFill>
                <a:latin typeface="Consolas"/>
                <a:cs typeface="Consolas"/>
              </a:rPr>
              <a:t>yum:</a:t>
            </a:r>
            <a:r>
              <a:rPr sz="1200" spc="-5" dirty="0">
                <a:solidFill>
                  <a:srgbClr val="F82571"/>
                </a:solidFill>
                <a:latin typeface="Consolas"/>
                <a:cs typeface="Consolas"/>
              </a:rPr>
              <a:t> </a:t>
            </a:r>
            <a:r>
              <a:rPr sz="1200" dirty="0">
                <a:solidFill>
                  <a:srgbClr val="E6DB74"/>
                </a:solidFill>
                <a:latin typeface="Consolas"/>
                <a:cs typeface="Consolas"/>
              </a:rPr>
              <a:t>name=pre-req-packages</a:t>
            </a:r>
            <a:r>
              <a:rPr sz="1200" spc="-5" dirty="0">
                <a:solidFill>
                  <a:srgbClr val="E6DB74"/>
                </a:solidFill>
                <a:latin typeface="Consolas"/>
                <a:cs typeface="Consolas"/>
              </a:rPr>
              <a:t> </a:t>
            </a:r>
            <a:r>
              <a:rPr sz="1200" dirty="0">
                <a:solidFill>
                  <a:srgbClr val="E6DB74"/>
                </a:solidFill>
                <a:latin typeface="Consolas"/>
                <a:cs typeface="Consolas"/>
              </a:rPr>
              <a:t>state=present</a:t>
            </a:r>
            <a:endParaRPr sz="1200">
              <a:latin typeface="Consolas"/>
              <a:cs typeface="Consolas"/>
            </a:endParaRPr>
          </a:p>
          <a:p>
            <a:pPr>
              <a:lnSpc>
                <a:spcPct val="100000"/>
              </a:lnSpc>
              <a:spcBef>
                <a:spcPts val="30"/>
              </a:spcBef>
            </a:pPr>
            <a:endParaRPr sz="1200">
              <a:latin typeface="Consolas"/>
              <a:cs typeface="Consolas"/>
            </a:endParaRPr>
          </a:p>
          <a:p>
            <a:pPr marL="593725" marR="1236345" indent="-167640">
              <a:lnSpc>
                <a:spcPct val="100000"/>
              </a:lnSpc>
              <a:spcBef>
                <a:spcPts val="5"/>
              </a:spcBef>
              <a:buChar char="-"/>
              <a:tabLst>
                <a:tab pos="594360" algn="l"/>
              </a:tabLst>
            </a:pPr>
            <a:r>
              <a:rPr sz="1200" dirty="0">
                <a:solidFill>
                  <a:srgbClr val="F82571"/>
                </a:solidFill>
                <a:latin typeface="Consolas"/>
                <a:cs typeface="Consolas"/>
              </a:rPr>
              <a:t>name: </a:t>
            </a:r>
            <a:r>
              <a:rPr sz="1200" dirty="0">
                <a:solidFill>
                  <a:srgbClr val="E6DB74"/>
                </a:solidFill>
                <a:latin typeface="Consolas"/>
                <a:cs typeface="Consolas"/>
              </a:rPr>
              <a:t>Install MySQL Packages </a:t>
            </a:r>
            <a:r>
              <a:rPr sz="1200" spc="5" dirty="0">
                <a:solidFill>
                  <a:srgbClr val="E6DB74"/>
                </a:solidFill>
                <a:latin typeface="Consolas"/>
                <a:cs typeface="Consolas"/>
              </a:rPr>
              <a:t> </a:t>
            </a:r>
            <a:r>
              <a:rPr sz="1200" dirty="0">
                <a:solidFill>
                  <a:srgbClr val="F82571"/>
                </a:solidFill>
                <a:latin typeface="Consolas"/>
                <a:cs typeface="Consolas"/>
              </a:rPr>
              <a:t>yum:</a:t>
            </a:r>
            <a:r>
              <a:rPr sz="1200" spc="-15" dirty="0">
                <a:solidFill>
                  <a:srgbClr val="F82571"/>
                </a:solidFill>
                <a:latin typeface="Consolas"/>
                <a:cs typeface="Consolas"/>
              </a:rPr>
              <a:t> </a:t>
            </a:r>
            <a:r>
              <a:rPr sz="1200" dirty="0">
                <a:solidFill>
                  <a:srgbClr val="E6DB74"/>
                </a:solidFill>
                <a:latin typeface="Consolas"/>
                <a:cs typeface="Consolas"/>
              </a:rPr>
              <a:t>name=mysql</a:t>
            </a:r>
            <a:r>
              <a:rPr sz="1200" spc="-15" dirty="0">
                <a:solidFill>
                  <a:srgbClr val="E6DB74"/>
                </a:solidFill>
                <a:latin typeface="Consolas"/>
                <a:cs typeface="Consolas"/>
              </a:rPr>
              <a:t> </a:t>
            </a:r>
            <a:r>
              <a:rPr sz="1200" dirty="0">
                <a:solidFill>
                  <a:srgbClr val="E6DB74"/>
                </a:solidFill>
                <a:latin typeface="Consolas"/>
                <a:cs typeface="Consolas"/>
              </a:rPr>
              <a:t>state=present</a:t>
            </a:r>
            <a:endParaRPr sz="1200">
              <a:latin typeface="Consolas"/>
              <a:cs typeface="Consolas"/>
            </a:endParaRPr>
          </a:p>
          <a:p>
            <a:pPr>
              <a:lnSpc>
                <a:spcPct val="100000"/>
              </a:lnSpc>
              <a:spcBef>
                <a:spcPts val="30"/>
              </a:spcBef>
              <a:buClr>
                <a:srgbClr val="F82571"/>
              </a:buClr>
              <a:buFont typeface="Consolas"/>
              <a:buChar char="-"/>
            </a:pPr>
            <a:endParaRPr sz="1200">
              <a:latin typeface="Consolas"/>
              <a:cs typeface="Consolas"/>
            </a:endParaRPr>
          </a:p>
          <a:p>
            <a:pPr marL="593725" marR="899794" indent="-167640">
              <a:lnSpc>
                <a:spcPct val="100000"/>
              </a:lnSpc>
              <a:spcBef>
                <a:spcPts val="5"/>
              </a:spcBef>
              <a:buChar char="-"/>
              <a:tabLst>
                <a:tab pos="594360" algn="l"/>
              </a:tabLst>
            </a:pPr>
            <a:r>
              <a:rPr sz="1200" dirty="0">
                <a:solidFill>
                  <a:srgbClr val="F82571"/>
                </a:solidFill>
                <a:latin typeface="Consolas"/>
                <a:cs typeface="Consolas"/>
              </a:rPr>
              <a:t>name:</a:t>
            </a:r>
            <a:r>
              <a:rPr sz="1200" spc="40" dirty="0">
                <a:solidFill>
                  <a:srgbClr val="F82571"/>
                </a:solidFill>
                <a:latin typeface="Consolas"/>
                <a:cs typeface="Consolas"/>
              </a:rPr>
              <a:t> </a:t>
            </a:r>
            <a:r>
              <a:rPr sz="1200" dirty="0">
                <a:solidFill>
                  <a:srgbClr val="E6DB74"/>
                </a:solidFill>
                <a:latin typeface="Consolas"/>
                <a:cs typeface="Consolas"/>
              </a:rPr>
              <a:t>Start</a:t>
            </a:r>
            <a:r>
              <a:rPr sz="1200" spc="45" dirty="0">
                <a:solidFill>
                  <a:srgbClr val="E6DB74"/>
                </a:solidFill>
                <a:latin typeface="Consolas"/>
                <a:cs typeface="Consolas"/>
              </a:rPr>
              <a:t> </a:t>
            </a:r>
            <a:r>
              <a:rPr sz="1200" dirty="0">
                <a:solidFill>
                  <a:srgbClr val="E6DB74"/>
                </a:solidFill>
                <a:latin typeface="Consolas"/>
                <a:cs typeface="Consolas"/>
              </a:rPr>
              <a:t>MySQL</a:t>
            </a:r>
            <a:r>
              <a:rPr sz="1200" spc="30" dirty="0">
                <a:solidFill>
                  <a:srgbClr val="E6DB74"/>
                </a:solidFill>
                <a:latin typeface="Consolas"/>
                <a:cs typeface="Consolas"/>
              </a:rPr>
              <a:t> </a:t>
            </a:r>
            <a:r>
              <a:rPr sz="1200" dirty="0">
                <a:solidFill>
                  <a:srgbClr val="E6DB74"/>
                </a:solidFill>
                <a:latin typeface="Consolas"/>
                <a:cs typeface="Consolas"/>
              </a:rPr>
              <a:t>Service </a:t>
            </a:r>
            <a:r>
              <a:rPr sz="1200" spc="5" dirty="0">
                <a:solidFill>
                  <a:srgbClr val="E6DB74"/>
                </a:solidFill>
                <a:latin typeface="Consolas"/>
                <a:cs typeface="Consolas"/>
              </a:rPr>
              <a:t> </a:t>
            </a:r>
            <a:r>
              <a:rPr sz="1200" dirty="0">
                <a:solidFill>
                  <a:srgbClr val="F82571"/>
                </a:solidFill>
                <a:latin typeface="Consolas"/>
                <a:cs typeface="Consolas"/>
              </a:rPr>
              <a:t>service:</a:t>
            </a:r>
            <a:r>
              <a:rPr sz="1200" spc="-15" dirty="0">
                <a:solidFill>
                  <a:srgbClr val="F82571"/>
                </a:solidFill>
                <a:latin typeface="Consolas"/>
                <a:cs typeface="Consolas"/>
              </a:rPr>
              <a:t> </a:t>
            </a:r>
            <a:r>
              <a:rPr sz="1200" dirty="0">
                <a:solidFill>
                  <a:srgbClr val="E6DB74"/>
                </a:solidFill>
                <a:latin typeface="Consolas"/>
                <a:cs typeface="Consolas"/>
              </a:rPr>
              <a:t>name=mysql</a:t>
            </a:r>
            <a:r>
              <a:rPr sz="1200" spc="-5" dirty="0">
                <a:solidFill>
                  <a:srgbClr val="E6DB74"/>
                </a:solidFill>
                <a:latin typeface="Consolas"/>
                <a:cs typeface="Consolas"/>
              </a:rPr>
              <a:t> </a:t>
            </a:r>
            <a:r>
              <a:rPr sz="1200" dirty="0">
                <a:solidFill>
                  <a:srgbClr val="E6DB74"/>
                </a:solidFill>
                <a:latin typeface="Consolas"/>
                <a:cs typeface="Consolas"/>
              </a:rPr>
              <a:t>state=started</a:t>
            </a:r>
            <a:endParaRPr sz="1200">
              <a:latin typeface="Consolas"/>
              <a:cs typeface="Consolas"/>
            </a:endParaRPr>
          </a:p>
          <a:p>
            <a:pPr>
              <a:lnSpc>
                <a:spcPct val="100000"/>
              </a:lnSpc>
              <a:spcBef>
                <a:spcPts val="35"/>
              </a:spcBef>
              <a:buClr>
                <a:srgbClr val="F82571"/>
              </a:buClr>
              <a:buFont typeface="Consolas"/>
              <a:buChar char="-"/>
            </a:pPr>
            <a:endParaRPr sz="1200">
              <a:latin typeface="Consolas"/>
              <a:cs typeface="Consolas"/>
            </a:endParaRPr>
          </a:p>
          <a:p>
            <a:pPr marL="593725" marR="983615" indent="-167640">
              <a:lnSpc>
                <a:spcPct val="100000"/>
              </a:lnSpc>
              <a:buChar char="-"/>
              <a:tabLst>
                <a:tab pos="594360" algn="l"/>
              </a:tabLst>
            </a:pPr>
            <a:r>
              <a:rPr sz="1200" dirty="0">
                <a:solidFill>
                  <a:srgbClr val="F82571"/>
                </a:solidFill>
                <a:latin typeface="Consolas"/>
                <a:cs typeface="Consolas"/>
              </a:rPr>
              <a:t>name: </a:t>
            </a:r>
            <a:r>
              <a:rPr sz="1200" dirty="0">
                <a:solidFill>
                  <a:srgbClr val="E6DB74"/>
                </a:solidFill>
                <a:latin typeface="Consolas"/>
                <a:cs typeface="Consolas"/>
              </a:rPr>
              <a:t>Configure Database </a:t>
            </a:r>
            <a:r>
              <a:rPr sz="1200" spc="5" dirty="0">
                <a:solidFill>
                  <a:srgbClr val="E6DB74"/>
                </a:solidFill>
                <a:latin typeface="Consolas"/>
                <a:cs typeface="Consolas"/>
              </a:rPr>
              <a:t> </a:t>
            </a:r>
            <a:r>
              <a:rPr sz="1200" dirty="0">
                <a:solidFill>
                  <a:srgbClr val="F82571"/>
                </a:solidFill>
                <a:latin typeface="Consolas"/>
                <a:cs typeface="Consolas"/>
              </a:rPr>
              <a:t>mysql_db:</a:t>
            </a:r>
            <a:r>
              <a:rPr sz="1200" spc="-10" dirty="0">
                <a:solidFill>
                  <a:srgbClr val="F82571"/>
                </a:solidFill>
                <a:latin typeface="Consolas"/>
                <a:cs typeface="Consolas"/>
              </a:rPr>
              <a:t> </a:t>
            </a:r>
            <a:r>
              <a:rPr sz="1200" dirty="0">
                <a:solidFill>
                  <a:srgbClr val="E6DB74"/>
                </a:solidFill>
                <a:latin typeface="Consolas"/>
                <a:cs typeface="Consolas"/>
              </a:rPr>
              <a:t>name=db1</a:t>
            </a:r>
            <a:r>
              <a:rPr sz="1200" spc="-10" dirty="0">
                <a:solidFill>
                  <a:srgbClr val="E6DB74"/>
                </a:solidFill>
                <a:latin typeface="Consolas"/>
                <a:cs typeface="Consolas"/>
              </a:rPr>
              <a:t> </a:t>
            </a:r>
            <a:r>
              <a:rPr sz="1200" dirty="0">
                <a:solidFill>
                  <a:srgbClr val="E6DB74"/>
                </a:solidFill>
                <a:latin typeface="Consolas"/>
                <a:cs typeface="Consolas"/>
              </a:rPr>
              <a:t>state=present</a:t>
            </a:r>
            <a:endParaRPr sz="1200">
              <a:latin typeface="Consolas"/>
              <a:cs typeface="Consolas"/>
            </a:endParaRPr>
          </a:p>
        </p:txBody>
      </p:sp>
      <p:sp>
        <p:nvSpPr>
          <p:cNvPr id="13" name="object 13"/>
          <p:cNvSpPr/>
          <p:nvPr/>
        </p:nvSpPr>
        <p:spPr>
          <a:xfrm>
            <a:off x="659891" y="1937004"/>
            <a:ext cx="11443970" cy="4247515"/>
          </a:xfrm>
          <a:custGeom>
            <a:avLst/>
            <a:gdLst/>
            <a:ahLst/>
            <a:cxnLst/>
            <a:rect l="l" t="t" r="r" b="b"/>
            <a:pathLst>
              <a:path w="11443970" h="4247515">
                <a:moveTo>
                  <a:pt x="0" y="4247388"/>
                </a:moveTo>
                <a:lnTo>
                  <a:pt x="11443716" y="4247388"/>
                </a:lnTo>
                <a:lnTo>
                  <a:pt x="11443716" y="0"/>
                </a:lnTo>
                <a:lnTo>
                  <a:pt x="0" y="0"/>
                </a:lnTo>
                <a:lnTo>
                  <a:pt x="0" y="4247388"/>
                </a:lnTo>
                <a:close/>
              </a:path>
            </a:pathLst>
          </a:custGeom>
          <a:ln w="9525">
            <a:solidFill>
              <a:srgbClr val="FF3300"/>
            </a:solidFill>
          </a:ln>
        </p:spPr>
        <p:txBody>
          <a:bodyPr wrap="square" lIns="0" tIns="0" rIns="0" bIns="0" rtlCol="0"/>
          <a:lstStyle/>
          <a:p>
            <a:endParaRPr/>
          </a:p>
        </p:txBody>
      </p:sp>
      <p:sp>
        <p:nvSpPr>
          <p:cNvPr id="14" name="object 14"/>
          <p:cNvSpPr txBox="1"/>
          <p:nvPr/>
        </p:nvSpPr>
        <p:spPr>
          <a:xfrm>
            <a:off x="5492877" y="1948433"/>
            <a:ext cx="1779905" cy="452120"/>
          </a:xfrm>
          <a:prstGeom prst="rect">
            <a:avLst/>
          </a:prstGeom>
        </p:spPr>
        <p:txBody>
          <a:bodyPr vert="horz" wrap="square" lIns="0" tIns="12065" rIns="0" bIns="0" rtlCol="0">
            <a:spAutoFit/>
          </a:bodyPr>
          <a:lstStyle/>
          <a:p>
            <a:pPr marL="12700">
              <a:lnSpc>
                <a:spcPct val="100000"/>
              </a:lnSpc>
              <a:spcBef>
                <a:spcPts val="95"/>
              </a:spcBef>
            </a:pPr>
            <a:r>
              <a:rPr sz="2800" spc="-15" dirty="0">
                <a:solidFill>
                  <a:srgbClr val="FF3300"/>
                </a:solidFill>
                <a:latin typeface="Calibri"/>
                <a:cs typeface="Calibri"/>
              </a:rPr>
              <a:t>MySQL-Role</a:t>
            </a:r>
            <a:endParaRPr sz="2800">
              <a:latin typeface="Calibri"/>
              <a:cs typeface="Calibri"/>
            </a:endParaRPr>
          </a:p>
        </p:txBody>
      </p:sp>
      <p:grpSp>
        <p:nvGrpSpPr>
          <p:cNvPr id="15" name="object 15"/>
          <p:cNvGrpSpPr/>
          <p:nvPr/>
        </p:nvGrpSpPr>
        <p:grpSpPr>
          <a:xfrm>
            <a:off x="5222383" y="392094"/>
            <a:ext cx="694055" cy="452120"/>
            <a:chOff x="5222383" y="392094"/>
            <a:chExt cx="694055" cy="452120"/>
          </a:xfrm>
        </p:grpSpPr>
        <p:sp>
          <p:nvSpPr>
            <p:cNvPr id="16" name="object 16"/>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17" name="object 17"/>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18" name="object 18"/>
          <p:cNvPicPr/>
          <p:nvPr/>
        </p:nvPicPr>
        <p:blipFill>
          <a:blip r:embed="rId4" cstate="print"/>
          <a:stretch>
            <a:fillRect/>
          </a:stretch>
        </p:blipFill>
        <p:spPr>
          <a:xfrm>
            <a:off x="5344809" y="889607"/>
            <a:ext cx="174009" cy="107111"/>
          </a:xfrm>
          <a:prstGeom prst="rect">
            <a:avLst/>
          </a:prstGeom>
        </p:spPr>
      </p:pic>
      <p:sp>
        <p:nvSpPr>
          <p:cNvPr id="19" name="object 19"/>
          <p:cNvSpPr txBox="1"/>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C000"/>
                </a:solidFill>
                <a:latin typeface="Calibri"/>
                <a:cs typeface="Calibri"/>
              </a:rPr>
              <a:t>R</a:t>
            </a:r>
            <a:r>
              <a:rPr sz="1800" dirty="0">
                <a:solidFill>
                  <a:srgbClr val="FFC000"/>
                </a:solidFill>
                <a:latin typeface="Calibri"/>
                <a:cs typeface="Calibri"/>
              </a:rPr>
              <a:t>e-Use</a:t>
            </a:r>
            <a:endParaRPr sz="1800">
              <a:latin typeface="Calibri"/>
              <a:cs typeface="Calibri"/>
            </a:endParaRPr>
          </a:p>
        </p:txBody>
      </p:sp>
      <p:sp>
        <p:nvSpPr>
          <p:cNvPr id="20" name="object 20"/>
          <p:cNvSpPr txBox="1"/>
          <p:nvPr/>
        </p:nvSpPr>
        <p:spPr>
          <a:xfrm>
            <a:off x="794004" y="2817876"/>
            <a:ext cx="4632960" cy="2959735"/>
          </a:xfrm>
          <a:prstGeom prst="rect">
            <a:avLst/>
          </a:prstGeom>
          <a:solidFill>
            <a:srgbClr val="282822"/>
          </a:solidFill>
          <a:ln w="9525">
            <a:solidFill>
              <a:srgbClr val="FF3300"/>
            </a:solidFill>
          </a:ln>
        </p:spPr>
        <p:txBody>
          <a:bodyPr vert="horz" wrap="square" lIns="0" tIns="29209" rIns="0" bIns="0" rtlCol="0">
            <a:spAutoFit/>
          </a:bodyPr>
          <a:lstStyle/>
          <a:p>
            <a:pPr marL="635" algn="ctr">
              <a:lnSpc>
                <a:spcPct val="100000"/>
              </a:lnSpc>
              <a:spcBef>
                <a:spcPts val="229"/>
              </a:spcBef>
            </a:pPr>
            <a:r>
              <a:rPr sz="2000" spc="-10" dirty="0">
                <a:solidFill>
                  <a:srgbClr val="FF3300"/>
                </a:solidFill>
                <a:latin typeface="Calibri"/>
                <a:cs typeface="Calibri"/>
              </a:rPr>
              <a:t>tasks</a:t>
            </a:r>
            <a:endParaRPr sz="2000">
              <a:latin typeface="Calibri"/>
              <a:cs typeface="Calibri"/>
            </a:endParaRPr>
          </a:p>
        </p:txBody>
      </p:sp>
      <p:sp>
        <p:nvSpPr>
          <p:cNvPr id="21" name="object 21"/>
          <p:cNvSpPr txBox="1"/>
          <p:nvPr/>
        </p:nvSpPr>
        <p:spPr>
          <a:xfrm>
            <a:off x="5599176" y="2816351"/>
            <a:ext cx="2760345" cy="1641475"/>
          </a:xfrm>
          <a:prstGeom prst="rect">
            <a:avLst/>
          </a:prstGeom>
          <a:solidFill>
            <a:srgbClr val="282822"/>
          </a:solidFill>
          <a:ln w="9525">
            <a:solidFill>
              <a:srgbClr val="FF3300"/>
            </a:solidFill>
          </a:ln>
        </p:spPr>
        <p:txBody>
          <a:bodyPr vert="horz" wrap="square" lIns="0" tIns="29844" rIns="0" bIns="0" rtlCol="0">
            <a:spAutoFit/>
          </a:bodyPr>
          <a:lstStyle/>
          <a:p>
            <a:pPr marL="1270" algn="ctr">
              <a:lnSpc>
                <a:spcPct val="100000"/>
              </a:lnSpc>
              <a:spcBef>
                <a:spcPts val="234"/>
              </a:spcBef>
            </a:pPr>
            <a:r>
              <a:rPr sz="2000" spc="-15" dirty="0">
                <a:solidFill>
                  <a:srgbClr val="FF3300"/>
                </a:solidFill>
                <a:latin typeface="Calibri"/>
                <a:cs typeface="Calibri"/>
              </a:rPr>
              <a:t>vars</a:t>
            </a:r>
            <a:endParaRPr sz="2000">
              <a:latin typeface="Calibri"/>
              <a:cs typeface="Calibri"/>
            </a:endParaRPr>
          </a:p>
        </p:txBody>
      </p:sp>
      <p:sp>
        <p:nvSpPr>
          <p:cNvPr id="22" name="object 22"/>
          <p:cNvSpPr txBox="1"/>
          <p:nvPr/>
        </p:nvSpPr>
        <p:spPr>
          <a:xfrm>
            <a:off x="5867400" y="3278123"/>
            <a:ext cx="2289175" cy="1016635"/>
          </a:xfrm>
          <a:prstGeom prst="rect">
            <a:avLst/>
          </a:prstGeom>
          <a:solidFill>
            <a:srgbClr val="0D0D0D"/>
          </a:solidFill>
        </p:spPr>
        <p:txBody>
          <a:bodyPr vert="horz" wrap="square" lIns="0" tIns="37465" rIns="0" bIns="0" rtlCol="0">
            <a:spAutoFit/>
          </a:bodyPr>
          <a:lstStyle/>
          <a:p>
            <a:pPr marL="426720">
              <a:lnSpc>
                <a:spcPct val="100000"/>
              </a:lnSpc>
              <a:spcBef>
                <a:spcPts val="295"/>
              </a:spcBef>
            </a:pPr>
            <a:r>
              <a:rPr sz="1200" dirty="0">
                <a:solidFill>
                  <a:srgbClr val="F82571"/>
                </a:solidFill>
                <a:latin typeface="Consolas"/>
                <a:cs typeface="Consolas"/>
              </a:rPr>
              <a:t>mysql_packages:</a:t>
            </a:r>
            <a:endParaRPr sz="1200">
              <a:latin typeface="Consolas"/>
              <a:cs typeface="Consolas"/>
            </a:endParaRPr>
          </a:p>
          <a:p>
            <a:pPr marL="763270" indent="-169545">
              <a:lnSpc>
                <a:spcPct val="100000"/>
              </a:lnSpc>
              <a:buClr>
                <a:srgbClr val="F82571"/>
              </a:buClr>
              <a:buChar char="-"/>
              <a:tabLst>
                <a:tab pos="763905" algn="l"/>
              </a:tabLst>
            </a:pPr>
            <a:r>
              <a:rPr sz="1200" dirty="0">
                <a:solidFill>
                  <a:srgbClr val="E6DB74"/>
                </a:solidFill>
                <a:latin typeface="Consolas"/>
                <a:cs typeface="Consolas"/>
              </a:rPr>
              <a:t>mysql</a:t>
            </a:r>
            <a:endParaRPr sz="1200">
              <a:latin typeface="Consolas"/>
              <a:cs typeface="Consolas"/>
            </a:endParaRPr>
          </a:p>
          <a:p>
            <a:pPr marL="426720" marR="507365" indent="167640">
              <a:lnSpc>
                <a:spcPct val="100000"/>
              </a:lnSpc>
              <a:spcBef>
                <a:spcPts val="5"/>
              </a:spcBef>
              <a:buClr>
                <a:srgbClr val="F82571"/>
              </a:buClr>
              <a:buChar char="-"/>
              <a:tabLst>
                <a:tab pos="763905" algn="l"/>
              </a:tabLst>
            </a:pPr>
            <a:r>
              <a:rPr sz="1200" dirty="0">
                <a:solidFill>
                  <a:srgbClr val="E6DB74"/>
                </a:solidFill>
                <a:latin typeface="Consolas"/>
                <a:cs typeface="Consolas"/>
              </a:rPr>
              <a:t>mys</a:t>
            </a:r>
            <a:r>
              <a:rPr sz="1200" spc="10" dirty="0">
                <a:solidFill>
                  <a:srgbClr val="E6DB74"/>
                </a:solidFill>
                <a:latin typeface="Consolas"/>
                <a:cs typeface="Consolas"/>
              </a:rPr>
              <a:t>q</a:t>
            </a:r>
            <a:r>
              <a:rPr sz="1200" dirty="0">
                <a:solidFill>
                  <a:srgbClr val="E6DB74"/>
                </a:solidFill>
                <a:latin typeface="Consolas"/>
                <a:cs typeface="Consolas"/>
              </a:rPr>
              <a:t>l-s</a:t>
            </a:r>
            <a:r>
              <a:rPr sz="1200" spc="10" dirty="0">
                <a:solidFill>
                  <a:srgbClr val="E6DB74"/>
                </a:solidFill>
                <a:latin typeface="Consolas"/>
                <a:cs typeface="Consolas"/>
              </a:rPr>
              <a:t>e</a:t>
            </a:r>
            <a:r>
              <a:rPr sz="1200" dirty="0">
                <a:solidFill>
                  <a:srgbClr val="E6DB74"/>
                </a:solidFill>
                <a:latin typeface="Consolas"/>
                <a:cs typeface="Consolas"/>
              </a:rPr>
              <a:t>r</a:t>
            </a:r>
            <a:r>
              <a:rPr sz="1200" spc="10" dirty="0">
                <a:solidFill>
                  <a:srgbClr val="E6DB74"/>
                </a:solidFill>
                <a:latin typeface="Consolas"/>
                <a:cs typeface="Consolas"/>
              </a:rPr>
              <a:t>v</a:t>
            </a:r>
            <a:r>
              <a:rPr sz="1200" dirty="0">
                <a:solidFill>
                  <a:srgbClr val="E6DB74"/>
                </a:solidFill>
                <a:latin typeface="Consolas"/>
                <a:cs typeface="Consolas"/>
              </a:rPr>
              <a:t>er  </a:t>
            </a:r>
            <a:r>
              <a:rPr sz="1200" dirty="0">
                <a:solidFill>
                  <a:srgbClr val="F82571"/>
                </a:solidFill>
                <a:latin typeface="Consolas"/>
                <a:cs typeface="Consolas"/>
              </a:rPr>
              <a:t>db_config:</a:t>
            </a:r>
            <a:endParaRPr sz="1200">
              <a:latin typeface="Consolas"/>
              <a:cs typeface="Consolas"/>
            </a:endParaRPr>
          </a:p>
          <a:p>
            <a:pPr marL="679450">
              <a:lnSpc>
                <a:spcPct val="100000"/>
              </a:lnSpc>
            </a:pPr>
            <a:r>
              <a:rPr sz="1200" dirty="0">
                <a:solidFill>
                  <a:srgbClr val="F82571"/>
                </a:solidFill>
                <a:latin typeface="Consolas"/>
                <a:cs typeface="Consolas"/>
              </a:rPr>
              <a:t>db_name:</a:t>
            </a:r>
            <a:r>
              <a:rPr sz="1200" spc="-45" dirty="0">
                <a:solidFill>
                  <a:srgbClr val="F82571"/>
                </a:solidFill>
                <a:latin typeface="Consolas"/>
                <a:cs typeface="Consolas"/>
              </a:rPr>
              <a:t> </a:t>
            </a:r>
            <a:r>
              <a:rPr sz="1200" dirty="0">
                <a:solidFill>
                  <a:srgbClr val="E6DB74"/>
                </a:solidFill>
                <a:latin typeface="Consolas"/>
                <a:cs typeface="Consolas"/>
              </a:rPr>
              <a:t>db1</a:t>
            </a:r>
            <a:endParaRPr sz="1200">
              <a:latin typeface="Consolas"/>
              <a:cs typeface="Consolas"/>
            </a:endParaRPr>
          </a:p>
        </p:txBody>
      </p:sp>
      <p:sp>
        <p:nvSpPr>
          <p:cNvPr id="23" name="object 23"/>
          <p:cNvSpPr txBox="1"/>
          <p:nvPr/>
        </p:nvSpPr>
        <p:spPr>
          <a:xfrm>
            <a:off x="5596128" y="4552188"/>
            <a:ext cx="2775585" cy="1228725"/>
          </a:xfrm>
          <a:prstGeom prst="rect">
            <a:avLst/>
          </a:prstGeom>
          <a:solidFill>
            <a:srgbClr val="282822"/>
          </a:solidFill>
          <a:ln w="9525">
            <a:solidFill>
              <a:srgbClr val="FF3300"/>
            </a:solidFill>
          </a:ln>
        </p:spPr>
        <p:txBody>
          <a:bodyPr vert="horz" wrap="square" lIns="0" tIns="29209" rIns="0" bIns="0" rtlCol="0">
            <a:spAutoFit/>
          </a:bodyPr>
          <a:lstStyle/>
          <a:p>
            <a:pPr algn="ctr">
              <a:lnSpc>
                <a:spcPct val="100000"/>
              </a:lnSpc>
              <a:spcBef>
                <a:spcPts val="229"/>
              </a:spcBef>
            </a:pPr>
            <a:r>
              <a:rPr sz="2000" spc="-10" dirty="0">
                <a:solidFill>
                  <a:srgbClr val="FF3300"/>
                </a:solidFill>
                <a:latin typeface="Calibri"/>
                <a:cs typeface="Calibri"/>
              </a:rPr>
              <a:t>defaults</a:t>
            </a:r>
            <a:endParaRPr sz="2000">
              <a:latin typeface="Calibri"/>
              <a:cs typeface="Calibri"/>
            </a:endParaRPr>
          </a:p>
        </p:txBody>
      </p:sp>
      <p:sp>
        <p:nvSpPr>
          <p:cNvPr id="24" name="object 24"/>
          <p:cNvSpPr txBox="1"/>
          <p:nvPr/>
        </p:nvSpPr>
        <p:spPr>
          <a:xfrm>
            <a:off x="5867400" y="4981955"/>
            <a:ext cx="2289175" cy="462280"/>
          </a:xfrm>
          <a:prstGeom prst="rect">
            <a:avLst/>
          </a:prstGeom>
          <a:solidFill>
            <a:srgbClr val="0D0D0D"/>
          </a:solidFill>
        </p:spPr>
        <p:txBody>
          <a:bodyPr vert="horz" wrap="square" lIns="0" tIns="38100" rIns="0" bIns="0" rtlCol="0">
            <a:spAutoFit/>
          </a:bodyPr>
          <a:lstStyle/>
          <a:p>
            <a:pPr marL="90805" marR="87630">
              <a:lnSpc>
                <a:spcPct val="100000"/>
              </a:lnSpc>
              <a:spcBef>
                <a:spcPts val="300"/>
              </a:spcBef>
            </a:pPr>
            <a:r>
              <a:rPr sz="1200" dirty="0">
                <a:solidFill>
                  <a:srgbClr val="F82571"/>
                </a:solidFill>
                <a:latin typeface="Consolas"/>
                <a:cs typeface="Consolas"/>
              </a:rPr>
              <a:t>mysql_user_name: </a:t>
            </a:r>
            <a:r>
              <a:rPr sz="1200" dirty="0">
                <a:solidFill>
                  <a:srgbClr val="E6DB74"/>
                </a:solidFill>
                <a:latin typeface="Consolas"/>
                <a:cs typeface="Consolas"/>
              </a:rPr>
              <a:t>root </a:t>
            </a:r>
            <a:r>
              <a:rPr sz="1200" spc="5" dirty="0">
                <a:solidFill>
                  <a:srgbClr val="E6DB74"/>
                </a:solidFill>
                <a:latin typeface="Consolas"/>
                <a:cs typeface="Consolas"/>
              </a:rPr>
              <a:t> </a:t>
            </a:r>
            <a:r>
              <a:rPr sz="1200" dirty="0">
                <a:solidFill>
                  <a:srgbClr val="F82571"/>
                </a:solidFill>
                <a:latin typeface="Consolas"/>
                <a:cs typeface="Consolas"/>
              </a:rPr>
              <a:t>mysql_user_password:</a:t>
            </a:r>
            <a:r>
              <a:rPr sz="1200" spc="-55" dirty="0">
                <a:solidFill>
                  <a:srgbClr val="F82571"/>
                </a:solidFill>
                <a:latin typeface="Consolas"/>
                <a:cs typeface="Consolas"/>
              </a:rPr>
              <a:t> </a:t>
            </a:r>
            <a:r>
              <a:rPr sz="1200" dirty="0">
                <a:solidFill>
                  <a:srgbClr val="E6DB74"/>
                </a:solidFill>
                <a:latin typeface="Consolas"/>
                <a:cs typeface="Consolas"/>
              </a:rPr>
              <a:t>root</a:t>
            </a:r>
            <a:endParaRPr sz="1200">
              <a:latin typeface="Consolas"/>
              <a:cs typeface="Consolas"/>
            </a:endParaRPr>
          </a:p>
        </p:txBody>
      </p:sp>
      <p:sp>
        <p:nvSpPr>
          <p:cNvPr id="25" name="object 25"/>
          <p:cNvSpPr txBox="1"/>
          <p:nvPr/>
        </p:nvSpPr>
        <p:spPr>
          <a:xfrm>
            <a:off x="8596883" y="2819400"/>
            <a:ext cx="2760345" cy="1624965"/>
          </a:xfrm>
          <a:prstGeom prst="rect">
            <a:avLst/>
          </a:prstGeom>
          <a:solidFill>
            <a:srgbClr val="282822"/>
          </a:solidFill>
          <a:ln w="9525">
            <a:solidFill>
              <a:srgbClr val="FF3300"/>
            </a:solidFill>
          </a:ln>
        </p:spPr>
        <p:txBody>
          <a:bodyPr vert="horz" wrap="square" lIns="0" tIns="29209" rIns="0" bIns="0" rtlCol="0">
            <a:spAutoFit/>
          </a:bodyPr>
          <a:lstStyle/>
          <a:p>
            <a:pPr marL="4445" algn="ctr">
              <a:lnSpc>
                <a:spcPct val="100000"/>
              </a:lnSpc>
              <a:spcBef>
                <a:spcPts val="229"/>
              </a:spcBef>
            </a:pPr>
            <a:r>
              <a:rPr sz="2000" spc="-10" dirty="0">
                <a:solidFill>
                  <a:srgbClr val="FF3300"/>
                </a:solidFill>
                <a:latin typeface="Calibri"/>
                <a:cs typeface="Calibri"/>
              </a:rPr>
              <a:t>handlers</a:t>
            </a:r>
            <a:endParaRPr sz="2000">
              <a:latin typeface="Calibri"/>
              <a:cs typeface="Calibri"/>
            </a:endParaRPr>
          </a:p>
        </p:txBody>
      </p:sp>
      <p:sp>
        <p:nvSpPr>
          <p:cNvPr id="26" name="object 26"/>
          <p:cNvSpPr txBox="1"/>
          <p:nvPr/>
        </p:nvSpPr>
        <p:spPr>
          <a:xfrm>
            <a:off x="8596883" y="4527803"/>
            <a:ext cx="2760345" cy="1229995"/>
          </a:xfrm>
          <a:prstGeom prst="rect">
            <a:avLst/>
          </a:prstGeom>
          <a:solidFill>
            <a:srgbClr val="282822"/>
          </a:solidFill>
          <a:ln w="9525">
            <a:solidFill>
              <a:srgbClr val="FF3300"/>
            </a:solidFill>
          </a:ln>
        </p:spPr>
        <p:txBody>
          <a:bodyPr vert="horz" wrap="square" lIns="0" tIns="31114" rIns="0" bIns="0" rtlCol="0">
            <a:spAutoFit/>
          </a:bodyPr>
          <a:lstStyle/>
          <a:p>
            <a:pPr marL="866140">
              <a:lnSpc>
                <a:spcPct val="100000"/>
              </a:lnSpc>
              <a:spcBef>
                <a:spcPts val="244"/>
              </a:spcBef>
            </a:pPr>
            <a:r>
              <a:rPr sz="2000" spc="-10" dirty="0">
                <a:solidFill>
                  <a:srgbClr val="FF3300"/>
                </a:solidFill>
                <a:latin typeface="Calibri"/>
                <a:cs typeface="Calibri"/>
              </a:rPr>
              <a:t>templates</a:t>
            </a:r>
            <a:endParaRPr sz="2000">
              <a:latin typeface="Calibri"/>
              <a:cs typeface="Calibri"/>
            </a:endParaRPr>
          </a:p>
        </p:txBody>
      </p:sp>
      <p:sp>
        <p:nvSpPr>
          <p:cNvPr id="27" name="object 27"/>
          <p:cNvSpPr/>
          <p:nvPr/>
        </p:nvSpPr>
        <p:spPr>
          <a:xfrm>
            <a:off x="3186392" y="464743"/>
            <a:ext cx="471170" cy="641350"/>
          </a:xfrm>
          <a:custGeom>
            <a:avLst/>
            <a:gdLst/>
            <a:ahLst/>
            <a:cxnLst/>
            <a:rect l="l" t="t" r="r" b="b"/>
            <a:pathLst>
              <a:path w="471170" h="641350">
                <a:moveTo>
                  <a:pt x="184962" y="508825"/>
                </a:moveTo>
                <a:lnTo>
                  <a:pt x="0" y="508825"/>
                </a:lnTo>
                <a:lnTo>
                  <a:pt x="0" y="640740"/>
                </a:lnTo>
                <a:lnTo>
                  <a:pt x="53047" y="640740"/>
                </a:lnTo>
                <a:lnTo>
                  <a:pt x="184962" y="508825"/>
                </a:lnTo>
                <a:close/>
              </a:path>
              <a:path w="471170" h="641350">
                <a:moveTo>
                  <a:pt x="395528" y="169608"/>
                </a:moveTo>
                <a:lnTo>
                  <a:pt x="357860" y="169608"/>
                </a:lnTo>
                <a:lnTo>
                  <a:pt x="357860" y="301523"/>
                </a:lnTo>
                <a:lnTo>
                  <a:pt x="75336" y="301523"/>
                </a:lnTo>
                <a:lnTo>
                  <a:pt x="75336" y="471131"/>
                </a:lnTo>
                <a:lnTo>
                  <a:pt x="113004" y="471131"/>
                </a:lnTo>
                <a:lnTo>
                  <a:pt x="113004" y="339217"/>
                </a:lnTo>
                <a:lnTo>
                  <a:pt x="354571" y="339217"/>
                </a:lnTo>
                <a:lnTo>
                  <a:pt x="395528" y="298272"/>
                </a:lnTo>
                <a:lnTo>
                  <a:pt x="395528" y="169608"/>
                </a:lnTo>
                <a:close/>
              </a:path>
              <a:path w="471170" h="641350">
                <a:moveTo>
                  <a:pt x="470865" y="0"/>
                </a:moveTo>
                <a:lnTo>
                  <a:pt x="282524" y="0"/>
                </a:lnTo>
                <a:lnTo>
                  <a:pt x="282524" y="131927"/>
                </a:lnTo>
                <a:lnTo>
                  <a:pt x="470865" y="131927"/>
                </a:lnTo>
                <a:lnTo>
                  <a:pt x="470865" y="0"/>
                </a:lnTo>
                <a:close/>
              </a:path>
            </a:pathLst>
          </a:custGeom>
          <a:solidFill>
            <a:srgbClr val="FF1A1A"/>
          </a:solidFill>
        </p:spPr>
        <p:txBody>
          <a:bodyPr wrap="square" lIns="0" tIns="0" rIns="0" bIns="0" rtlCol="0"/>
          <a:lstStyle/>
          <a:p>
            <a:endParaRPr/>
          </a:p>
        </p:txBody>
      </p:sp>
      <p:sp>
        <p:nvSpPr>
          <p:cNvPr id="28" name="object 28"/>
          <p:cNvSpPr txBox="1"/>
          <p:nvPr/>
        </p:nvSpPr>
        <p:spPr>
          <a:xfrm>
            <a:off x="3150870" y="1226565"/>
            <a:ext cx="836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O</a:t>
            </a:r>
            <a:r>
              <a:rPr sz="1800" spc="-35" dirty="0">
                <a:solidFill>
                  <a:srgbClr val="E84B21"/>
                </a:solidFill>
                <a:latin typeface="Calibri"/>
                <a:cs typeface="Calibri"/>
              </a:rPr>
              <a:t>rg</a:t>
            </a:r>
            <a:r>
              <a:rPr sz="1800" dirty="0">
                <a:solidFill>
                  <a:srgbClr val="E84B21"/>
                </a:solidFill>
                <a:latin typeface="Calibri"/>
                <a:cs typeface="Calibri"/>
              </a:rPr>
              <a:t>ani</a:t>
            </a:r>
            <a:r>
              <a:rPr sz="1800" spc="-40" dirty="0">
                <a:solidFill>
                  <a:srgbClr val="E84B21"/>
                </a:solidFill>
                <a:latin typeface="Calibri"/>
                <a:cs typeface="Calibri"/>
              </a:rPr>
              <a:t>z</a:t>
            </a:r>
            <a:r>
              <a:rPr sz="1800" dirty="0">
                <a:solidFill>
                  <a:srgbClr val="E84B21"/>
                </a:solidFill>
                <a:latin typeface="Calibri"/>
                <a:cs typeface="Calibri"/>
              </a:rPr>
              <a:t>e</a:t>
            </a:r>
            <a:endParaRPr sz="1800">
              <a:latin typeface="Calibri"/>
              <a:cs typeface="Calibri"/>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22383" y="392094"/>
            <a:ext cx="694055" cy="452120"/>
            <a:chOff x="5222383" y="392094"/>
            <a:chExt cx="694055" cy="452120"/>
          </a:xfrm>
        </p:grpSpPr>
        <p:sp>
          <p:nvSpPr>
            <p:cNvPr id="3" name="object 3"/>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4" name="object 4"/>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5" name="object 5"/>
          <p:cNvPicPr/>
          <p:nvPr/>
        </p:nvPicPr>
        <p:blipFill>
          <a:blip r:embed="rId2" cstate="print"/>
          <a:stretch>
            <a:fillRect/>
          </a:stretch>
        </p:blipFill>
        <p:spPr>
          <a:xfrm>
            <a:off x="5344809" y="889607"/>
            <a:ext cx="174009" cy="107111"/>
          </a:xfrm>
          <a:prstGeom prst="rect">
            <a:avLst/>
          </a:prstGeom>
        </p:spPr>
      </p:pic>
      <p:sp>
        <p:nvSpPr>
          <p:cNvPr id="6" name="object 6"/>
          <p:cNvSpPr txBox="1"/>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spc="-45" dirty="0">
                <a:solidFill>
                  <a:srgbClr val="FFC000"/>
                </a:solidFill>
                <a:latin typeface="Calibri"/>
                <a:cs typeface="Calibri"/>
              </a:rPr>
              <a:t>R</a:t>
            </a:r>
            <a:r>
              <a:rPr sz="1800" dirty="0">
                <a:solidFill>
                  <a:srgbClr val="FFC000"/>
                </a:solidFill>
                <a:latin typeface="Calibri"/>
                <a:cs typeface="Calibri"/>
              </a:rPr>
              <a:t>e-Use</a:t>
            </a:r>
            <a:endParaRPr sz="1800">
              <a:latin typeface="Calibri"/>
              <a:cs typeface="Calibri"/>
            </a:endParaRPr>
          </a:p>
        </p:txBody>
      </p:sp>
      <p:sp>
        <p:nvSpPr>
          <p:cNvPr id="7" name="object 7"/>
          <p:cNvSpPr/>
          <p:nvPr/>
        </p:nvSpPr>
        <p:spPr>
          <a:xfrm>
            <a:off x="3186392" y="464743"/>
            <a:ext cx="471170" cy="641350"/>
          </a:xfrm>
          <a:custGeom>
            <a:avLst/>
            <a:gdLst/>
            <a:ahLst/>
            <a:cxnLst/>
            <a:rect l="l" t="t" r="r" b="b"/>
            <a:pathLst>
              <a:path w="471170" h="641350">
                <a:moveTo>
                  <a:pt x="184962" y="508825"/>
                </a:moveTo>
                <a:lnTo>
                  <a:pt x="0" y="508825"/>
                </a:lnTo>
                <a:lnTo>
                  <a:pt x="0" y="640740"/>
                </a:lnTo>
                <a:lnTo>
                  <a:pt x="53047" y="640740"/>
                </a:lnTo>
                <a:lnTo>
                  <a:pt x="184962" y="508825"/>
                </a:lnTo>
                <a:close/>
              </a:path>
              <a:path w="471170" h="641350">
                <a:moveTo>
                  <a:pt x="395528" y="169608"/>
                </a:moveTo>
                <a:lnTo>
                  <a:pt x="357860" y="169608"/>
                </a:lnTo>
                <a:lnTo>
                  <a:pt x="357860" y="301523"/>
                </a:lnTo>
                <a:lnTo>
                  <a:pt x="75336" y="301523"/>
                </a:lnTo>
                <a:lnTo>
                  <a:pt x="75336" y="471131"/>
                </a:lnTo>
                <a:lnTo>
                  <a:pt x="113004" y="471131"/>
                </a:lnTo>
                <a:lnTo>
                  <a:pt x="113004" y="339217"/>
                </a:lnTo>
                <a:lnTo>
                  <a:pt x="354571" y="339217"/>
                </a:lnTo>
                <a:lnTo>
                  <a:pt x="395528" y="298272"/>
                </a:lnTo>
                <a:lnTo>
                  <a:pt x="395528" y="169608"/>
                </a:lnTo>
                <a:close/>
              </a:path>
              <a:path w="471170" h="641350">
                <a:moveTo>
                  <a:pt x="470865" y="0"/>
                </a:moveTo>
                <a:lnTo>
                  <a:pt x="282524" y="0"/>
                </a:lnTo>
                <a:lnTo>
                  <a:pt x="282524" y="131927"/>
                </a:lnTo>
                <a:lnTo>
                  <a:pt x="470865" y="131927"/>
                </a:lnTo>
                <a:lnTo>
                  <a:pt x="470865" y="0"/>
                </a:lnTo>
                <a:close/>
              </a:path>
            </a:pathLst>
          </a:custGeom>
          <a:solidFill>
            <a:srgbClr val="FF1A1A"/>
          </a:solidFill>
        </p:spPr>
        <p:txBody>
          <a:bodyPr wrap="square" lIns="0" tIns="0" rIns="0" bIns="0" rtlCol="0"/>
          <a:lstStyle/>
          <a:p>
            <a:endParaRPr/>
          </a:p>
        </p:txBody>
      </p:sp>
      <p:sp>
        <p:nvSpPr>
          <p:cNvPr id="8" name="object 8"/>
          <p:cNvSpPr txBox="1"/>
          <p:nvPr/>
        </p:nvSpPr>
        <p:spPr>
          <a:xfrm>
            <a:off x="3150870" y="1226565"/>
            <a:ext cx="836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O</a:t>
            </a:r>
            <a:r>
              <a:rPr sz="1800" spc="-35" dirty="0">
                <a:solidFill>
                  <a:srgbClr val="E84B21"/>
                </a:solidFill>
                <a:latin typeface="Calibri"/>
                <a:cs typeface="Calibri"/>
              </a:rPr>
              <a:t>rg</a:t>
            </a:r>
            <a:r>
              <a:rPr sz="1800" dirty="0">
                <a:solidFill>
                  <a:srgbClr val="E84B21"/>
                </a:solidFill>
                <a:latin typeface="Calibri"/>
                <a:cs typeface="Calibri"/>
              </a:rPr>
              <a:t>ani</a:t>
            </a:r>
            <a:r>
              <a:rPr sz="1800" spc="-40" dirty="0">
                <a:solidFill>
                  <a:srgbClr val="E84B21"/>
                </a:solidFill>
                <a:latin typeface="Calibri"/>
                <a:cs typeface="Calibri"/>
              </a:rPr>
              <a:t>z</a:t>
            </a:r>
            <a:r>
              <a:rPr sz="1800" dirty="0">
                <a:solidFill>
                  <a:srgbClr val="E84B21"/>
                </a:solidFill>
                <a:latin typeface="Calibri"/>
                <a:cs typeface="Calibri"/>
              </a:rPr>
              <a:t>e</a:t>
            </a:r>
            <a:endParaRPr sz="1800">
              <a:latin typeface="Calibri"/>
              <a:cs typeface="Calibri"/>
            </a:endParaRPr>
          </a:p>
        </p:txBody>
      </p:sp>
      <p:grpSp>
        <p:nvGrpSpPr>
          <p:cNvPr id="9" name="object 9"/>
          <p:cNvGrpSpPr/>
          <p:nvPr/>
        </p:nvGrpSpPr>
        <p:grpSpPr>
          <a:xfrm>
            <a:off x="7488097" y="436699"/>
            <a:ext cx="715010" cy="535940"/>
            <a:chOff x="7488097" y="436699"/>
            <a:chExt cx="715010" cy="535940"/>
          </a:xfrm>
        </p:grpSpPr>
        <p:sp>
          <p:nvSpPr>
            <p:cNvPr id="10" name="object 10"/>
            <p:cNvSpPr/>
            <p:nvPr/>
          </p:nvSpPr>
          <p:spPr>
            <a:xfrm>
              <a:off x="7488097" y="653476"/>
              <a:ext cx="318770" cy="319405"/>
            </a:xfrm>
            <a:custGeom>
              <a:avLst/>
              <a:gdLst/>
              <a:ahLst/>
              <a:cxnLst/>
              <a:rect l="l" t="t" r="r" b="b"/>
              <a:pathLst>
                <a:path w="318770" h="319405">
                  <a:moveTo>
                    <a:pt x="159307" y="0"/>
                  </a:moveTo>
                  <a:lnTo>
                    <a:pt x="108954" y="8126"/>
                  </a:lnTo>
                  <a:lnTo>
                    <a:pt x="65223" y="30754"/>
                  </a:lnTo>
                  <a:lnTo>
                    <a:pt x="30730" y="65274"/>
                  </a:lnTo>
                  <a:lnTo>
                    <a:pt x="8121" y="109014"/>
                  </a:lnTo>
                  <a:lnTo>
                    <a:pt x="0" y="159394"/>
                  </a:lnTo>
                  <a:lnTo>
                    <a:pt x="8121" y="209774"/>
                  </a:lnTo>
                  <a:lnTo>
                    <a:pt x="30737" y="253530"/>
                  </a:lnTo>
                  <a:lnTo>
                    <a:pt x="65223" y="288034"/>
                  </a:lnTo>
                  <a:lnTo>
                    <a:pt x="108954" y="310663"/>
                  </a:lnTo>
                  <a:lnTo>
                    <a:pt x="159307" y="318789"/>
                  </a:lnTo>
                  <a:lnTo>
                    <a:pt x="209659" y="310663"/>
                  </a:lnTo>
                  <a:lnTo>
                    <a:pt x="210776" y="310085"/>
                  </a:lnTo>
                  <a:lnTo>
                    <a:pt x="279732" y="241132"/>
                  </a:lnTo>
                  <a:lnTo>
                    <a:pt x="70095" y="241132"/>
                  </a:lnTo>
                  <a:lnTo>
                    <a:pt x="70095" y="206703"/>
                  </a:lnTo>
                  <a:lnTo>
                    <a:pt x="99893" y="176828"/>
                  </a:lnTo>
                  <a:lnTo>
                    <a:pt x="140708" y="164491"/>
                  </a:lnTo>
                  <a:lnTo>
                    <a:pt x="159307" y="162965"/>
                  </a:lnTo>
                  <a:lnTo>
                    <a:pt x="318038" y="162965"/>
                  </a:lnTo>
                  <a:lnTo>
                    <a:pt x="318614" y="159394"/>
                  </a:lnTo>
                  <a:lnTo>
                    <a:pt x="317298" y="151233"/>
                  </a:lnTo>
                  <a:lnTo>
                    <a:pt x="159562" y="151233"/>
                  </a:lnTo>
                  <a:lnTo>
                    <a:pt x="142141" y="147767"/>
                  </a:lnTo>
                  <a:lnTo>
                    <a:pt x="127895" y="138215"/>
                  </a:lnTo>
                  <a:lnTo>
                    <a:pt x="118268" y="124014"/>
                  </a:lnTo>
                  <a:lnTo>
                    <a:pt x="114701" y="106603"/>
                  </a:lnTo>
                  <a:lnTo>
                    <a:pt x="114726" y="106348"/>
                  </a:lnTo>
                  <a:lnTo>
                    <a:pt x="118202" y="89087"/>
                  </a:lnTo>
                  <a:lnTo>
                    <a:pt x="127756" y="74875"/>
                  </a:lnTo>
                  <a:lnTo>
                    <a:pt x="141933" y="65274"/>
                  </a:lnTo>
                  <a:lnTo>
                    <a:pt x="159307" y="61717"/>
                  </a:lnTo>
                  <a:lnTo>
                    <a:pt x="284336" y="61717"/>
                  </a:lnTo>
                  <a:lnTo>
                    <a:pt x="253390" y="30754"/>
                  </a:lnTo>
                  <a:lnTo>
                    <a:pt x="209659" y="8126"/>
                  </a:lnTo>
                  <a:lnTo>
                    <a:pt x="159307" y="0"/>
                  </a:lnTo>
                  <a:close/>
                </a:path>
                <a:path w="318770" h="319405">
                  <a:moveTo>
                    <a:pt x="318038" y="162965"/>
                  </a:moveTo>
                  <a:lnTo>
                    <a:pt x="159307" y="162965"/>
                  </a:lnTo>
                  <a:lnTo>
                    <a:pt x="168646" y="163333"/>
                  </a:lnTo>
                  <a:lnTo>
                    <a:pt x="177922" y="164371"/>
                  </a:lnTo>
                  <a:lnTo>
                    <a:pt x="218999" y="176908"/>
                  </a:lnTo>
                  <a:lnTo>
                    <a:pt x="248624" y="206703"/>
                  </a:lnTo>
                  <a:lnTo>
                    <a:pt x="248638" y="209774"/>
                  </a:lnTo>
                  <a:lnTo>
                    <a:pt x="248519" y="241132"/>
                  </a:lnTo>
                  <a:lnTo>
                    <a:pt x="279732" y="241132"/>
                  </a:lnTo>
                  <a:lnTo>
                    <a:pt x="309852" y="211013"/>
                  </a:lnTo>
                  <a:lnTo>
                    <a:pt x="310492" y="209774"/>
                  </a:lnTo>
                  <a:lnTo>
                    <a:pt x="318038" y="162965"/>
                  </a:lnTo>
                  <a:close/>
                </a:path>
                <a:path w="318770" h="319405">
                  <a:moveTo>
                    <a:pt x="284336" y="61717"/>
                  </a:moveTo>
                  <a:lnTo>
                    <a:pt x="159307" y="61717"/>
                  </a:lnTo>
                  <a:lnTo>
                    <a:pt x="176727" y="65184"/>
                  </a:lnTo>
                  <a:lnTo>
                    <a:pt x="190973" y="74736"/>
                  </a:lnTo>
                  <a:lnTo>
                    <a:pt x="200601" y="88936"/>
                  </a:lnTo>
                  <a:lnTo>
                    <a:pt x="204168" y="106348"/>
                  </a:lnTo>
                  <a:lnTo>
                    <a:pt x="200703" y="123778"/>
                  </a:lnTo>
                  <a:lnTo>
                    <a:pt x="191156" y="138031"/>
                  </a:lnTo>
                  <a:lnTo>
                    <a:pt x="176963" y="147664"/>
                  </a:lnTo>
                  <a:lnTo>
                    <a:pt x="159562" y="151233"/>
                  </a:lnTo>
                  <a:lnTo>
                    <a:pt x="317298" y="151233"/>
                  </a:lnTo>
                  <a:lnTo>
                    <a:pt x="310492" y="109014"/>
                  </a:lnTo>
                  <a:lnTo>
                    <a:pt x="287884" y="65274"/>
                  </a:lnTo>
                  <a:lnTo>
                    <a:pt x="284336" y="61717"/>
                  </a:lnTo>
                  <a:close/>
                </a:path>
              </a:pathLst>
            </a:custGeom>
            <a:solidFill>
              <a:srgbClr val="FF1A1A"/>
            </a:solidFill>
          </p:spPr>
          <p:txBody>
            <a:bodyPr wrap="square" lIns="0" tIns="0" rIns="0" bIns="0" rtlCol="0"/>
            <a:lstStyle/>
            <a:p>
              <a:endParaRPr/>
            </a:p>
          </p:txBody>
        </p:sp>
        <p:pic>
          <p:nvPicPr>
            <p:cNvPr id="11" name="object 11"/>
            <p:cNvPicPr/>
            <p:nvPr/>
          </p:nvPicPr>
          <p:blipFill>
            <a:blip r:embed="rId3" cstate="print"/>
            <a:stretch>
              <a:fillRect/>
            </a:stretch>
          </p:blipFill>
          <p:spPr>
            <a:xfrm>
              <a:off x="7827867" y="436699"/>
              <a:ext cx="375167" cy="315601"/>
            </a:xfrm>
            <a:prstGeom prst="rect">
              <a:avLst/>
            </a:prstGeom>
          </p:spPr>
        </p:pic>
      </p:grpSp>
      <p:sp>
        <p:nvSpPr>
          <p:cNvPr id="12" name="object 12"/>
          <p:cNvSpPr txBox="1"/>
          <p:nvPr/>
        </p:nvSpPr>
        <p:spPr>
          <a:xfrm>
            <a:off x="7590790" y="1282065"/>
            <a:ext cx="5505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Sh</a:t>
            </a:r>
            <a:r>
              <a:rPr sz="1800" dirty="0">
                <a:solidFill>
                  <a:srgbClr val="E84B21"/>
                </a:solidFill>
                <a:latin typeface="Calibri"/>
                <a:cs typeface="Calibri"/>
              </a:rPr>
              <a:t>a</a:t>
            </a:r>
            <a:r>
              <a:rPr sz="1800" spc="-30" dirty="0">
                <a:solidFill>
                  <a:srgbClr val="E84B21"/>
                </a:solidFill>
                <a:latin typeface="Calibri"/>
                <a:cs typeface="Calibri"/>
              </a:rPr>
              <a:t>r</a:t>
            </a:r>
            <a:r>
              <a:rPr sz="1800" dirty="0">
                <a:solidFill>
                  <a:srgbClr val="E84B21"/>
                </a:solidFill>
                <a:latin typeface="Calibri"/>
                <a:cs typeface="Calibri"/>
              </a:rPr>
              <a:t>e</a:t>
            </a:r>
            <a:endParaRPr sz="1800">
              <a:latin typeface="Calibri"/>
              <a:cs typeface="Calibri"/>
            </a:endParaRPr>
          </a:p>
        </p:txBody>
      </p:sp>
      <p:grpSp>
        <p:nvGrpSpPr>
          <p:cNvPr id="13" name="object 13"/>
          <p:cNvGrpSpPr/>
          <p:nvPr/>
        </p:nvGrpSpPr>
        <p:grpSpPr>
          <a:xfrm>
            <a:off x="0" y="0"/>
            <a:ext cx="12187555" cy="6858000"/>
            <a:chOff x="0" y="0"/>
            <a:chExt cx="12187555" cy="6858000"/>
          </a:xfrm>
        </p:grpSpPr>
        <p:pic>
          <p:nvPicPr>
            <p:cNvPr id="14" name="object 14"/>
            <p:cNvPicPr/>
            <p:nvPr/>
          </p:nvPicPr>
          <p:blipFill>
            <a:blip r:embed="rId4" cstate="print"/>
            <a:stretch>
              <a:fillRect/>
            </a:stretch>
          </p:blipFill>
          <p:spPr>
            <a:xfrm>
              <a:off x="0" y="2121407"/>
              <a:ext cx="12187427" cy="3412236"/>
            </a:xfrm>
            <a:prstGeom prst="rect">
              <a:avLst/>
            </a:prstGeom>
          </p:spPr>
        </p:pic>
        <p:pic>
          <p:nvPicPr>
            <p:cNvPr id="15" name="object 15"/>
            <p:cNvPicPr/>
            <p:nvPr/>
          </p:nvPicPr>
          <p:blipFill>
            <a:blip r:embed="rId5" cstate="print"/>
            <a:stretch>
              <a:fillRect/>
            </a:stretch>
          </p:blipFill>
          <p:spPr>
            <a:xfrm>
              <a:off x="1527047" y="0"/>
              <a:ext cx="9460992" cy="6856472"/>
            </a:xfrm>
            <a:prstGeom prst="rect">
              <a:avLst/>
            </a:prstGeom>
          </p:spPr>
        </p:pic>
        <p:pic>
          <p:nvPicPr>
            <p:cNvPr id="16" name="object 16"/>
            <p:cNvPicPr/>
            <p:nvPr/>
          </p:nvPicPr>
          <p:blipFill>
            <a:blip r:embed="rId6" cstate="print"/>
            <a:stretch>
              <a:fillRect/>
            </a:stretch>
          </p:blipFill>
          <p:spPr>
            <a:xfrm>
              <a:off x="1566671" y="0"/>
              <a:ext cx="10023348" cy="6857996"/>
            </a:xfrm>
            <a:prstGeom prst="rect">
              <a:avLst/>
            </a:prstGeom>
          </p:spPr>
        </p:pic>
        <p:pic>
          <p:nvPicPr>
            <p:cNvPr id="17" name="object 17"/>
            <p:cNvPicPr/>
            <p:nvPr/>
          </p:nvPicPr>
          <p:blipFill>
            <a:blip r:embed="rId7" cstate="print"/>
            <a:stretch>
              <a:fillRect/>
            </a:stretch>
          </p:blipFill>
          <p:spPr>
            <a:xfrm>
              <a:off x="1536191" y="0"/>
              <a:ext cx="9491472" cy="6838185"/>
            </a:xfrm>
            <a:prstGeom prst="rect">
              <a:avLst/>
            </a:prstGeom>
          </p:spPr>
        </p:pic>
        <p:pic>
          <p:nvPicPr>
            <p:cNvPr id="18" name="object 18"/>
            <p:cNvPicPr/>
            <p:nvPr/>
          </p:nvPicPr>
          <p:blipFill>
            <a:blip r:embed="rId8" cstate="print"/>
            <a:stretch>
              <a:fillRect/>
            </a:stretch>
          </p:blipFill>
          <p:spPr>
            <a:xfrm>
              <a:off x="1548383" y="0"/>
              <a:ext cx="9808464" cy="6857997"/>
            </a:xfrm>
            <a:prstGeom prst="rect">
              <a:avLst/>
            </a:prstGeom>
          </p:spPr>
        </p:pic>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22383" y="392094"/>
            <a:ext cx="694055" cy="452120"/>
            <a:chOff x="5222383" y="392094"/>
            <a:chExt cx="694055" cy="452120"/>
          </a:xfrm>
        </p:grpSpPr>
        <p:sp>
          <p:nvSpPr>
            <p:cNvPr id="3" name="object 3"/>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4" name="object 4"/>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5" name="object 5"/>
          <p:cNvPicPr/>
          <p:nvPr/>
        </p:nvPicPr>
        <p:blipFill>
          <a:blip r:embed="rId2" cstate="print"/>
          <a:stretch>
            <a:fillRect/>
          </a:stretch>
        </p:blipFill>
        <p:spPr>
          <a:xfrm>
            <a:off x="5344809" y="889607"/>
            <a:ext cx="174009" cy="107111"/>
          </a:xfrm>
          <a:prstGeom prst="rect">
            <a:avLst/>
          </a:prstGeom>
        </p:spPr>
      </p:pic>
      <p:sp>
        <p:nvSpPr>
          <p:cNvPr id="6" name="object 6"/>
          <p:cNvSpPr txBox="1">
            <a:spLocks noGrp="1"/>
          </p:cNvSpPr>
          <p:nvPr>
            <p:ph type="title"/>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b="0" spc="-45" dirty="0">
                <a:solidFill>
                  <a:srgbClr val="FFC000"/>
                </a:solidFill>
                <a:latin typeface="Calibri"/>
                <a:cs typeface="Calibri"/>
              </a:rPr>
              <a:t>R</a:t>
            </a:r>
            <a:r>
              <a:rPr sz="1800" b="0" dirty="0">
                <a:solidFill>
                  <a:srgbClr val="FFC000"/>
                </a:solidFill>
                <a:latin typeface="Calibri"/>
                <a:cs typeface="Calibri"/>
              </a:rPr>
              <a:t>e-Use</a:t>
            </a:r>
            <a:endParaRPr sz="1800">
              <a:latin typeface="Calibri"/>
              <a:cs typeface="Calibri"/>
            </a:endParaRPr>
          </a:p>
        </p:txBody>
      </p:sp>
      <p:sp>
        <p:nvSpPr>
          <p:cNvPr id="7" name="object 7"/>
          <p:cNvSpPr/>
          <p:nvPr/>
        </p:nvSpPr>
        <p:spPr>
          <a:xfrm>
            <a:off x="3186392" y="464743"/>
            <a:ext cx="471170" cy="641350"/>
          </a:xfrm>
          <a:custGeom>
            <a:avLst/>
            <a:gdLst/>
            <a:ahLst/>
            <a:cxnLst/>
            <a:rect l="l" t="t" r="r" b="b"/>
            <a:pathLst>
              <a:path w="471170" h="641350">
                <a:moveTo>
                  <a:pt x="184962" y="508825"/>
                </a:moveTo>
                <a:lnTo>
                  <a:pt x="0" y="508825"/>
                </a:lnTo>
                <a:lnTo>
                  <a:pt x="0" y="640740"/>
                </a:lnTo>
                <a:lnTo>
                  <a:pt x="53047" y="640740"/>
                </a:lnTo>
                <a:lnTo>
                  <a:pt x="184962" y="508825"/>
                </a:lnTo>
                <a:close/>
              </a:path>
              <a:path w="471170" h="641350">
                <a:moveTo>
                  <a:pt x="395528" y="169608"/>
                </a:moveTo>
                <a:lnTo>
                  <a:pt x="357860" y="169608"/>
                </a:lnTo>
                <a:lnTo>
                  <a:pt x="357860" y="301523"/>
                </a:lnTo>
                <a:lnTo>
                  <a:pt x="75336" y="301523"/>
                </a:lnTo>
                <a:lnTo>
                  <a:pt x="75336" y="471131"/>
                </a:lnTo>
                <a:lnTo>
                  <a:pt x="113004" y="471131"/>
                </a:lnTo>
                <a:lnTo>
                  <a:pt x="113004" y="339217"/>
                </a:lnTo>
                <a:lnTo>
                  <a:pt x="354571" y="339217"/>
                </a:lnTo>
                <a:lnTo>
                  <a:pt x="395528" y="298272"/>
                </a:lnTo>
                <a:lnTo>
                  <a:pt x="395528" y="169608"/>
                </a:lnTo>
                <a:close/>
              </a:path>
              <a:path w="471170" h="641350">
                <a:moveTo>
                  <a:pt x="470865" y="0"/>
                </a:moveTo>
                <a:lnTo>
                  <a:pt x="282524" y="0"/>
                </a:lnTo>
                <a:lnTo>
                  <a:pt x="282524" y="131927"/>
                </a:lnTo>
                <a:lnTo>
                  <a:pt x="470865" y="131927"/>
                </a:lnTo>
                <a:lnTo>
                  <a:pt x="470865" y="0"/>
                </a:lnTo>
                <a:close/>
              </a:path>
            </a:pathLst>
          </a:custGeom>
          <a:solidFill>
            <a:srgbClr val="FF1A1A"/>
          </a:solidFill>
        </p:spPr>
        <p:txBody>
          <a:bodyPr wrap="square" lIns="0" tIns="0" rIns="0" bIns="0" rtlCol="0"/>
          <a:lstStyle/>
          <a:p>
            <a:endParaRPr/>
          </a:p>
        </p:txBody>
      </p:sp>
      <p:sp>
        <p:nvSpPr>
          <p:cNvPr id="8" name="object 8"/>
          <p:cNvSpPr txBox="1"/>
          <p:nvPr/>
        </p:nvSpPr>
        <p:spPr>
          <a:xfrm>
            <a:off x="3150870" y="1226565"/>
            <a:ext cx="836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O</a:t>
            </a:r>
            <a:r>
              <a:rPr sz="1800" spc="-35" dirty="0">
                <a:solidFill>
                  <a:srgbClr val="E84B21"/>
                </a:solidFill>
                <a:latin typeface="Calibri"/>
                <a:cs typeface="Calibri"/>
              </a:rPr>
              <a:t>rg</a:t>
            </a:r>
            <a:r>
              <a:rPr sz="1800" dirty="0">
                <a:solidFill>
                  <a:srgbClr val="E84B21"/>
                </a:solidFill>
                <a:latin typeface="Calibri"/>
                <a:cs typeface="Calibri"/>
              </a:rPr>
              <a:t>ani</a:t>
            </a:r>
            <a:r>
              <a:rPr sz="1800" spc="-40" dirty="0">
                <a:solidFill>
                  <a:srgbClr val="E84B21"/>
                </a:solidFill>
                <a:latin typeface="Calibri"/>
                <a:cs typeface="Calibri"/>
              </a:rPr>
              <a:t>z</a:t>
            </a:r>
            <a:r>
              <a:rPr sz="1800" dirty="0">
                <a:solidFill>
                  <a:srgbClr val="E84B21"/>
                </a:solidFill>
                <a:latin typeface="Calibri"/>
                <a:cs typeface="Calibri"/>
              </a:rPr>
              <a:t>e</a:t>
            </a:r>
            <a:endParaRPr sz="1800">
              <a:latin typeface="Calibri"/>
              <a:cs typeface="Calibri"/>
            </a:endParaRPr>
          </a:p>
        </p:txBody>
      </p:sp>
      <p:grpSp>
        <p:nvGrpSpPr>
          <p:cNvPr id="9" name="object 9"/>
          <p:cNvGrpSpPr/>
          <p:nvPr/>
        </p:nvGrpSpPr>
        <p:grpSpPr>
          <a:xfrm>
            <a:off x="7488097" y="436699"/>
            <a:ext cx="715010" cy="535940"/>
            <a:chOff x="7488097" y="436699"/>
            <a:chExt cx="715010" cy="535940"/>
          </a:xfrm>
        </p:grpSpPr>
        <p:sp>
          <p:nvSpPr>
            <p:cNvPr id="10" name="object 10"/>
            <p:cNvSpPr/>
            <p:nvPr/>
          </p:nvSpPr>
          <p:spPr>
            <a:xfrm>
              <a:off x="7488097" y="653476"/>
              <a:ext cx="318770" cy="319405"/>
            </a:xfrm>
            <a:custGeom>
              <a:avLst/>
              <a:gdLst/>
              <a:ahLst/>
              <a:cxnLst/>
              <a:rect l="l" t="t" r="r" b="b"/>
              <a:pathLst>
                <a:path w="318770" h="319405">
                  <a:moveTo>
                    <a:pt x="159307" y="0"/>
                  </a:moveTo>
                  <a:lnTo>
                    <a:pt x="108954" y="8126"/>
                  </a:lnTo>
                  <a:lnTo>
                    <a:pt x="65223" y="30754"/>
                  </a:lnTo>
                  <a:lnTo>
                    <a:pt x="30730" y="65274"/>
                  </a:lnTo>
                  <a:lnTo>
                    <a:pt x="8121" y="109014"/>
                  </a:lnTo>
                  <a:lnTo>
                    <a:pt x="0" y="159394"/>
                  </a:lnTo>
                  <a:lnTo>
                    <a:pt x="8121" y="209774"/>
                  </a:lnTo>
                  <a:lnTo>
                    <a:pt x="30737" y="253530"/>
                  </a:lnTo>
                  <a:lnTo>
                    <a:pt x="65223" y="288034"/>
                  </a:lnTo>
                  <a:lnTo>
                    <a:pt x="108954" y="310663"/>
                  </a:lnTo>
                  <a:lnTo>
                    <a:pt x="159307" y="318789"/>
                  </a:lnTo>
                  <a:lnTo>
                    <a:pt x="209659" y="310663"/>
                  </a:lnTo>
                  <a:lnTo>
                    <a:pt x="210776" y="310085"/>
                  </a:lnTo>
                  <a:lnTo>
                    <a:pt x="279732" y="241132"/>
                  </a:lnTo>
                  <a:lnTo>
                    <a:pt x="70095" y="241132"/>
                  </a:lnTo>
                  <a:lnTo>
                    <a:pt x="70095" y="206703"/>
                  </a:lnTo>
                  <a:lnTo>
                    <a:pt x="99893" y="176828"/>
                  </a:lnTo>
                  <a:lnTo>
                    <a:pt x="140708" y="164491"/>
                  </a:lnTo>
                  <a:lnTo>
                    <a:pt x="159307" y="162965"/>
                  </a:lnTo>
                  <a:lnTo>
                    <a:pt x="318038" y="162965"/>
                  </a:lnTo>
                  <a:lnTo>
                    <a:pt x="318614" y="159394"/>
                  </a:lnTo>
                  <a:lnTo>
                    <a:pt x="317298" y="151233"/>
                  </a:lnTo>
                  <a:lnTo>
                    <a:pt x="159562" y="151233"/>
                  </a:lnTo>
                  <a:lnTo>
                    <a:pt x="142141" y="147767"/>
                  </a:lnTo>
                  <a:lnTo>
                    <a:pt x="127895" y="138215"/>
                  </a:lnTo>
                  <a:lnTo>
                    <a:pt x="118268" y="124014"/>
                  </a:lnTo>
                  <a:lnTo>
                    <a:pt x="114701" y="106603"/>
                  </a:lnTo>
                  <a:lnTo>
                    <a:pt x="114726" y="106348"/>
                  </a:lnTo>
                  <a:lnTo>
                    <a:pt x="118202" y="89087"/>
                  </a:lnTo>
                  <a:lnTo>
                    <a:pt x="127756" y="74875"/>
                  </a:lnTo>
                  <a:lnTo>
                    <a:pt x="141933" y="65274"/>
                  </a:lnTo>
                  <a:lnTo>
                    <a:pt x="159307" y="61717"/>
                  </a:lnTo>
                  <a:lnTo>
                    <a:pt x="284336" y="61717"/>
                  </a:lnTo>
                  <a:lnTo>
                    <a:pt x="253390" y="30754"/>
                  </a:lnTo>
                  <a:lnTo>
                    <a:pt x="209659" y="8126"/>
                  </a:lnTo>
                  <a:lnTo>
                    <a:pt x="159307" y="0"/>
                  </a:lnTo>
                  <a:close/>
                </a:path>
                <a:path w="318770" h="319405">
                  <a:moveTo>
                    <a:pt x="318038" y="162965"/>
                  </a:moveTo>
                  <a:lnTo>
                    <a:pt x="159307" y="162965"/>
                  </a:lnTo>
                  <a:lnTo>
                    <a:pt x="168646" y="163333"/>
                  </a:lnTo>
                  <a:lnTo>
                    <a:pt x="177922" y="164371"/>
                  </a:lnTo>
                  <a:lnTo>
                    <a:pt x="218999" y="176908"/>
                  </a:lnTo>
                  <a:lnTo>
                    <a:pt x="248624" y="206703"/>
                  </a:lnTo>
                  <a:lnTo>
                    <a:pt x="248638" y="209774"/>
                  </a:lnTo>
                  <a:lnTo>
                    <a:pt x="248519" y="241132"/>
                  </a:lnTo>
                  <a:lnTo>
                    <a:pt x="279732" y="241132"/>
                  </a:lnTo>
                  <a:lnTo>
                    <a:pt x="309852" y="211013"/>
                  </a:lnTo>
                  <a:lnTo>
                    <a:pt x="310492" y="209774"/>
                  </a:lnTo>
                  <a:lnTo>
                    <a:pt x="318038" y="162965"/>
                  </a:lnTo>
                  <a:close/>
                </a:path>
                <a:path w="318770" h="319405">
                  <a:moveTo>
                    <a:pt x="284336" y="61717"/>
                  </a:moveTo>
                  <a:lnTo>
                    <a:pt x="159307" y="61717"/>
                  </a:lnTo>
                  <a:lnTo>
                    <a:pt x="176727" y="65184"/>
                  </a:lnTo>
                  <a:lnTo>
                    <a:pt x="190973" y="74736"/>
                  </a:lnTo>
                  <a:lnTo>
                    <a:pt x="200601" y="88936"/>
                  </a:lnTo>
                  <a:lnTo>
                    <a:pt x="204168" y="106348"/>
                  </a:lnTo>
                  <a:lnTo>
                    <a:pt x="200703" y="123778"/>
                  </a:lnTo>
                  <a:lnTo>
                    <a:pt x="191156" y="138031"/>
                  </a:lnTo>
                  <a:lnTo>
                    <a:pt x="176963" y="147664"/>
                  </a:lnTo>
                  <a:lnTo>
                    <a:pt x="159562" y="151233"/>
                  </a:lnTo>
                  <a:lnTo>
                    <a:pt x="317298" y="151233"/>
                  </a:lnTo>
                  <a:lnTo>
                    <a:pt x="310492" y="109014"/>
                  </a:lnTo>
                  <a:lnTo>
                    <a:pt x="287884" y="65274"/>
                  </a:lnTo>
                  <a:lnTo>
                    <a:pt x="284336" y="61717"/>
                  </a:lnTo>
                  <a:close/>
                </a:path>
              </a:pathLst>
            </a:custGeom>
            <a:solidFill>
              <a:srgbClr val="FF1A1A"/>
            </a:solidFill>
          </p:spPr>
          <p:txBody>
            <a:bodyPr wrap="square" lIns="0" tIns="0" rIns="0" bIns="0" rtlCol="0"/>
            <a:lstStyle/>
            <a:p>
              <a:endParaRPr/>
            </a:p>
          </p:txBody>
        </p:sp>
        <p:pic>
          <p:nvPicPr>
            <p:cNvPr id="11" name="object 11"/>
            <p:cNvPicPr/>
            <p:nvPr/>
          </p:nvPicPr>
          <p:blipFill>
            <a:blip r:embed="rId3" cstate="print"/>
            <a:stretch>
              <a:fillRect/>
            </a:stretch>
          </p:blipFill>
          <p:spPr>
            <a:xfrm>
              <a:off x="7827867" y="436699"/>
              <a:ext cx="375167" cy="315601"/>
            </a:xfrm>
            <a:prstGeom prst="rect">
              <a:avLst/>
            </a:prstGeom>
          </p:spPr>
        </p:pic>
      </p:grpSp>
      <p:sp>
        <p:nvSpPr>
          <p:cNvPr id="12" name="object 12"/>
          <p:cNvSpPr txBox="1"/>
          <p:nvPr/>
        </p:nvSpPr>
        <p:spPr>
          <a:xfrm>
            <a:off x="7590790" y="1282065"/>
            <a:ext cx="5505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Sh</a:t>
            </a:r>
            <a:r>
              <a:rPr sz="1800" dirty="0">
                <a:solidFill>
                  <a:srgbClr val="E84B21"/>
                </a:solidFill>
                <a:latin typeface="Calibri"/>
                <a:cs typeface="Calibri"/>
              </a:rPr>
              <a:t>a</a:t>
            </a:r>
            <a:r>
              <a:rPr sz="1800" spc="-30" dirty="0">
                <a:solidFill>
                  <a:srgbClr val="E84B21"/>
                </a:solidFill>
                <a:latin typeface="Calibri"/>
                <a:cs typeface="Calibri"/>
              </a:rPr>
              <a:t>r</a:t>
            </a:r>
            <a:r>
              <a:rPr sz="1800" dirty="0">
                <a:solidFill>
                  <a:srgbClr val="E84B21"/>
                </a:solidFill>
                <a:latin typeface="Calibri"/>
                <a:cs typeface="Calibri"/>
              </a:rPr>
              <a:t>e</a:t>
            </a:r>
            <a:endParaRPr sz="1800">
              <a:latin typeface="Calibri"/>
              <a:cs typeface="Calibri"/>
            </a:endParaRPr>
          </a:p>
        </p:txBody>
      </p:sp>
      <p:grpSp>
        <p:nvGrpSpPr>
          <p:cNvPr id="13" name="object 13"/>
          <p:cNvGrpSpPr/>
          <p:nvPr/>
        </p:nvGrpSpPr>
        <p:grpSpPr>
          <a:xfrm>
            <a:off x="879347" y="1792211"/>
            <a:ext cx="3519170" cy="488315"/>
            <a:chOff x="879347" y="1792211"/>
            <a:chExt cx="3519170" cy="488315"/>
          </a:xfrm>
        </p:grpSpPr>
        <p:pic>
          <p:nvPicPr>
            <p:cNvPr id="14" name="object 14"/>
            <p:cNvPicPr/>
            <p:nvPr/>
          </p:nvPicPr>
          <p:blipFill>
            <a:blip r:embed="rId4" cstate="print"/>
            <a:stretch>
              <a:fillRect/>
            </a:stretch>
          </p:blipFill>
          <p:spPr>
            <a:xfrm>
              <a:off x="894587" y="1799793"/>
              <a:ext cx="3503676" cy="420674"/>
            </a:xfrm>
            <a:prstGeom prst="rect">
              <a:avLst/>
            </a:prstGeom>
          </p:spPr>
        </p:pic>
        <p:pic>
          <p:nvPicPr>
            <p:cNvPr id="15" name="object 15"/>
            <p:cNvPicPr/>
            <p:nvPr/>
          </p:nvPicPr>
          <p:blipFill>
            <a:blip r:embed="rId5" cstate="print"/>
            <a:stretch>
              <a:fillRect/>
            </a:stretch>
          </p:blipFill>
          <p:spPr>
            <a:xfrm>
              <a:off x="879347" y="1792211"/>
              <a:ext cx="2985516" cy="487692"/>
            </a:xfrm>
            <a:prstGeom prst="rect">
              <a:avLst/>
            </a:prstGeom>
          </p:spPr>
        </p:pic>
      </p:grpSp>
      <p:sp>
        <p:nvSpPr>
          <p:cNvPr id="16" name="object 16"/>
          <p:cNvSpPr txBox="1"/>
          <p:nvPr/>
        </p:nvSpPr>
        <p:spPr>
          <a:xfrm>
            <a:off x="954024" y="1839467"/>
            <a:ext cx="3389629" cy="307975"/>
          </a:xfrm>
          <a:prstGeom prst="rect">
            <a:avLst/>
          </a:prstGeom>
          <a:solidFill>
            <a:srgbClr val="0D0D0D"/>
          </a:solidFill>
        </p:spPr>
        <p:txBody>
          <a:bodyPr vert="horz" wrap="square" lIns="0" tIns="36195" rIns="0" bIns="0" rtlCol="0">
            <a:spAutoFit/>
          </a:bodyPr>
          <a:lstStyle/>
          <a:p>
            <a:pPr marL="91440">
              <a:lnSpc>
                <a:spcPct val="100000"/>
              </a:lnSpc>
              <a:spcBef>
                <a:spcPts val="285"/>
              </a:spcBef>
            </a:pPr>
            <a:r>
              <a:rPr sz="1400" dirty="0">
                <a:solidFill>
                  <a:srgbClr val="FFFFFF"/>
                </a:solidFill>
                <a:latin typeface="Consolas"/>
                <a:cs typeface="Consolas"/>
              </a:rPr>
              <a:t>$</a:t>
            </a:r>
            <a:r>
              <a:rPr sz="1400" spc="-5" dirty="0">
                <a:solidFill>
                  <a:srgbClr val="FFFFFF"/>
                </a:solidFill>
                <a:latin typeface="Consolas"/>
                <a:cs typeface="Consolas"/>
              </a:rPr>
              <a:t> </a:t>
            </a:r>
            <a:r>
              <a:rPr sz="1400" dirty="0">
                <a:solidFill>
                  <a:srgbClr val="92D050"/>
                </a:solidFill>
                <a:latin typeface="Consolas"/>
                <a:cs typeface="Consolas"/>
              </a:rPr>
              <a:t>ansible-galaxy</a:t>
            </a:r>
            <a:r>
              <a:rPr sz="1400" spc="-5" dirty="0">
                <a:solidFill>
                  <a:srgbClr val="92D050"/>
                </a:solidFill>
                <a:latin typeface="Consolas"/>
                <a:cs typeface="Consolas"/>
              </a:rPr>
              <a:t> </a:t>
            </a:r>
            <a:r>
              <a:rPr sz="1400" spc="-5" dirty="0">
                <a:solidFill>
                  <a:srgbClr val="F1F1F1"/>
                </a:solidFill>
                <a:latin typeface="Consolas"/>
                <a:cs typeface="Consolas"/>
              </a:rPr>
              <a:t>init</a:t>
            </a:r>
            <a:r>
              <a:rPr sz="1400" spc="5" dirty="0">
                <a:solidFill>
                  <a:srgbClr val="F1F1F1"/>
                </a:solidFill>
                <a:latin typeface="Consolas"/>
                <a:cs typeface="Consolas"/>
              </a:rPr>
              <a:t> </a:t>
            </a:r>
            <a:r>
              <a:rPr sz="1400" dirty="0">
                <a:solidFill>
                  <a:srgbClr val="FFC000"/>
                </a:solidFill>
                <a:latin typeface="Consolas"/>
                <a:cs typeface="Consolas"/>
              </a:rPr>
              <a:t>mysql</a:t>
            </a:r>
            <a:endParaRPr sz="1400" dirty="0">
              <a:latin typeface="Consolas"/>
              <a:cs typeface="Consolas"/>
            </a:endParaRPr>
          </a:p>
        </p:txBody>
      </p:sp>
      <p:grpSp>
        <p:nvGrpSpPr>
          <p:cNvPr id="17" name="object 17"/>
          <p:cNvGrpSpPr/>
          <p:nvPr/>
        </p:nvGrpSpPr>
        <p:grpSpPr>
          <a:xfrm>
            <a:off x="1552955" y="2471927"/>
            <a:ext cx="736600" cy="3036570"/>
            <a:chOff x="1552955" y="2471927"/>
            <a:chExt cx="736600" cy="3036570"/>
          </a:xfrm>
        </p:grpSpPr>
        <p:sp>
          <p:nvSpPr>
            <p:cNvPr id="18" name="object 18"/>
            <p:cNvSpPr/>
            <p:nvPr/>
          </p:nvSpPr>
          <p:spPr>
            <a:xfrm>
              <a:off x="1670303" y="2607563"/>
              <a:ext cx="0" cy="2897505"/>
            </a:xfrm>
            <a:custGeom>
              <a:avLst/>
              <a:gdLst/>
              <a:ahLst/>
              <a:cxnLst/>
              <a:rect l="l" t="t" r="r" b="b"/>
              <a:pathLst>
                <a:path h="2897504">
                  <a:moveTo>
                    <a:pt x="0" y="0"/>
                  </a:moveTo>
                  <a:lnTo>
                    <a:pt x="0" y="2897378"/>
                  </a:lnTo>
                </a:path>
              </a:pathLst>
            </a:custGeom>
            <a:ln w="6350">
              <a:solidFill>
                <a:srgbClr val="E84B21"/>
              </a:solidFill>
              <a:prstDash val="sysDashDot"/>
            </a:ln>
          </p:spPr>
          <p:txBody>
            <a:bodyPr wrap="square" lIns="0" tIns="0" rIns="0" bIns="0" rtlCol="0"/>
            <a:lstStyle/>
            <a:p>
              <a:endParaRPr/>
            </a:p>
          </p:txBody>
        </p:sp>
        <p:pic>
          <p:nvPicPr>
            <p:cNvPr id="19" name="object 19"/>
            <p:cNvPicPr/>
            <p:nvPr/>
          </p:nvPicPr>
          <p:blipFill>
            <a:blip r:embed="rId6" cstate="print"/>
            <a:stretch>
              <a:fillRect/>
            </a:stretch>
          </p:blipFill>
          <p:spPr>
            <a:xfrm>
              <a:off x="1552955" y="2471927"/>
              <a:ext cx="228600" cy="228600"/>
            </a:xfrm>
            <a:prstGeom prst="rect">
              <a:avLst/>
            </a:prstGeom>
          </p:spPr>
        </p:pic>
        <p:pic>
          <p:nvPicPr>
            <p:cNvPr id="20" name="object 20"/>
            <p:cNvPicPr/>
            <p:nvPr/>
          </p:nvPicPr>
          <p:blipFill>
            <a:blip r:embed="rId7" cstate="print"/>
            <a:stretch>
              <a:fillRect/>
            </a:stretch>
          </p:blipFill>
          <p:spPr>
            <a:xfrm>
              <a:off x="2060447" y="2944368"/>
              <a:ext cx="228600" cy="228600"/>
            </a:xfrm>
            <a:prstGeom prst="rect">
              <a:avLst/>
            </a:prstGeom>
          </p:spPr>
        </p:pic>
        <p:pic>
          <p:nvPicPr>
            <p:cNvPr id="21" name="object 21"/>
            <p:cNvPicPr/>
            <p:nvPr/>
          </p:nvPicPr>
          <p:blipFill>
            <a:blip r:embed="rId6" cstate="print"/>
            <a:stretch>
              <a:fillRect/>
            </a:stretch>
          </p:blipFill>
          <p:spPr>
            <a:xfrm>
              <a:off x="2060447" y="3319272"/>
              <a:ext cx="228600" cy="228600"/>
            </a:xfrm>
            <a:prstGeom prst="rect">
              <a:avLst/>
            </a:prstGeom>
          </p:spPr>
        </p:pic>
        <p:pic>
          <p:nvPicPr>
            <p:cNvPr id="22" name="object 22"/>
            <p:cNvPicPr/>
            <p:nvPr/>
          </p:nvPicPr>
          <p:blipFill>
            <a:blip r:embed="rId6" cstate="print"/>
            <a:stretch>
              <a:fillRect/>
            </a:stretch>
          </p:blipFill>
          <p:spPr>
            <a:xfrm>
              <a:off x="2045207" y="3709416"/>
              <a:ext cx="228600" cy="228600"/>
            </a:xfrm>
            <a:prstGeom prst="rect">
              <a:avLst/>
            </a:prstGeom>
          </p:spPr>
        </p:pic>
        <p:pic>
          <p:nvPicPr>
            <p:cNvPr id="23" name="object 23"/>
            <p:cNvPicPr/>
            <p:nvPr/>
          </p:nvPicPr>
          <p:blipFill>
            <a:blip r:embed="rId6" cstate="print"/>
            <a:stretch>
              <a:fillRect/>
            </a:stretch>
          </p:blipFill>
          <p:spPr>
            <a:xfrm>
              <a:off x="2045207" y="4111751"/>
              <a:ext cx="228600" cy="228600"/>
            </a:xfrm>
            <a:prstGeom prst="rect">
              <a:avLst/>
            </a:prstGeom>
          </p:spPr>
        </p:pic>
        <p:pic>
          <p:nvPicPr>
            <p:cNvPr id="24" name="object 24"/>
            <p:cNvPicPr/>
            <p:nvPr/>
          </p:nvPicPr>
          <p:blipFill>
            <a:blip r:embed="rId6" cstate="print"/>
            <a:stretch>
              <a:fillRect/>
            </a:stretch>
          </p:blipFill>
          <p:spPr>
            <a:xfrm>
              <a:off x="2060447" y="4500372"/>
              <a:ext cx="228600" cy="228600"/>
            </a:xfrm>
            <a:prstGeom prst="rect">
              <a:avLst/>
            </a:prstGeom>
          </p:spPr>
        </p:pic>
        <p:pic>
          <p:nvPicPr>
            <p:cNvPr id="25" name="object 25"/>
            <p:cNvPicPr/>
            <p:nvPr/>
          </p:nvPicPr>
          <p:blipFill>
            <a:blip r:embed="rId6" cstate="print"/>
            <a:stretch>
              <a:fillRect/>
            </a:stretch>
          </p:blipFill>
          <p:spPr>
            <a:xfrm>
              <a:off x="2060447" y="4876800"/>
              <a:ext cx="228600" cy="228600"/>
            </a:xfrm>
            <a:prstGeom prst="rect">
              <a:avLst/>
            </a:prstGeom>
          </p:spPr>
        </p:pic>
        <p:pic>
          <p:nvPicPr>
            <p:cNvPr id="26" name="object 26"/>
            <p:cNvPicPr/>
            <p:nvPr/>
          </p:nvPicPr>
          <p:blipFill>
            <a:blip r:embed="rId6" cstate="print"/>
            <a:stretch>
              <a:fillRect/>
            </a:stretch>
          </p:blipFill>
          <p:spPr>
            <a:xfrm>
              <a:off x="2045207" y="5277611"/>
              <a:ext cx="228600" cy="228600"/>
            </a:xfrm>
            <a:prstGeom prst="rect">
              <a:avLst/>
            </a:prstGeom>
          </p:spPr>
        </p:pic>
      </p:grpSp>
      <p:sp>
        <p:nvSpPr>
          <p:cNvPr id="27" name="object 27"/>
          <p:cNvSpPr txBox="1"/>
          <p:nvPr/>
        </p:nvSpPr>
        <p:spPr>
          <a:xfrm>
            <a:off x="1860295" y="2405253"/>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sp>
        <p:nvSpPr>
          <p:cNvPr id="28" name="object 28"/>
          <p:cNvSpPr txBox="1"/>
          <p:nvPr/>
        </p:nvSpPr>
        <p:spPr>
          <a:xfrm>
            <a:off x="1697227" y="2774823"/>
            <a:ext cx="1866900" cy="2735580"/>
          </a:xfrm>
          <a:prstGeom prst="rect">
            <a:avLst/>
          </a:prstGeom>
        </p:spPr>
        <p:txBody>
          <a:bodyPr vert="horz" wrap="square" lIns="0" tIns="114300" rIns="0" bIns="0" rtlCol="0">
            <a:spAutoFit/>
          </a:bodyPr>
          <a:lstStyle/>
          <a:p>
            <a:pPr marL="682625">
              <a:lnSpc>
                <a:spcPct val="100000"/>
              </a:lnSpc>
              <a:spcBef>
                <a:spcPts val="900"/>
              </a:spcBef>
            </a:pPr>
            <a:r>
              <a:rPr sz="1800" spc="-10" dirty="0">
                <a:solidFill>
                  <a:srgbClr val="FFFFFF"/>
                </a:solidFill>
                <a:latin typeface="Calibri"/>
                <a:cs typeface="Calibri"/>
              </a:rPr>
              <a:t>README.md</a:t>
            </a:r>
            <a:endParaRPr sz="1800">
              <a:latin typeface="Calibri"/>
              <a:cs typeface="Calibri"/>
            </a:endParaRPr>
          </a:p>
          <a:p>
            <a:pPr marL="682625">
              <a:lnSpc>
                <a:spcPct val="100000"/>
              </a:lnSpc>
              <a:spcBef>
                <a:spcPts val="800"/>
              </a:spcBef>
            </a:pPr>
            <a:r>
              <a:rPr sz="1800" spc="-10" dirty="0">
                <a:solidFill>
                  <a:srgbClr val="FFFFFF"/>
                </a:solidFill>
                <a:latin typeface="Calibri"/>
                <a:cs typeface="Calibri"/>
              </a:rPr>
              <a:t>templates</a:t>
            </a:r>
            <a:endParaRPr sz="1800">
              <a:latin typeface="Calibri"/>
              <a:cs typeface="Calibri"/>
            </a:endParaRPr>
          </a:p>
          <a:p>
            <a:pPr marL="668655" marR="389890" indent="-656590">
              <a:lnSpc>
                <a:spcPts val="3180"/>
              </a:lnSpc>
              <a:spcBef>
                <a:spcPts val="160"/>
              </a:spcBef>
              <a:tabLst>
                <a:tab pos="668655" algn="l"/>
              </a:tabLst>
            </a:pPr>
            <a:r>
              <a:rPr sz="1800" dirty="0">
                <a:solidFill>
                  <a:srgbClr val="FFFFFF"/>
                </a:solidFill>
                <a:latin typeface="Calibri"/>
                <a:cs typeface="Calibri"/>
              </a:rPr>
              <a:t> 	</a:t>
            </a:r>
            <a:r>
              <a:rPr sz="1800" spc="-10" dirty="0">
                <a:solidFill>
                  <a:srgbClr val="FFFFFF"/>
                </a:solidFill>
                <a:latin typeface="Calibri"/>
                <a:cs typeface="Calibri"/>
              </a:rPr>
              <a:t>tasks </a:t>
            </a:r>
            <a:r>
              <a:rPr sz="1800" spc="-5" dirty="0">
                <a:solidFill>
                  <a:srgbClr val="FFFFFF"/>
                </a:solidFill>
                <a:latin typeface="Calibri"/>
                <a:cs typeface="Calibri"/>
              </a:rPr>
              <a:t> ha</a:t>
            </a:r>
            <a:r>
              <a:rPr sz="1800" dirty="0">
                <a:solidFill>
                  <a:srgbClr val="FFFFFF"/>
                </a:solidFill>
                <a:latin typeface="Calibri"/>
                <a:cs typeface="Calibri"/>
              </a:rPr>
              <a:t>n</a:t>
            </a:r>
            <a:r>
              <a:rPr sz="1800" spc="-5" dirty="0">
                <a:solidFill>
                  <a:srgbClr val="FFFFFF"/>
                </a:solidFill>
                <a:latin typeface="Calibri"/>
                <a:cs typeface="Calibri"/>
              </a:rPr>
              <a:t>dle</a:t>
            </a:r>
            <a:r>
              <a:rPr sz="1800" spc="-45" dirty="0">
                <a:solidFill>
                  <a:srgbClr val="FFFFFF"/>
                </a:solidFill>
                <a:latin typeface="Calibri"/>
                <a:cs typeface="Calibri"/>
              </a:rPr>
              <a:t>r</a:t>
            </a:r>
            <a:r>
              <a:rPr sz="1800" dirty="0">
                <a:solidFill>
                  <a:srgbClr val="FFFFFF"/>
                </a:solidFill>
                <a:latin typeface="Calibri"/>
                <a:cs typeface="Calibri"/>
              </a:rPr>
              <a:t>s</a:t>
            </a:r>
            <a:endParaRPr sz="1800">
              <a:latin typeface="Calibri"/>
              <a:cs typeface="Calibri"/>
            </a:endParaRPr>
          </a:p>
          <a:p>
            <a:pPr marL="682625">
              <a:lnSpc>
                <a:spcPct val="100000"/>
              </a:lnSpc>
              <a:spcBef>
                <a:spcPts val="620"/>
              </a:spcBef>
            </a:pPr>
            <a:r>
              <a:rPr sz="1800" spc="-20" dirty="0">
                <a:solidFill>
                  <a:srgbClr val="FFFFFF"/>
                </a:solidFill>
                <a:latin typeface="Calibri"/>
                <a:cs typeface="Calibri"/>
              </a:rPr>
              <a:t>vars</a:t>
            </a:r>
            <a:endParaRPr sz="1800">
              <a:latin typeface="Calibri"/>
              <a:cs typeface="Calibri"/>
            </a:endParaRPr>
          </a:p>
          <a:p>
            <a:pPr marL="668655" marR="429259" indent="13970">
              <a:lnSpc>
                <a:spcPts val="3150"/>
              </a:lnSpc>
            </a:pPr>
            <a:r>
              <a:rPr sz="1800" spc="-5" dirty="0">
                <a:solidFill>
                  <a:srgbClr val="FFFFFF"/>
                </a:solidFill>
                <a:latin typeface="Calibri"/>
                <a:cs typeface="Calibri"/>
              </a:rPr>
              <a:t>d</a:t>
            </a:r>
            <a:r>
              <a:rPr sz="1800" spc="-10" dirty="0">
                <a:solidFill>
                  <a:srgbClr val="FFFFFF"/>
                </a:solidFill>
                <a:latin typeface="Calibri"/>
                <a:cs typeface="Calibri"/>
              </a:rPr>
              <a:t>e</a:t>
            </a:r>
            <a:r>
              <a:rPr sz="1800" spc="-35" dirty="0">
                <a:solidFill>
                  <a:srgbClr val="FFFFFF"/>
                </a:solidFill>
                <a:latin typeface="Calibri"/>
                <a:cs typeface="Calibri"/>
              </a:rPr>
              <a:t>f</a:t>
            </a:r>
            <a:r>
              <a:rPr sz="1800" dirty="0">
                <a:solidFill>
                  <a:srgbClr val="FFFFFF"/>
                </a:solidFill>
                <a:latin typeface="Calibri"/>
                <a:cs typeface="Calibri"/>
              </a:rPr>
              <a:t>aults  </a:t>
            </a:r>
            <a:r>
              <a:rPr sz="1800" spc="-10" dirty="0">
                <a:solidFill>
                  <a:srgbClr val="FFFFFF"/>
                </a:solidFill>
                <a:latin typeface="Calibri"/>
                <a:cs typeface="Calibri"/>
              </a:rPr>
              <a:t>meta</a:t>
            </a:r>
            <a:endParaRPr sz="1800">
              <a:latin typeface="Calibri"/>
              <a:cs typeface="Calibri"/>
            </a:endParaRPr>
          </a:p>
        </p:txBody>
      </p:sp>
      <p:sp>
        <p:nvSpPr>
          <p:cNvPr id="29" name="object 29"/>
          <p:cNvSpPr/>
          <p:nvPr/>
        </p:nvSpPr>
        <p:spPr>
          <a:xfrm>
            <a:off x="1679448" y="3058667"/>
            <a:ext cx="380365" cy="2333625"/>
          </a:xfrm>
          <a:custGeom>
            <a:avLst/>
            <a:gdLst/>
            <a:ahLst/>
            <a:cxnLst/>
            <a:rect l="l" t="t" r="r" b="b"/>
            <a:pathLst>
              <a:path w="380364" h="2333625">
                <a:moveTo>
                  <a:pt x="30479" y="0"/>
                </a:moveTo>
                <a:lnTo>
                  <a:pt x="380238" y="0"/>
                </a:lnTo>
              </a:path>
              <a:path w="380364" h="2333625">
                <a:moveTo>
                  <a:pt x="0" y="356616"/>
                </a:moveTo>
                <a:lnTo>
                  <a:pt x="349757" y="356616"/>
                </a:lnTo>
              </a:path>
              <a:path w="380364" h="2333625">
                <a:moveTo>
                  <a:pt x="30479" y="739140"/>
                </a:moveTo>
                <a:lnTo>
                  <a:pt x="380238" y="739140"/>
                </a:lnTo>
              </a:path>
              <a:path w="380364" h="2333625">
                <a:moveTo>
                  <a:pt x="0" y="1141476"/>
                </a:moveTo>
                <a:lnTo>
                  <a:pt x="349757" y="1141476"/>
                </a:lnTo>
              </a:path>
              <a:path w="380364" h="2333625">
                <a:moveTo>
                  <a:pt x="16763" y="1539240"/>
                </a:moveTo>
                <a:lnTo>
                  <a:pt x="366521" y="1539240"/>
                </a:lnTo>
              </a:path>
              <a:path w="380364" h="2333625">
                <a:moveTo>
                  <a:pt x="30479" y="1917192"/>
                </a:moveTo>
                <a:lnTo>
                  <a:pt x="380238" y="1917192"/>
                </a:lnTo>
              </a:path>
              <a:path w="380364" h="2333625">
                <a:moveTo>
                  <a:pt x="30479" y="2333244"/>
                </a:moveTo>
                <a:lnTo>
                  <a:pt x="380238" y="2333244"/>
                </a:lnTo>
              </a:path>
            </a:pathLst>
          </a:custGeom>
          <a:ln w="6350">
            <a:solidFill>
              <a:srgbClr val="E84B21"/>
            </a:solidFill>
            <a:prstDash val="sysDashDot"/>
          </a:ln>
        </p:spPr>
        <p:txBody>
          <a:bodyPr wrap="square" lIns="0" tIns="0" rIns="0" bIns="0" rtlCol="0"/>
          <a:lstStyle/>
          <a:p>
            <a:endParaRPr/>
          </a:p>
        </p:txBody>
      </p:sp>
      <p:grpSp>
        <p:nvGrpSpPr>
          <p:cNvPr id="30" name="object 30"/>
          <p:cNvGrpSpPr/>
          <p:nvPr/>
        </p:nvGrpSpPr>
        <p:grpSpPr>
          <a:xfrm>
            <a:off x="4791455" y="2528316"/>
            <a:ext cx="736600" cy="1412875"/>
            <a:chOff x="4791455" y="2528316"/>
            <a:chExt cx="736600" cy="1412875"/>
          </a:xfrm>
        </p:grpSpPr>
        <p:sp>
          <p:nvSpPr>
            <p:cNvPr id="31" name="object 31"/>
            <p:cNvSpPr/>
            <p:nvPr/>
          </p:nvSpPr>
          <p:spPr>
            <a:xfrm>
              <a:off x="4910327" y="2663952"/>
              <a:ext cx="0" cy="1274445"/>
            </a:xfrm>
            <a:custGeom>
              <a:avLst/>
              <a:gdLst/>
              <a:ahLst/>
              <a:cxnLst/>
              <a:rect l="l" t="t" r="r" b="b"/>
              <a:pathLst>
                <a:path h="1274445">
                  <a:moveTo>
                    <a:pt x="0" y="0"/>
                  </a:moveTo>
                  <a:lnTo>
                    <a:pt x="0" y="1273937"/>
                  </a:lnTo>
                </a:path>
              </a:pathLst>
            </a:custGeom>
            <a:ln w="6350">
              <a:solidFill>
                <a:srgbClr val="E84B21"/>
              </a:solidFill>
              <a:prstDash val="sysDashDot"/>
            </a:ln>
          </p:spPr>
          <p:txBody>
            <a:bodyPr wrap="square" lIns="0" tIns="0" rIns="0" bIns="0" rtlCol="0"/>
            <a:lstStyle/>
            <a:p>
              <a:endParaRPr/>
            </a:p>
          </p:txBody>
        </p:sp>
        <p:pic>
          <p:nvPicPr>
            <p:cNvPr id="32" name="object 32"/>
            <p:cNvPicPr/>
            <p:nvPr/>
          </p:nvPicPr>
          <p:blipFill>
            <a:blip r:embed="rId6" cstate="print"/>
            <a:stretch>
              <a:fillRect/>
            </a:stretch>
          </p:blipFill>
          <p:spPr>
            <a:xfrm>
              <a:off x="4791455" y="2528316"/>
              <a:ext cx="228600" cy="228600"/>
            </a:xfrm>
            <a:prstGeom prst="rect">
              <a:avLst/>
            </a:prstGeom>
          </p:spPr>
        </p:pic>
        <p:pic>
          <p:nvPicPr>
            <p:cNvPr id="33" name="object 33"/>
            <p:cNvPicPr/>
            <p:nvPr/>
          </p:nvPicPr>
          <p:blipFill>
            <a:blip r:embed="rId8" cstate="print"/>
            <a:stretch>
              <a:fillRect/>
            </a:stretch>
          </p:blipFill>
          <p:spPr>
            <a:xfrm>
              <a:off x="5298947" y="2941320"/>
              <a:ext cx="228600" cy="228600"/>
            </a:xfrm>
            <a:prstGeom prst="rect">
              <a:avLst/>
            </a:prstGeom>
          </p:spPr>
        </p:pic>
        <p:pic>
          <p:nvPicPr>
            <p:cNvPr id="34" name="object 34"/>
            <p:cNvPicPr/>
            <p:nvPr/>
          </p:nvPicPr>
          <p:blipFill>
            <a:blip r:embed="rId6" cstate="print"/>
            <a:stretch>
              <a:fillRect/>
            </a:stretch>
          </p:blipFill>
          <p:spPr>
            <a:xfrm>
              <a:off x="5285231" y="3331464"/>
              <a:ext cx="228600" cy="228600"/>
            </a:xfrm>
            <a:prstGeom prst="rect">
              <a:avLst/>
            </a:prstGeom>
          </p:spPr>
        </p:pic>
      </p:grpSp>
      <p:sp>
        <p:nvSpPr>
          <p:cNvPr id="35" name="object 35"/>
          <p:cNvSpPr txBox="1"/>
          <p:nvPr/>
        </p:nvSpPr>
        <p:spPr>
          <a:xfrm>
            <a:off x="5099684" y="2460752"/>
            <a:ext cx="122364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my-playbook</a:t>
            </a:r>
            <a:endParaRPr sz="1800">
              <a:latin typeface="Calibri"/>
              <a:cs typeface="Calibri"/>
            </a:endParaRPr>
          </a:p>
        </p:txBody>
      </p:sp>
      <p:sp>
        <p:nvSpPr>
          <p:cNvPr id="36" name="object 36"/>
          <p:cNvSpPr txBox="1"/>
          <p:nvPr/>
        </p:nvSpPr>
        <p:spPr>
          <a:xfrm>
            <a:off x="4935728" y="2759710"/>
            <a:ext cx="1930400" cy="803910"/>
          </a:xfrm>
          <a:prstGeom prst="rect">
            <a:avLst/>
          </a:prstGeom>
        </p:spPr>
        <p:txBody>
          <a:bodyPr vert="horz" wrap="square" lIns="0" tIns="127635" rIns="0" bIns="0" rtlCol="0">
            <a:spAutoFit/>
          </a:bodyPr>
          <a:lstStyle/>
          <a:p>
            <a:pPr marL="683260">
              <a:lnSpc>
                <a:spcPct val="100000"/>
              </a:lnSpc>
              <a:spcBef>
                <a:spcPts val="1005"/>
              </a:spcBef>
            </a:pPr>
            <a:r>
              <a:rPr sz="1800" spc="-5" dirty="0">
                <a:solidFill>
                  <a:srgbClr val="FFFFFF"/>
                </a:solidFill>
                <a:latin typeface="Calibri"/>
                <a:cs typeface="Calibri"/>
              </a:rPr>
              <a:t>pl</a:t>
            </a:r>
            <a:r>
              <a:rPr sz="1800" spc="-40" dirty="0">
                <a:solidFill>
                  <a:srgbClr val="FFFFFF"/>
                </a:solidFill>
                <a:latin typeface="Calibri"/>
                <a:cs typeface="Calibri"/>
              </a:rPr>
              <a:t>a</a:t>
            </a:r>
            <a:r>
              <a:rPr sz="1800" dirty="0">
                <a:solidFill>
                  <a:srgbClr val="FFFFFF"/>
                </a:solidFill>
                <a:latin typeface="Calibri"/>
                <a:cs typeface="Calibri"/>
              </a:rPr>
              <a:t>ybook</a:t>
            </a:r>
            <a:r>
              <a:rPr sz="1800" spc="-70" dirty="0">
                <a:solidFill>
                  <a:srgbClr val="FFFFFF"/>
                </a:solidFill>
                <a:latin typeface="Calibri"/>
                <a:cs typeface="Calibri"/>
              </a:rPr>
              <a:t>.</a:t>
            </a:r>
            <a:r>
              <a:rPr sz="1800" dirty="0">
                <a:solidFill>
                  <a:srgbClr val="FFFFFF"/>
                </a:solidFill>
                <a:latin typeface="Calibri"/>
                <a:cs typeface="Calibri"/>
              </a:rPr>
              <a:t>yml</a:t>
            </a:r>
            <a:endParaRPr sz="1800">
              <a:latin typeface="Calibri"/>
              <a:cs typeface="Calibri"/>
            </a:endParaRPr>
          </a:p>
          <a:p>
            <a:pPr marL="12700">
              <a:lnSpc>
                <a:spcPct val="100000"/>
              </a:lnSpc>
              <a:spcBef>
                <a:spcPts val="905"/>
              </a:spcBef>
              <a:tabLst>
                <a:tab pos="669290" algn="l"/>
              </a:tabLst>
            </a:pPr>
            <a:r>
              <a:rPr sz="1800" dirty="0">
                <a:solidFill>
                  <a:srgbClr val="FFFFFF"/>
                </a:solidFill>
                <a:latin typeface="Calibri"/>
                <a:cs typeface="Calibri"/>
              </a:rPr>
              <a:t> 	</a:t>
            </a:r>
            <a:r>
              <a:rPr sz="1800" spc="-10" dirty="0">
                <a:solidFill>
                  <a:srgbClr val="FFFFFF"/>
                </a:solidFill>
                <a:latin typeface="Calibri"/>
                <a:cs typeface="Calibri"/>
              </a:rPr>
              <a:t>roles</a:t>
            </a:r>
            <a:endParaRPr sz="1800">
              <a:latin typeface="Calibri"/>
              <a:cs typeface="Calibri"/>
            </a:endParaRPr>
          </a:p>
        </p:txBody>
      </p:sp>
      <p:sp>
        <p:nvSpPr>
          <p:cNvPr id="37" name="object 37"/>
          <p:cNvSpPr/>
          <p:nvPr/>
        </p:nvSpPr>
        <p:spPr>
          <a:xfrm>
            <a:off x="4917947" y="3037332"/>
            <a:ext cx="380365" cy="382905"/>
          </a:xfrm>
          <a:custGeom>
            <a:avLst/>
            <a:gdLst/>
            <a:ahLst/>
            <a:cxnLst/>
            <a:rect l="l" t="t" r="r" b="b"/>
            <a:pathLst>
              <a:path w="380364" h="382904">
                <a:moveTo>
                  <a:pt x="0" y="0"/>
                </a:moveTo>
                <a:lnTo>
                  <a:pt x="349757" y="0"/>
                </a:lnTo>
              </a:path>
              <a:path w="380364" h="382904">
                <a:moveTo>
                  <a:pt x="30479" y="382523"/>
                </a:moveTo>
                <a:lnTo>
                  <a:pt x="380238" y="382523"/>
                </a:lnTo>
              </a:path>
            </a:pathLst>
          </a:custGeom>
          <a:ln w="6350">
            <a:solidFill>
              <a:srgbClr val="E84B21"/>
            </a:solidFill>
            <a:prstDash val="sysDashDot"/>
          </a:ln>
        </p:spPr>
        <p:txBody>
          <a:bodyPr wrap="square" lIns="0" tIns="0" rIns="0" bIns="0" rtlCol="0"/>
          <a:lstStyle/>
          <a:p>
            <a:endParaRPr/>
          </a:p>
        </p:txBody>
      </p:sp>
      <p:grpSp>
        <p:nvGrpSpPr>
          <p:cNvPr id="38" name="object 38"/>
          <p:cNvGrpSpPr/>
          <p:nvPr/>
        </p:nvGrpSpPr>
        <p:grpSpPr>
          <a:xfrm>
            <a:off x="7121652" y="1848611"/>
            <a:ext cx="4887595" cy="4616450"/>
            <a:chOff x="7121652" y="1848611"/>
            <a:chExt cx="4887595" cy="4616450"/>
          </a:xfrm>
        </p:grpSpPr>
        <p:sp>
          <p:nvSpPr>
            <p:cNvPr id="39" name="object 39"/>
            <p:cNvSpPr/>
            <p:nvPr/>
          </p:nvSpPr>
          <p:spPr>
            <a:xfrm>
              <a:off x="7121652" y="2217419"/>
              <a:ext cx="4887595" cy="4247515"/>
            </a:xfrm>
            <a:custGeom>
              <a:avLst/>
              <a:gdLst/>
              <a:ahLst/>
              <a:cxnLst/>
              <a:rect l="l" t="t" r="r" b="b"/>
              <a:pathLst>
                <a:path w="4887595" h="4247515">
                  <a:moveTo>
                    <a:pt x="4887467" y="0"/>
                  </a:moveTo>
                  <a:lnTo>
                    <a:pt x="0" y="0"/>
                  </a:lnTo>
                  <a:lnTo>
                    <a:pt x="0" y="4247388"/>
                  </a:lnTo>
                  <a:lnTo>
                    <a:pt x="4887467" y="4247388"/>
                  </a:lnTo>
                  <a:lnTo>
                    <a:pt x="4887467" y="0"/>
                  </a:lnTo>
                  <a:close/>
                </a:path>
              </a:pathLst>
            </a:custGeom>
            <a:solidFill>
              <a:srgbClr val="0D0D0D"/>
            </a:solidFill>
          </p:spPr>
          <p:txBody>
            <a:bodyPr wrap="square" lIns="0" tIns="0" rIns="0" bIns="0" rtlCol="0"/>
            <a:lstStyle/>
            <a:p>
              <a:endParaRPr/>
            </a:p>
          </p:txBody>
        </p:sp>
        <p:sp>
          <p:nvSpPr>
            <p:cNvPr id="40" name="object 40"/>
            <p:cNvSpPr/>
            <p:nvPr/>
          </p:nvSpPr>
          <p:spPr>
            <a:xfrm>
              <a:off x="7121652" y="1848611"/>
              <a:ext cx="1805939" cy="368935"/>
            </a:xfrm>
            <a:custGeom>
              <a:avLst/>
              <a:gdLst/>
              <a:ahLst/>
              <a:cxnLst/>
              <a:rect l="l" t="t" r="r" b="b"/>
              <a:pathLst>
                <a:path w="1805940" h="368935">
                  <a:moveTo>
                    <a:pt x="1805940" y="0"/>
                  </a:moveTo>
                  <a:lnTo>
                    <a:pt x="0" y="0"/>
                  </a:lnTo>
                  <a:lnTo>
                    <a:pt x="0" y="368808"/>
                  </a:lnTo>
                  <a:lnTo>
                    <a:pt x="1805940" y="368808"/>
                  </a:lnTo>
                  <a:lnTo>
                    <a:pt x="1805940" y="0"/>
                  </a:lnTo>
                  <a:close/>
                </a:path>
              </a:pathLst>
            </a:custGeom>
            <a:solidFill>
              <a:srgbClr val="404040"/>
            </a:solidFill>
          </p:spPr>
          <p:txBody>
            <a:bodyPr wrap="square" lIns="0" tIns="0" rIns="0" bIns="0" rtlCol="0"/>
            <a:lstStyle/>
            <a:p>
              <a:endParaRPr/>
            </a:p>
          </p:txBody>
        </p:sp>
      </p:grpSp>
      <p:sp>
        <p:nvSpPr>
          <p:cNvPr id="41" name="object 41"/>
          <p:cNvSpPr txBox="1"/>
          <p:nvPr/>
        </p:nvSpPr>
        <p:spPr>
          <a:xfrm>
            <a:off x="7201281" y="1772792"/>
            <a:ext cx="4448810" cy="1640205"/>
          </a:xfrm>
          <a:prstGeom prst="rect">
            <a:avLst/>
          </a:prstGeom>
        </p:spPr>
        <p:txBody>
          <a:bodyPr vert="horz" wrap="square" lIns="0" tIns="107950" rIns="0" bIns="0" rtlCol="0">
            <a:spAutoFit/>
          </a:bodyPr>
          <a:lstStyle/>
          <a:p>
            <a:pPr marL="12700">
              <a:lnSpc>
                <a:spcPct val="100000"/>
              </a:lnSpc>
              <a:spcBef>
                <a:spcPts val="850"/>
              </a:spcBef>
            </a:pPr>
            <a:r>
              <a:rPr sz="1800" spc="-5" dirty="0">
                <a:solidFill>
                  <a:srgbClr val="CC9900"/>
                </a:solidFill>
                <a:latin typeface="Consolas"/>
                <a:cs typeface="Consolas"/>
              </a:rPr>
              <a:t>playbook.yml</a:t>
            </a:r>
            <a:endParaRPr sz="1800" dirty="0">
              <a:latin typeface="Consolas"/>
              <a:cs typeface="Consolas"/>
            </a:endParaRPr>
          </a:p>
          <a:p>
            <a:pPr marL="299085" marR="5080" indent="-287020">
              <a:lnSpc>
                <a:spcPct val="100000"/>
              </a:lnSpc>
              <a:spcBef>
                <a:spcPts val="745"/>
              </a:spcBef>
            </a:pPr>
            <a:r>
              <a:rPr sz="1800" dirty="0">
                <a:solidFill>
                  <a:srgbClr val="F82571"/>
                </a:solidFill>
                <a:latin typeface="Consolas"/>
                <a:cs typeface="Consolas"/>
              </a:rPr>
              <a:t>-</a:t>
            </a:r>
            <a:r>
              <a:rPr sz="1800" spc="260" dirty="0">
                <a:solidFill>
                  <a:srgbClr val="F82571"/>
                </a:solidFill>
                <a:latin typeface="Consolas"/>
                <a:cs typeface="Consolas"/>
              </a:rPr>
              <a:t> </a:t>
            </a:r>
            <a:r>
              <a:rPr sz="1800" spc="-5" dirty="0">
                <a:solidFill>
                  <a:srgbClr val="F82571"/>
                </a:solidFill>
                <a:latin typeface="Consolas"/>
                <a:cs typeface="Consolas"/>
              </a:rPr>
              <a:t>name: </a:t>
            </a:r>
            <a:r>
              <a:rPr sz="1800" spc="-5" dirty="0">
                <a:solidFill>
                  <a:srgbClr val="E6DB74"/>
                </a:solidFill>
                <a:latin typeface="Consolas"/>
                <a:cs typeface="Consolas"/>
              </a:rPr>
              <a:t>Install</a:t>
            </a:r>
            <a:r>
              <a:rPr sz="1800" spc="-25" dirty="0">
                <a:solidFill>
                  <a:srgbClr val="E6DB74"/>
                </a:solidFill>
                <a:latin typeface="Consolas"/>
                <a:cs typeface="Consolas"/>
              </a:rPr>
              <a:t> </a:t>
            </a:r>
            <a:r>
              <a:rPr sz="1800" spc="-5" dirty="0">
                <a:solidFill>
                  <a:srgbClr val="E6DB74"/>
                </a:solidFill>
                <a:latin typeface="Consolas"/>
                <a:cs typeface="Consolas"/>
              </a:rPr>
              <a:t>and</a:t>
            </a:r>
            <a:r>
              <a:rPr sz="1800" spc="-15" dirty="0">
                <a:solidFill>
                  <a:srgbClr val="E6DB74"/>
                </a:solidFill>
                <a:latin typeface="Consolas"/>
                <a:cs typeface="Consolas"/>
              </a:rPr>
              <a:t> </a:t>
            </a:r>
            <a:r>
              <a:rPr sz="1800" spc="-5" dirty="0">
                <a:solidFill>
                  <a:srgbClr val="E6DB74"/>
                </a:solidFill>
                <a:latin typeface="Consolas"/>
                <a:cs typeface="Consolas"/>
              </a:rPr>
              <a:t>Configure</a:t>
            </a:r>
            <a:r>
              <a:rPr sz="1800" spc="-20" dirty="0">
                <a:solidFill>
                  <a:srgbClr val="E6DB74"/>
                </a:solidFill>
                <a:latin typeface="Consolas"/>
                <a:cs typeface="Consolas"/>
              </a:rPr>
              <a:t> </a:t>
            </a:r>
            <a:r>
              <a:rPr sz="1800" spc="-5" dirty="0">
                <a:solidFill>
                  <a:srgbClr val="E6DB74"/>
                </a:solidFill>
                <a:latin typeface="Consolas"/>
                <a:cs typeface="Consolas"/>
              </a:rPr>
              <a:t>MySQL </a:t>
            </a:r>
            <a:r>
              <a:rPr sz="1800" spc="-975" dirty="0">
                <a:solidFill>
                  <a:srgbClr val="E6DB74"/>
                </a:solidFill>
                <a:latin typeface="Consolas"/>
                <a:cs typeface="Consolas"/>
              </a:rPr>
              <a:t> </a:t>
            </a:r>
            <a:r>
              <a:rPr sz="1800" spc="-5" dirty="0">
                <a:solidFill>
                  <a:srgbClr val="F82571"/>
                </a:solidFill>
                <a:latin typeface="Consolas"/>
                <a:cs typeface="Consolas"/>
              </a:rPr>
              <a:t>hosts:</a:t>
            </a:r>
            <a:r>
              <a:rPr sz="1800" spc="-15" dirty="0">
                <a:solidFill>
                  <a:srgbClr val="F82571"/>
                </a:solidFill>
                <a:latin typeface="Consolas"/>
                <a:cs typeface="Consolas"/>
              </a:rPr>
              <a:t> </a:t>
            </a:r>
            <a:r>
              <a:rPr sz="1800" spc="-5" dirty="0">
                <a:solidFill>
                  <a:srgbClr val="E6DB74"/>
                </a:solidFill>
                <a:latin typeface="Consolas"/>
                <a:cs typeface="Consolas"/>
              </a:rPr>
              <a:t>db-server</a:t>
            </a:r>
            <a:endParaRPr sz="1800" dirty="0">
              <a:latin typeface="Consolas"/>
              <a:cs typeface="Consolas"/>
            </a:endParaRPr>
          </a:p>
          <a:p>
            <a:pPr marL="266065">
              <a:lnSpc>
                <a:spcPct val="100000"/>
              </a:lnSpc>
              <a:spcBef>
                <a:spcPts val="415"/>
              </a:spcBef>
            </a:pPr>
            <a:r>
              <a:rPr sz="1800" spc="-5" dirty="0">
                <a:solidFill>
                  <a:srgbClr val="F82571"/>
                </a:solidFill>
                <a:latin typeface="Consolas"/>
                <a:cs typeface="Consolas"/>
              </a:rPr>
              <a:t>roles:</a:t>
            </a:r>
            <a:endParaRPr sz="1800" dirty="0">
              <a:latin typeface="Consolas"/>
              <a:cs typeface="Consolas"/>
            </a:endParaRPr>
          </a:p>
          <a:p>
            <a:pPr marL="765810">
              <a:lnSpc>
                <a:spcPct val="100000"/>
              </a:lnSpc>
            </a:pPr>
            <a:r>
              <a:rPr sz="1800" dirty="0">
                <a:solidFill>
                  <a:srgbClr val="F82571"/>
                </a:solidFill>
                <a:latin typeface="Consolas"/>
                <a:cs typeface="Consolas"/>
              </a:rPr>
              <a:t>-</a:t>
            </a:r>
            <a:r>
              <a:rPr sz="1800" spc="-65" dirty="0">
                <a:solidFill>
                  <a:srgbClr val="F82571"/>
                </a:solidFill>
                <a:latin typeface="Consolas"/>
                <a:cs typeface="Consolas"/>
              </a:rPr>
              <a:t> </a:t>
            </a:r>
            <a:r>
              <a:rPr sz="1800" dirty="0" err="1">
                <a:solidFill>
                  <a:srgbClr val="E6DB74"/>
                </a:solidFill>
                <a:latin typeface="Consolas"/>
                <a:cs typeface="Consolas"/>
              </a:rPr>
              <a:t>mysql</a:t>
            </a:r>
            <a:endParaRPr sz="1800" dirty="0">
              <a:latin typeface="Consolas"/>
              <a:cs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object 7"/>
          <p:cNvGrpSpPr/>
          <p:nvPr/>
        </p:nvGrpSpPr>
        <p:grpSpPr>
          <a:xfrm>
            <a:off x="0" y="0"/>
            <a:ext cx="1638935" cy="1878964"/>
            <a:chOff x="0" y="0"/>
            <a:chExt cx="1638935" cy="1878964"/>
          </a:xfrm>
        </p:grpSpPr>
        <p:pic>
          <p:nvPicPr>
            <p:cNvPr id="8" name="object 8"/>
            <p:cNvPicPr/>
            <p:nvPr/>
          </p:nvPicPr>
          <p:blipFill>
            <a:blip r:embed="rId2" cstate="print"/>
            <a:stretch>
              <a:fillRect/>
            </a:stretch>
          </p:blipFill>
          <p:spPr>
            <a:xfrm>
              <a:off x="0" y="0"/>
              <a:ext cx="1638427" cy="1878964"/>
            </a:xfrm>
            <a:prstGeom prst="rect">
              <a:avLst/>
            </a:prstGeom>
          </p:spPr>
        </p:pic>
        <p:sp>
          <p:nvSpPr>
            <p:cNvPr id="9" name="object 9"/>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3"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4" cstate="print"/>
          <a:stretch>
            <a:fillRect/>
          </a:stretch>
        </p:blipFill>
        <p:spPr>
          <a:xfrm>
            <a:off x="189090" y="337820"/>
            <a:ext cx="217563" cy="217550"/>
          </a:xfrm>
          <a:prstGeom prst="rect">
            <a:avLst/>
          </a:prstGeom>
        </p:spPr>
      </p:pic>
      <p:grpSp>
        <p:nvGrpSpPr>
          <p:cNvPr id="16" name="object 16"/>
          <p:cNvGrpSpPr/>
          <p:nvPr/>
        </p:nvGrpSpPr>
        <p:grpSpPr>
          <a:xfrm>
            <a:off x="0" y="5302034"/>
            <a:ext cx="1477010" cy="1556385"/>
            <a:chOff x="0" y="5302034"/>
            <a:chExt cx="1477010" cy="1556385"/>
          </a:xfrm>
        </p:grpSpPr>
        <p:pic>
          <p:nvPicPr>
            <p:cNvPr id="17" name="object 17"/>
            <p:cNvPicPr/>
            <p:nvPr/>
          </p:nvPicPr>
          <p:blipFill>
            <a:blip r:embed="rId5" cstate="print"/>
            <a:stretch>
              <a:fillRect/>
            </a:stretch>
          </p:blipFill>
          <p:spPr>
            <a:xfrm>
              <a:off x="0" y="5302034"/>
              <a:ext cx="1476502" cy="1555965"/>
            </a:xfrm>
            <a:prstGeom prst="rect">
              <a:avLst/>
            </a:prstGeom>
          </p:spPr>
        </p:pic>
        <p:sp>
          <p:nvSpPr>
            <p:cNvPr id="18" name="object 18"/>
            <p:cNvSpPr/>
            <p:nvPr/>
          </p:nvSpPr>
          <p:spPr>
            <a:xfrm>
              <a:off x="0" y="6140196"/>
              <a:ext cx="692150" cy="718185"/>
            </a:xfrm>
            <a:custGeom>
              <a:avLst/>
              <a:gdLst/>
              <a:ahLst/>
              <a:cxnLst/>
              <a:rect l="l" t="t" r="r" b="b"/>
              <a:pathLst>
                <a:path w="692150" h="718184">
                  <a:moveTo>
                    <a:pt x="572512" y="217436"/>
                  </a:moveTo>
                  <a:lnTo>
                    <a:pt x="127254" y="217436"/>
                  </a:lnTo>
                  <a:lnTo>
                    <a:pt x="174367" y="220606"/>
                  </a:lnTo>
                  <a:lnTo>
                    <a:pt x="219555" y="229839"/>
                  </a:lnTo>
                  <a:lnTo>
                    <a:pt x="262402" y="244721"/>
                  </a:lnTo>
                  <a:lnTo>
                    <a:pt x="302495" y="264840"/>
                  </a:lnTo>
                  <a:lnTo>
                    <a:pt x="339421" y="289780"/>
                  </a:lnTo>
                  <a:lnTo>
                    <a:pt x="372765" y="319130"/>
                  </a:lnTo>
                  <a:lnTo>
                    <a:pt x="402115" y="352474"/>
                  </a:lnTo>
                  <a:lnTo>
                    <a:pt x="427055" y="389400"/>
                  </a:lnTo>
                  <a:lnTo>
                    <a:pt x="447174" y="429493"/>
                  </a:lnTo>
                  <a:lnTo>
                    <a:pt x="462056" y="472340"/>
                  </a:lnTo>
                  <a:lnTo>
                    <a:pt x="471289" y="517528"/>
                  </a:lnTo>
                  <a:lnTo>
                    <a:pt x="474459" y="564641"/>
                  </a:lnTo>
                  <a:lnTo>
                    <a:pt x="471289" y="611756"/>
                  </a:lnTo>
                  <a:lnTo>
                    <a:pt x="462056" y="656943"/>
                  </a:lnTo>
                  <a:lnTo>
                    <a:pt x="447174" y="699790"/>
                  </a:lnTo>
                  <a:lnTo>
                    <a:pt x="438136" y="717802"/>
                  </a:lnTo>
                  <a:lnTo>
                    <a:pt x="670509" y="717802"/>
                  </a:lnTo>
                  <a:lnTo>
                    <a:pt x="673751" y="707180"/>
                  </a:lnTo>
                  <a:lnTo>
                    <a:pt x="683718" y="660931"/>
                  </a:lnTo>
                  <a:lnTo>
                    <a:pt x="689823" y="613362"/>
                  </a:lnTo>
                  <a:lnTo>
                    <a:pt x="691896" y="564641"/>
                  </a:lnTo>
                  <a:lnTo>
                    <a:pt x="689823" y="515921"/>
                  </a:lnTo>
                  <a:lnTo>
                    <a:pt x="683718" y="468352"/>
                  </a:lnTo>
                  <a:lnTo>
                    <a:pt x="673751" y="422103"/>
                  </a:lnTo>
                  <a:lnTo>
                    <a:pt x="660091" y="377344"/>
                  </a:lnTo>
                  <a:lnTo>
                    <a:pt x="642907" y="334245"/>
                  </a:lnTo>
                  <a:lnTo>
                    <a:pt x="622369" y="292975"/>
                  </a:lnTo>
                  <a:lnTo>
                    <a:pt x="598646" y="253703"/>
                  </a:lnTo>
                  <a:lnTo>
                    <a:pt x="572512" y="217436"/>
                  </a:lnTo>
                  <a:close/>
                </a:path>
                <a:path w="692150" h="718184">
                  <a:moveTo>
                    <a:pt x="127254" y="0"/>
                  </a:moveTo>
                  <a:lnTo>
                    <a:pt x="78533" y="2072"/>
                  </a:lnTo>
                  <a:lnTo>
                    <a:pt x="30964" y="8177"/>
                  </a:lnTo>
                  <a:lnTo>
                    <a:pt x="0" y="14850"/>
                  </a:lnTo>
                  <a:lnTo>
                    <a:pt x="0" y="241979"/>
                  </a:lnTo>
                  <a:lnTo>
                    <a:pt x="34952" y="229839"/>
                  </a:lnTo>
                  <a:lnTo>
                    <a:pt x="80139" y="220606"/>
                  </a:lnTo>
                  <a:lnTo>
                    <a:pt x="127254" y="217436"/>
                  </a:lnTo>
                  <a:lnTo>
                    <a:pt x="572512" y="217436"/>
                  </a:lnTo>
                  <a:lnTo>
                    <a:pt x="571908" y="216598"/>
                  </a:lnTo>
                  <a:lnTo>
                    <a:pt x="542324" y="181831"/>
                  </a:lnTo>
                  <a:lnTo>
                    <a:pt x="510064" y="149571"/>
                  </a:lnTo>
                  <a:lnTo>
                    <a:pt x="475297" y="119987"/>
                  </a:lnTo>
                  <a:lnTo>
                    <a:pt x="438192" y="93249"/>
                  </a:lnTo>
                  <a:lnTo>
                    <a:pt x="398920" y="69526"/>
                  </a:lnTo>
                  <a:lnTo>
                    <a:pt x="357650" y="48988"/>
                  </a:lnTo>
                  <a:lnTo>
                    <a:pt x="314551" y="31804"/>
                  </a:lnTo>
                  <a:lnTo>
                    <a:pt x="269792" y="18144"/>
                  </a:lnTo>
                  <a:lnTo>
                    <a:pt x="223543" y="8177"/>
                  </a:lnTo>
                  <a:lnTo>
                    <a:pt x="175974" y="2072"/>
                  </a:lnTo>
                  <a:lnTo>
                    <a:pt x="127254" y="0"/>
                  </a:lnTo>
                  <a:close/>
                </a:path>
              </a:pathLst>
            </a:custGeom>
            <a:solidFill>
              <a:srgbClr val="FF6600"/>
            </a:solidFill>
          </p:spPr>
          <p:txBody>
            <a:bodyPr wrap="square" lIns="0" tIns="0" rIns="0" bIns="0" rtlCol="0"/>
            <a:lstStyle/>
            <a:p>
              <a:endParaRPr/>
            </a:p>
          </p:txBody>
        </p:sp>
      </p:grpSp>
      <p:grpSp>
        <p:nvGrpSpPr>
          <p:cNvPr id="19" name="object 19"/>
          <p:cNvGrpSpPr/>
          <p:nvPr/>
        </p:nvGrpSpPr>
        <p:grpSpPr>
          <a:xfrm>
            <a:off x="1584960" y="1231391"/>
            <a:ext cx="8689975" cy="4806950"/>
            <a:chOff x="1584960" y="1231391"/>
            <a:chExt cx="8689975" cy="4806950"/>
          </a:xfrm>
        </p:grpSpPr>
        <p:pic>
          <p:nvPicPr>
            <p:cNvPr id="20" name="object 20"/>
            <p:cNvPicPr/>
            <p:nvPr/>
          </p:nvPicPr>
          <p:blipFill>
            <a:blip r:embed="rId6" cstate="print"/>
            <a:stretch>
              <a:fillRect/>
            </a:stretch>
          </p:blipFill>
          <p:spPr>
            <a:xfrm>
              <a:off x="5308092" y="4818888"/>
              <a:ext cx="1219200" cy="1219200"/>
            </a:xfrm>
            <a:prstGeom prst="rect">
              <a:avLst/>
            </a:prstGeom>
          </p:spPr>
        </p:pic>
        <p:pic>
          <p:nvPicPr>
            <p:cNvPr id="21" name="object 21"/>
            <p:cNvPicPr/>
            <p:nvPr/>
          </p:nvPicPr>
          <p:blipFill>
            <a:blip r:embed="rId7" cstate="print"/>
            <a:stretch>
              <a:fillRect/>
            </a:stretch>
          </p:blipFill>
          <p:spPr>
            <a:xfrm>
              <a:off x="6105144" y="5326380"/>
              <a:ext cx="403859" cy="403859"/>
            </a:xfrm>
            <a:prstGeom prst="rect">
              <a:avLst/>
            </a:prstGeom>
          </p:spPr>
        </p:pic>
        <p:pic>
          <p:nvPicPr>
            <p:cNvPr id="22" name="object 22"/>
            <p:cNvPicPr/>
            <p:nvPr/>
          </p:nvPicPr>
          <p:blipFill>
            <a:blip r:embed="rId6" cstate="print"/>
            <a:stretch>
              <a:fillRect/>
            </a:stretch>
          </p:blipFill>
          <p:spPr>
            <a:xfrm>
              <a:off x="1584960" y="1249679"/>
              <a:ext cx="1219200" cy="1219200"/>
            </a:xfrm>
            <a:prstGeom prst="rect">
              <a:avLst/>
            </a:prstGeom>
          </p:spPr>
        </p:pic>
        <p:pic>
          <p:nvPicPr>
            <p:cNvPr id="23" name="object 23"/>
            <p:cNvPicPr/>
            <p:nvPr/>
          </p:nvPicPr>
          <p:blipFill>
            <a:blip r:embed="rId6" cstate="print"/>
            <a:stretch>
              <a:fillRect/>
            </a:stretch>
          </p:blipFill>
          <p:spPr>
            <a:xfrm>
              <a:off x="3078480" y="1249679"/>
              <a:ext cx="1219199" cy="1219200"/>
            </a:xfrm>
            <a:prstGeom prst="rect">
              <a:avLst/>
            </a:prstGeom>
          </p:spPr>
        </p:pic>
        <p:pic>
          <p:nvPicPr>
            <p:cNvPr id="24" name="object 24"/>
            <p:cNvPicPr/>
            <p:nvPr/>
          </p:nvPicPr>
          <p:blipFill>
            <a:blip r:embed="rId6" cstate="print"/>
            <a:stretch>
              <a:fillRect/>
            </a:stretch>
          </p:blipFill>
          <p:spPr>
            <a:xfrm>
              <a:off x="4572000" y="1249679"/>
              <a:ext cx="1219200" cy="1219200"/>
            </a:xfrm>
            <a:prstGeom prst="rect">
              <a:avLst/>
            </a:prstGeom>
          </p:spPr>
        </p:pic>
        <p:pic>
          <p:nvPicPr>
            <p:cNvPr id="25" name="object 25"/>
            <p:cNvPicPr/>
            <p:nvPr/>
          </p:nvPicPr>
          <p:blipFill>
            <a:blip r:embed="rId6" cstate="print"/>
            <a:stretch>
              <a:fillRect/>
            </a:stretch>
          </p:blipFill>
          <p:spPr>
            <a:xfrm>
              <a:off x="6065519" y="1249679"/>
              <a:ext cx="1219200" cy="1219200"/>
            </a:xfrm>
            <a:prstGeom prst="rect">
              <a:avLst/>
            </a:prstGeom>
          </p:spPr>
        </p:pic>
        <p:sp>
          <p:nvSpPr>
            <p:cNvPr id="26" name="object 26"/>
            <p:cNvSpPr/>
            <p:nvPr/>
          </p:nvSpPr>
          <p:spPr>
            <a:xfrm>
              <a:off x="2156460" y="2468879"/>
              <a:ext cx="4556760" cy="2857500"/>
            </a:xfrm>
            <a:custGeom>
              <a:avLst/>
              <a:gdLst/>
              <a:ahLst/>
              <a:cxnLst/>
              <a:rect l="l" t="t" r="r" b="b"/>
              <a:pathLst>
                <a:path w="4556759" h="2857500">
                  <a:moveTo>
                    <a:pt x="44450" y="1395603"/>
                  </a:moveTo>
                  <a:lnTo>
                    <a:pt x="31750" y="1395603"/>
                  </a:lnTo>
                  <a:lnTo>
                    <a:pt x="31750" y="1408303"/>
                  </a:lnTo>
                  <a:lnTo>
                    <a:pt x="44450" y="1408303"/>
                  </a:lnTo>
                  <a:lnTo>
                    <a:pt x="44450" y="1395603"/>
                  </a:lnTo>
                  <a:close/>
                </a:path>
                <a:path w="4556759" h="2857500">
                  <a:moveTo>
                    <a:pt x="44450" y="1255903"/>
                  </a:moveTo>
                  <a:lnTo>
                    <a:pt x="31750" y="1255903"/>
                  </a:lnTo>
                  <a:lnTo>
                    <a:pt x="31750" y="1357503"/>
                  </a:lnTo>
                  <a:lnTo>
                    <a:pt x="44450" y="1357503"/>
                  </a:lnTo>
                  <a:lnTo>
                    <a:pt x="44450" y="1255903"/>
                  </a:lnTo>
                  <a:close/>
                </a:path>
                <a:path w="4556759" h="2857500">
                  <a:moveTo>
                    <a:pt x="44450" y="1205103"/>
                  </a:moveTo>
                  <a:lnTo>
                    <a:pt x="31750" y="1205103"/>
                  </a:lnTo>
                  <a:lnTo>
                    <a:pt x="31750" y="1217803"/>
                  </a:lnTo>
                  <a:lnTo>
                    <a:pt x="44450" y="1217803"/>
                  </a:lnTo>
                  <a:lnTo>
                    <a:pt x="44450" y="1205103"/>
                  </a:lnTo>
                  <a:close/>
                </a:path>
                <a:path w="4556759" h="2857500">
                  <a:moveTo>
                    <a:pt x="44450" y="1154303"/>
                  </a:moveTo>
                  <a:lnTo>
                    <a:pt x="31750" y="1154303"/>
                  </a:lnTo>
                  <a:lnTo>
                    <a:pt x="31750" y="1167003"/>
                  </a:lnTo>
                  <a:lnTo>
                    <a:pt x="44450" y="1167003"/>
                  </a:lnTo>
                  <a:lnTo>
                    <a:pt x="44450" y="1154303"/>
                  </a:lnTo>
                  <a:close/>
                </a:path>
                <a:path w="4556759" h="2857500">
                  <a:moveTo>
                    <a:pt x="44450" y="1014603"/>
                  </a:moveTo>
                  <a:lnTo>
                    <a:pt x="31750" y="1014603"/>
                  </a:lnTo>
                  <a:lnTo>
                    <a:pt x="31750" y="1116215"/>
                  </a:lnTo>
                  <a:lnTo>
                    <a:pt x="44450" y="1116215"/>
                  </a:lnTo>
                  <a:lnTo>
                    <a:pt x="44450" y="1014603"/>
                  </a:lnTo>
                  <a:close/>
                </a:path>
                <a:path w="4556759" h="2857500">
                  <a:moveTo>
                    <a:pt x="44450" y="963803"/>
                  </a:moveTo>
                  <a:lnTo>
                    <a:pt x="31750" y="963803"/>
                  </a:lnTo>
                  <a:lnTo>
                    <a:pt x="31750" y="976503"/>
                  </a:lnTo>
                  <a:lnTo>
                    <a:pt x="44450" y="976503"/>
                  </a:lnTo>
                  <a:lnTo>
                    <a:pt x="44450" y="963803"/>
                  </a:lnTo>
                  <a:close/>
                </a:path>
                <a:path w="4556759" h="2857500">
                  <a:moveTo>
                    <a:pt x="44450" y="913003"/>
                  </a:moveTo>
                  <a:lnTo>
                    <a:pt x="31750" y="913003"/>
                  </a:lnTo>
                  <a:lnTo>
                    <a:pt x="31750" y="925703"/>
                  </a:lnTo>
                  <a:lnTo>
                    <a:pt x="44450" y="925703"/>
                  </a:lnTo>
                  <a:lnTo>
                    <a:pt x="44450" y="913003"/>
                  </a:lnTo>
                  <a:close/>
                </a:path>
                <a:path w="4556759" h="2857500">
                  <a:moveTo>
                    <a:pt x="44450" y="773303"/>
                  </a:moveTo>
                  <a:lnTo>
                    <a:pt x="31750" y="773303"/>
                  </a:lnTo>
                  <a:lnTo>
                    <a:pt x="31750" y="874903"/>
                  </a:lnTo>
                  <a:lnTo>
                    <a:pt x="44450" y="874903"/>
                  </a:lnTo>
                  <a:lnTo>
                    <a:pt x="44450" y="773303"/>
                  </a:lnTo>
                  <a:close/>
                </a:path>
                <a:path w="4556759" h="2857500">
                  <a:moveTo>
                    <a:pt x="44450" y="722503"/>
                  </a:moveTo>
                  <a:lnTo>
                    <a:pt x="31750" y="722503"/>
                  </a:lnTo>
                  <a:lnTo>
                    <a:pt x="31750" y="735203"/>
                  </a:lnTo>
                  <a:lnTo>
                    <a:pt x="44450" y="735203"/>
                  </a:lnTo>
                  <a:lnTo>
                    <a:pt x="44450" y="722503"/>
                  </a:lnTo>
                  <a:close/>
                </a:path>
                <a:path w="4556759" h="2857500">
                  <a:moveTo>
                    <a:pt x="44450" y="671703"/>
                  </a:moveTo>
                  <a:lnTo>
                    <a:pt x="31750" y="671703"/>
                  </a:lnTo>
                  <a:lnTo>
                    <a:pt x="31750" y="684403"/>
                  </a:lnTo>
                  <a:lnTo>
                    <a:pt x="44450" y="684403"/>
                  </a:lnTo>
                  <a:lnTo>
                    <a:pt x="44450" y="671703"/>
                  </a:lnTo>
                  <a:close/>
                </a:path>
                <a:path w="4556759" h="2857500">
                  <a:moveTo>
                    <a:pt x="44450" y="532003"/>
                  </a:moveTo>
                  <a:lnTo>
                    <a:pt x="31750" y="532003"/>
                  </a:lnTo>
                  <a:lnTo>
                    <a:pt x="31750" y="633603"/>
                  </a:lnTo>
                  <a:lnTo>
                    <a:pt x="44450" y="633603"/>
                  </a:lnTo>
                  <a:lnTo>
                    <a:pt x="44450" y="532003"/>
                  </a:lnTo>
                  <a:close/>
                </a:path>
                <a:path w="4556759" h="2857500">
                  <a:moveTo>
                    <a:pt x="44450" y="481203"/>
                  </a:moveTo>
                  <a:lnTo>
                    <a:pt x="31750" y="481203"/>
                  </a:lnTo>
                  <a:lnTo>
                    <a:pt x="31750" y="493903"/>
                  </a:lnTo>
                  <a:lnTo>
                    <a:pt x="44450" y="493903"/>
                  </a:lnTo>
                  <a:lnTo>
                    <a:pt x="44450" y="481203"/>
                  </a:lnTo>
                  <a:close/>
                </a:path>
                <a:path w="4556759" h="2857500">
                  <a:moveTo>
                    <a:pt x="44450" y="430403"/>
                  </a:moveTo>
                  <a:lnTo>
                    <a:pt x="31750" y="430403"/>
                  </a:lnTo>
                  <a:lnTo>
                    <a:pt x="31750" y="443103"/>
                  </a:lnTo>
                  <a:lnTo>
                    <a:pt x="44450" y="443103"/>
                  </a:lnTo>
                  <a:lnTo>
                    <a:pt x="44450" y="430403"/>
                  </a:lnTo>
                  <a:close/>
                </a:path>
                <a:path w="4556759" h="2857500">
                  <a:moveTo>
                    <a:pt x="44450" y="290703"/>
                  </a:moveTo>
                  <a:lnTo>
                    <a:pt x="31750" y="290703"/>
                  </a:lnTo>
                  <a:lnTo>
                    <a:pt x="31750" y="392303"/>
                  </a:lnTo>
                  <a:lnTo>
                    <a:pt x="44450" y="392303"/>
                  </a:lnTo>
                  <a:lnTo>
                    <a:pt x="44450" y="290703"/>
                  </a:lnTo>
                  <a:close/>
                </a:path>
                <a:path w="4556759" h="2857500">
                  <a:moveTo>
                    <a:pt x="44450" y="239903"/>
                  </a:moveTo>
                  <a:lnTo>
                    <a:pt x="31750" y="239903"/>
                  </a:lnTo>
                  <a:lnTo>
                    <a:pt x="31750" y="252603"/>
                  </a:lnTo>
                  <a:lnTo>
                    <a:pt x="44450" y="252603"/>
                  </a:lnTo>
                  <a:lnTo>
                    <a:pt x="44450" y="239903"/>
                  </a:lnTo>
                  <a:close/>
                </a:path>
                <a:path w="4556759" h="2857500">
                  <a:moveTo>
                    <a:pt x="44450" y="189103"/>
                  </a:moveTo>
                  <a:lnTo>
                    <a:pt x="31750" y="189103"/>
                  </a:lnTo>
                  <a:lnTo>
                    <a:pt x="31750" y="201803"/>
                  </a:lnTo>
                  <a:lnTo>
                    <a:pt x="44450" y="201803"/>
                  </a:lnTo>
                  <a:lnTo>
                    <a:pt x="44450" y="189103"/>
                  </a:lnTo>
                  <a:close/>
                </a:path>
                <a:path w="4556759" h="2857500">
                  <a:moveTo>
                    <a:pt x="68580" y="1422146"/>
                  </a:moveTo>
                  <a:lnTo>
                    <a:pt x="55880" y="1422146"/>
                  </a:lnTo>
                  <a:lnTo>
                    <a:pt x="55880" y="1434846"/>
                  </a:lnTo>
                  <a:lnTo>
                    <a:pt x="68580" y="1434846"/>
                  </a:lnTo>
                  <a:lnTo>
                    <a:pt x="68580" y="1422146"/>
                  </a:lnTo>
                  <a:close/>
                </a:path>
                <a:path w="4556759" h="2857500">
                  <a:moveTo>
                    <a:pt x="76200" y="76200"/>
                  </a:moveTo>
                  <a:lnTo>
                    <a:pt x="69850" y="63500"/>
                  </a:lnTo>
                  <a:lnTo>
                    <a:pt x="38100" y="0"/>
                  </a:lnTo>
                  <a:lnTo>
                    <a:pt x="0" y="76200"/>
                  </a:lnTo>
                  <a:lnTo>
                    <a:pt x="31750" y="76200"/>
                  </a:lnTo>
                  <a:lnTo>
                    <a:pt x="31750" y="151003"/>
                  </a:lnTo>
                  <a:lnTo>
                    <a:pt x="44450" y="151003"/>
                  </a:lnTo>
                  <a:lnTo>
                    <a:pt x="44450" y="76200"/>
                  </a:lnTo>
                  <a:lnTo>
                    <a:pt x="76200" y="76200"/>
                  </a:lnTo>
                  <a:close/>
                </a:path>
                <a:path w="4556759" h="2857500">
                  <a:moveTo>
                    <a:pt x="208280" y="1422146"/>
                  </a:moveTo>
                  <a:lnTo>
                    <a:pt x="106680" y="1422146"/>
                  </a:lnTo>
                  <a:lnTo>
                    <a:pt x="106680" y="1434846"/>
                  </a:lnTo>
                  <a:lnTo>
                    <a:pt x="208280" y="1434846"/>
                  </a:lnTo>
                  <a:lnTo>
                    <a:pt x="208280" y="1422146"/>
                  </a:lnTo>
                  <a:close/>
                </a:path>
                <a:path w="4556759" h="2857500">
                  <a:moveTo>
                    <a:pt x="259080" y="1422146"/>
                  </a:moveTo>
                  <a:lnTo>
                    <a:pt x="246380" y="1422146"/>
                  </a:lnTo>
                  <a:lnTo>
                    <a:pt x="246380" y="1434846"/>
                  </a:lnTo>
                  <a:lnTo>
                    <a:pt x="259080" y="1434846"/>
                  </a:lnTo>
                  <a:lnTo>
                    <a:pt x="259080" y="1422146"/>
                  </a:lnTo>
                  <a:close/>
                </a:path>
                <a:path w="4556759" h="2857500">
                  <a:moveTo>
                    <a:pt x="309880" y="1422146"/>
                  </a:moveTo>
                  <a:lnTo>
                    <a:pt x="297180" y="1422146"/>
                  </a:lnTo>
                  <a:lnTo>
                    <a:pt x="297180" y="1434846"/>
                  </a:lnTo>
                  <a:lnTo>
                    <a:pt x="309880" y="1434846"/>
                  </a:lnTo>
                  <a:lnTo>
                    <a:pt x="309880" y="1422146"/>
                  </a:lnTo>
                  <a:close/>
                </a:path>
                <a:path w="4556759" h="2857500">
                  <a:moveTo>
                    <a:pt x="449580" y="1422146"/>
                  </a:moveTo>
                  <a:lnTo>
                    <a:pt x="347980" y="1422146"/>
                  </a:lnTo>
                  <a:lnTo>
                    <a:pt x="347980" y="1434846"/>
                  </a:lnTo>
                  <a:lnTo>
                    <a:pt x="449580" y="1434846"/>
                  </a:lnTo>
                  <a:lnTo>
                    <a:pt x="449580" y="1422146"/>
                  </a:lnTo>
                  <a:close/>
                </a:path>
                <a:path w="4556759" h="2857500">
                  <a:moveTo>
                    <a:pt x="500380" y="1422146"/>
                  </a:moveTo>
                  <a:lnTo>
                    <a:pt x="487680" y="1422146"/>
                  </a:lnTo>
                  <a:lnTo>
                    <a:pt x="487680" y="1434846"/>
                  </a:lnTo>
                  <a:lnTo>
                    <a:pt x="500380" y="1434846"/>
                  </a:lnTo>
                  <a:lnTo>
                    <a:pt x="500380" y="1422146"/>
                  </a:lnTo>
                  <a:close/>
                </a:path>
                <a:path w="4556759" h="2857500">
                  <a:moveTo>
                    <a:pt x="551180" y="1422146"/>
                  </a:moveTo>
                  <a:lnTo>
                    <a:pt x="538480" y="1422146"/>
                  </a:lnTo>
                  <a:lnTo>
                    <a:pt x="538480" y="1434846"/>
                  </a:lnTo>
                  <a:lnTo>
                    <a:pt x="551180" y="1434846"/>
                  </a:lnTo>
                  <a:lnTo>
                    <a:pt x="551180" y="1422146"/>
                  </a:lnTo>
                  <a:close/>
                </a:path>
                <a:path w="4556759" h="2857500">
                  <a:moveTo>
                    <a:pt x="690880" y="1422146"/>
                  </a:moveTo>
                  <a:lnTo>
                    <a:pt x="589280" y="1422146"/>
                  </a:lnTo>
                  <a:lnTo>
                    <a:pt x="589280" y="1434846"/>
                  </a:lnTo>
                  <a:lnTo>
                    <a:pt x="690880" y="1434846"/>
                  </a:lnTo>
                  <a:lnTo>
                    <a:pt x="690880" y="1422146"/>
                  </a:lnTo>
                  <a:close/>
                </a:path>
                <a:path w="4556759" h="2857500">
                  <a:moveTo>
                    <a:pt x="741680" y="1422146"/>
                  </a:moveTo>
                  <a:lnTo>
                    <a:pt x="728980" y="1422146"/>
                  </a:lnTo>
                  <a:lnTo>
                    <a:pt x="728980" y="1434846"/>
                  </a:lnTo>
                  <a:lnTo>
                    <a:pt x="741680" y="1434846"/>
                  </a:lnTo>
                  <a:lnTo>
                    <a:pt x="741680" y="1422146"/>
                  </a:lnTo>
                  <a:close/>
                </a:path>
                <a:path w="4556759" h="2857500">
                  <a:moveTo>
                    <a:pt x="792480" y="1422146"/>
                  </a:moveTo>
                  <a:lnTo>
                    <a:pt x="779780" y="1422146"/>
                  </a:lnTo>
                  <a:lnTo>
                    <a:pt x="779780" y="1434846"/>
                  </a:lnTo>
                  <a:lnTo>
                    <a:pt x="792480" y="1434846"/>
                  </a:lnTo>
                  <a:lnTo>
                    <a:pt x="792480" y="1422146"/>
                  </a:lnTo>
                  <a:close/>
                </a:path>
                <a:path w="4556759" h="2857500">
                  <a:moveTo>
                    <a:pt x="932180" y="1422146"/>
                  </a:moveTo>
                  <a:lnTo>
                    <a:pt x="830580" y="1422146"/>
                  </a:lnTo>
                  <a:lnTo>
                    <a:pt x="830580" y="1434846"/>
                  </a:lnTo>
                  <a:lnTo>
                    <a:pt x="932180" y="1434846"/>
                  </a:lnTo>
                  <a:lnTo>
                    <a:pt x="932180" y="1422146"/>
                  </a:lnTo>
                  <a:close/>
                </a:path>
                <a:path w="4556759" h="2857500">
                  <a:moveTo>
                    <a:pt x="982980" y="1422146"/>
                  </a:moveTo>
                  <a:lnTo>
                    <a:pt x="970280" y="1422146"/>
                  </a:lnTo>
                  <a:lnTo>
                    <a:pt x="970280" y="1434846"/>
                  </a:lnTo>
                  <a:lnTo>
                    <a:pt x="982980" y="1434846"/>
                  </a:lnTo>
                  <a:lnTo>
                    <a:pt x="982980" y="1422146"/>
                  </a:lnTo>
                  <a:close/>
                </a:path>
                <a:path w="4556759" h="2857500">
                  <a:moveTo>
                    <a:pt x="1033780" y="1422146"/>
                  </a:moveTo>
                  <a:lnTo>
                    <a:pt x="1021080" y="1422146"/>
                  </a:lnTo>
                  <a:lnTo>
                    <a:pt x="1021080" y="1434846"/>
                  </a:lnTo>
                  <a:lnTo>
                    <a:pt x="1033780" y="1434846"/>
                  </a:lnTo>
                  <a:lnTo>
                    <a:pt x="1033780" y="1422146"/>
                  </a:lnTo>
                  <a:close/>
                </a:path>
                <a:path w="4556759" h="2857500">
                  <a:moveTo>
                    <a:pt x="1173480" y="1422146"/>
                  </a:moveTo>
                  <a:lnTo>
                    <a:pt x="1071880" y="1422146"/>
                  </a:lnTo>
                  <a:lnTo>
                    <a:pt x="1071880" y="1434846"/>
                  </a:lnTo>
                  <a:lnTo>
                    <a:pt x="1173480" y="1434846"/>
                  </a:lnTo>
                  <a:lnTo>
                    <a:pt x="1173480" y="1422146"/>
                  </a:lnTo>
                  <a:close/>
                </a:path>
                <a:path w="4556759" h="2857500">
                  <a:moveTo>
                    <a:pt x="1224280" y="1422146"/>
                  </a:moveTo>
                  <a:lnTo>
                    <a:pt x="1211580" y="1422146"/>
                  </a:lnTo>
                  <a:lnTo>
                    <a:pt x="1211580" y="1434846"/>
                  </a:lnTo>
                  <a:lnTo>
                    <a:pt x="1224280" y="1434846"/>
                  </a:lnTo>
                  <a:lnTo>
                    <a:pt x="1224280" y="1422146"/>
                  </a:lnTo>
                  <a:close/>
                </a:path>
                <a:path w="4556759" h="2857500">
                  <a:moveTo>
                    <a:pt x="1275080" y="1422146"/>
                  </a:moveTo>
                  <a:lnTo>
                    <a:pt x="1262380" y="1422146"/>
                  </a:lnTo>
                  <a:lnTo>
                    <a:pt x="1262380" y="1434846"/>
                  </a:lnTo>
                  <a:lnTo>
                    <a:pt x="1275080" y="1434846"/>
                  </a:lnTo>
                  <a:lnTo>
                    <a:pt x="1275080" y="1422146"/>
                  </a:lnTo>
                  <a:close/>
                </a:path>
                <a:path w="4556759" h="2857500">
                  <a:moveTo>
                    <a:pt x="1414780" y="1422146"/>
                  </a:moveTo>
                  <a:lnTo>
                    <a:pt x="1313180" y="1422146"/>
                  </a:lnTo>
                  <a:lnTo>
                    <a:pt x="1313180" y="1434846"/>
                  </a:lnTo>
                  <a:lnTo>
                    <a:pt x="1414780" y="1434846"/>
                  </a:lnTo>
                  <a:lnTo>
                    <a:pt x="1414780" y="1422146"/>
                  </a:lnTo>
                  <a:close/>
                </a:path>
                <a:path w="4556759" h="2857500">
                  <a:moveTo>
                    <a:pt x="1465580" y="1422146"/>
                  </a:moveTo>
                  <a:lnTo>
                    <a:pt x="1452880" y="1422146"/>
                  </a:lnTo>
                  <a:lnTo>
                    <a:pt x="1452880" y="1434846"/>
                  </a:lnTo>
                  <a:lnTo>
                    <a:pt x="1465580" y="1434846"/>
                  </a:lnTo>
                  <a:lnTo>
                    <a:pt x="1465580" y="1422146"/>
                  </a:lnTo>
                  <a:close/>
                </a:path>
                <a:path w="4556759" h="2857500">
                  <a:moveTo>
                    <a:pt x="1516380" y="1422146"/>
                  </a:moveTo>
                  <a:lnTo>
                    <a:pt x="1503680" y="1422146"/>
                  </a:lnTo>
                  <a:lnTo>
                    <a:pt x="1503680" y="1434846"/>
                  </a:lnTo>
                  <a:lnTo>
                    <a:pt x="1516380" y="1434846"/>
                  </a:lnTo>
                  <a:lnTo>
                    <a:pt x="1516380" y="1422146"/>
                  </a:lnTo>
                  <a:close/>
                </a:path>
                <a:path w="4556759" h="2857500">
                  <a:moveTo>
                    <a:pt x="1537970" y="1400683"/>
                  </a:moveTo>
                  <a:lnTo>
                    <a:pt x="1525270" y="1400683"/>
                  </a:lnTo>
                  <a:lnTo>
                    <a:pt x="1525270" y="1413383"/>
                  </a:lnTo>
                  <a:lnTo>
                    <a:pt x="1537970" y="1413383"/>
                  </a:lnTo>
                  <a:lnTo>
                    <a:pt x="1537970" y="1400683"/>
                  </a:lnTo>
                  <a:close/>
                </a:path>
                <a:path w="4556759" h="2857500">
                  <a:moveTo>
                    <a:pt x="1537970" y="1349883"/>
                  </a:moveTo>
                  <a:lnTo>
                    <a:pt x="1525270" y="1349883"/>
                  </a:lnTo>
                  <a:lnTo>
                    <a:pt x="1525270" y="1362583"/>
                  </a:lnTo>
                  <a:lnTo>
                    <a:pt x="1537970" y="1362583"/>
                  </a:lnTo>
                  <a:lnTo>
                    <a:pt x="1537970" y="1349883"/>
                  </a:lnTo>
                  <a:close/>
                </a:path>
                <a:path w="4556759" h="2857500">
                  <a:moveTo>
                    <a:pt x="1537970" y="1210183"/>
                  </a:moveTo>
                  <a:lnTo>
                    <a:pt x="1525270" y="1210183"/>
                  </a:lnTo>
                  <a:lnTo>
                    <a:pt x="1525270" y="1311783"/>
                  </a:lnTo>
                  <a:lnTo>
                    <a:pt x="1537970" y="1311783"/>
                  </a:lnTo>
                  <a:lnTo>
                    <a:pt x="1537970" y="1210183"/>
                  </a:lnTo>
                  <a:close/>
                </a:path>
                <a:path w="4556759" h="2857500">
                  <a:moveTo>
                    <a:pt x="1537970" y="1159383"/>
                  </a:moveTo>
                  <a:lnTo>
                    <a:pt x="1525270" y="1159383"/>
                  </a:lnTo>
                  <a:lnTo>
                    <a:pt x="1525270" y="1172083"/>
                  </a:lnTo>
                  <a:lnTo>
                    <a:pt x="1537970" y="1172083"/>
                  </a:lnTo>
                  <a:lnTo>
                    <a:pt x="1537970" y="1159383"/>
                  </a:lnTo>
                  <a:close/>
                </a:path>
                <a:path w="4556759" h="2857500">
                  <a:moveTo>
                    <a:pt x="1537970" y="1108583"/>
                  </a:moveTo>
                  <a:lnTo>
                    <a:pt x="1525270" y="1108583"/>
                  </a:lnTo>
                  <a:lnTo>
                    <a:pt x="1525270" y="1121283"/>
                  </a:lnTo>
                  <a:lnTo>
                    <a:pt x="1537970" y="1121283"/>
                  </a:lnTo>
                  <a:lnTo>
                    <a:pt x="1537970" y="1108583"/>
                  </a:lnTo>
                  <a:close/>
                </a:path>
                <a:path w="4556759" h="2857500">
                  <a:moveTo>
                    <a:pt x="1537970" y="968883"/>
                  </a:moveTo>
                  <a:lnTo>
                    <a:pt x="1525270" y="968883"/>
                  </a:lnTo>
                  <a:lnTo>
                    <a:pt x="1525270" y="1070483"/>
                  </a:lnTo>
                  <a:lnTo>
                    <a:pt x="1537970" y="1070483"/>
                  </a:lnTo>
                  <a:lnTo>
                    <a:pt x="1537970" y="968883"/>
                  </a:lnTo>
                  <a:close/>
                </a:path>
                <a:path w="4556759" h="2857500">
                  <a:moveTo>
                    <a:pt x="1537970" y="918083"/>
                  </a:moveTo>
                  <a:lnTo>
                    <a:pt x="1525270" y="918083"/>
                  </a:lnTo>
                  <a:lnTo>
                    <a:pt x="1525270" y="930783"/>
                  </a:lnTo>
                  <a:lnTo>
                    <a:pt x="1537970" y="930783"/>
                  </a:lnTo>
                  <a:lnTo>
                    <a:pt x="1537970" y="918083"/>
                  </a:lnTo>
                  <a:close/>
                </a:path>
                <a:path w="4556759" h="2857500">
                  <a:moveTo>
                    <a:pt x="1537970" y="867283"/>
                  </a:moveTo>
                  <a:lnTo>
                    <a:pt x="1525270" y="867283"/>
                  </a:lnTo>
                  <a:lnTo>
                    <a:pt x="1525270" y="879983"/>
                  </a:lnTo>
                  <a:lnTo>
                    <a:pt x="1537970" y="879983"/>
                  </a:lnTo>
                  <a:lnTo>
                    <a:pt x="1537970" y="867283"/>
                  </a:lnTo>
                  <a:close/>
                </a:path>
                <a:path w="4556759" h="2857500">
                  <a:moveTo>
                    <a:pt x="1537970" y="727583"/>
                  </a:moveTo>
                  <a:lnTo>
                    <a:pt x="1525270" y="727583"/>
                  </a:lnTo>
                  <a:lnTo>
                    <a:pt x="1525270" y="829183"/>
                  </a:lnTo>
                  <a:lnTo>
                    <a:pt x="1537970" y="829183"/>
                  </a:lnTo>
                  <a:lnTo>
                    <a:pt x="1537970" y="727583"/>
                  </a:lnTo>
                  <a:close/>
                </a:path>
                <a:path w="4556759" h="2857500">
                  <a:moveTo>
                    <a:pt x="1537970" y="676783"/>
                  </a:moveTo>
                  <a:lnTo>
                    <a:pt x="1525270" y="676783"/>
                  </a:lnTo>
                  <a:lnTo>
                    <a:pt x="1525270" y="689483"/>
                  </a:lnTo>
                  <a:lnTo>
                    <a:pt x="1537970" y="689483"/>
                  </a:lnTo>
                  <a:lnTo>
                    <a:pt x="1537970" y="676783"/>
                  </a:lnTo>
                  <a:close/>
                </a:path>
                <a:path w="4556759" h="2857500">
                  <a:moveTo>
                    <a:pt x="1537970" y="625983"/>
                  </a:moveTo>
                  <a:lnTo>
                    <a:pt x="1525270" y="625983"/>
                  </a:lnTo>
                  <a:lnTo>
                    <a:pt x="1525270" y="638683"/>
                  </a:lnTo>
                  <a:lnTo>
                    <a:pt x="1537970" y="638683"/>
                  </a:lnTo>
                  <a:lnTo>
                    <a:pt x="1537970" y="625983"/>
                  </a:lnTo>
                  <a:close/>
                </a:path>
                <a:path w="4556759" h="2857500">
                  <a:moveTo>
                    <a:pt x="1537970" y="486283"/>
                  </a:moveTo>
                  <a:lnTo>
                    <a:pt x="1525270" y="486283"/>
                  </a:lnTo>
                  <a:lnTo>
                    <a:pt x="1525270" y="587883"/>
                  </a:lnTo>
                  <a:lnTo>
                    <a:pt x="1537970" y="587883"/>
                  </a:lnTo>
                  <a:lnTo>
                    <a:pt x="1537970" y="486283"/>
                  </a:lnTo>
                  <a:close/>
                </a:path>
                <a:path w="4556759" h="2857500">
                  <a:moveTo>
                    <a:pt x="1537970" y="435483"/>
                  </a:moveTo>
                  <a:lnTo>
                    <a:pt x="1525270" y="435483"/>
                  </a:lnTo>
                  <a:lnTo>
                    <a:pt x="1525270" y="448183"/>
                  </a:lnTo>
                  <a:lnTo>
                    <a:pt x="1537970" y="448183"/>
                  </a:lnTo>
                  <a:lnTo>
                    <a:pt x="1537970" y="435483"/>
                  </a:lnTo>
                  <a:close/>
                </a:path>
                <a:path w="4556759" h="2857500">
                  <a:moveTo>
                    <a:pt x="1537970" y="384683"/>
                  </a:moveTo>
                  <a:lnTo>
                    <a:pt x="1525270" y="384683"/>
                  </a:lnTo>
                  <a:lnTo>
                    <a:pt x="1525270" y="397383"/>
                  </a:lnTo>
                  <a:lnTo>
                    <a:pt x="1537970" y="397383"/>
                  </a:lnTo>
                  <a:lnTo>
                    <a:pt x="1537970" y="384683"/>
                  </a:lnTo>
                  <a:close/>
                </a:path>
                <a:path w="4556759" h="2857500">
                  <a:moveTo>
                    <a:pt x="1537970" y="244983"/>
                  </a:moveTo>
                  <a:lnTo>
                    <a:pt x="1525270" y="244983"/>
                  </a:lnTo>
                  <a:lnTo>
                    <a:pt x="1525270" y="346583"/>
                  </a:lnTo>
                  <a:lnTo>
                    <a:pt x="1537970" y="346583"/>
                  </a:lnTo>
                  <a:lnTo>
                    <a:pt x="1537970" y="244983"/>
                  </a:lnTo>
                  <a:close/>
                </a:path>
                <a:path w="4556759" h="2857500">
                  <a:moveTo>
                    <a:pt x="1537970" y="194183"/>
                  </a:moveTo>
                  <a:lnTo>
                    <a:pt x="1525270" y="194183"/>
                  </a:lnTo>
                  <a:lnTo>
                    <a:pt x="1525270" y="206883"/>
                  </a:lnTo>
                  <a:lnTo>
                    <a:pt x="1537970" y="206883"/>
                  </a:lnTo>
                  <a:lnTo>
                    <a:pt x="1537970" y="194183"/>
                  </a:lnTo>
                  <a:close/>
                </a:path>
                <a:path w="4556759" h="2857500">
                  <a:moveTo>
                    <a:pt x="1537970" y="143383"/>
                  </a:moveTo>
                  <a:lnTo>
                    <a:pt x="1525270" y="143383"/>
                  </a:lnTo>
                  <a:lnTo>
                    <a:pt x="1525270" y="156083"/>
                  </a:lnTo>
                  <a:lnTo>
                    <a:pt x="1537970" y="156083"/>
                  </a:lnTo>
                  <a:lnTo>
                    <a:pt x="1537970" y="143383"/>
                  </a:lnTo>
                  <a:close/>
                </a:path>
                <a:path w="4556759" h="2857500">
                  <a:moveTo>
                    <a:pt x="1569720" y="76200"/>
                  </a:moveTo>
                  <a:lnTo>
                    <a:pt x="1563370" y="63500"/>
                  </a:lnTo>
                  <a:lnTo>
                    <a:pt x="1531620" y="0"/>
                  </a:lnTo>
                  <a:lnTo>
                    <a:pt x="1493520" y="76200"/>
                  </a:lnTo>
                  <a:lnTo>
                    <a:pt x="1525270" y="76200"/>
                  </a:lnTo>
                  <a:lnTo>
                    <a:pt x="1525270" y="105283"/>
                  </a:lnTo>
                  <a:lnTo>
                    <a:pt x="1537970" y="105283"/>
                  </a:lnTo>
                  <a:lnTo>
                    <a:pt x="1537970" y="76200"/>
                  </a:lnTo>
                  <a:lnTo>
                    <a:pt x="1569720" y="76200"/>
                  </a:lnTo>
                  <a:close/>
                </a:path>
                <a:path w="4556759" h="2857500">
                  <a:moveTo>
                    <a:pt x="1656080" y="1422146"/>
                  </a:moveTo>
                  <a:lnTo>
                    <a:pt x="1554480" y="1422146"/>
                  </a:lnTo>
                  <a:lnTo>
                    <a:pt x="1554480" y="1434846"/>
                  </a:lnTo>
                  <a:lnTo>
                    <a:pt x="1656080" y="1434846"/>
                  </a:lnTo>
                  <a:lnTo>
                    <a:pt x="1656080" y="1422146"/>
                  </a:lnTo>
                  <a:close/>
                </a:path>
                <a:path w="4556759" h="2857500">
                  <a:moveTo>
                    <a:pt x="1706880" y="1422146"/>
                  </a:moveTo>
                  <a:lnTo>
                    <a:pt x="1694180" y="1422146"/>
                  </a:lnTo>
                  <a:lnTo>
                    <a:pt x="1694180" y="1434846"/>
                  </a:lnTo>
                  <a:lnTo>
                    <a:pt x="1706880" y="1434846"/>
                  </a:lnTo>
                  <a:lnTo>
                    <a:pt x="1706880" y="1422146"/>
                  </a:lnTo>
                  <a:close/>
                </a:path>
                <a:path w="4556759" h="2857500">
                  <a:moveTo>
                    <a:pt x="1757680" y="1422146"/>
                  </a:moveTo>
                  <a:lnTo>
                    <a:pt x="1744980" y="1422146"/>
                  </a:lnTo>
                  <a:lnTo>
                    <a:pt x="1744980" y="1434846"/>
                  </a:lnTo>
                  <a:lnTo>
                    <a:pt x="1757680" y="1434846"/>
                  </a:lnTo>
                  <a:lnTo>
                    <a:pt x="1757680" y="1422146"/>
                  </a:lnTo>
                  <a:close/>
                </a:path>
                <a:path w="4556759" h="2857500">
                  <a:moveTo>
                    <a:pt x="1897380" y="1422146"/>
                  </a:moveTo>
                  <a:lnTo>
                    <a:pt x="1795780" y="1422146"/>
                  </a:lnTo>
                  <a:lnTo>
                    <a:pt x="1795780" y="1434846"/>
                  </a:lnTo>
                  <a:lnTo>
                    <a:pt x="1897380" y="1434846"/>
                  </a:lnTo>
                  <a:lnTo>
                    <a:pt x="1897380" y="1422146"/>
                  </a:lnTo>
                  <a:close/>
                </a:path>
                <a:path w="4556759" h="2857500">
                  <a:moveTo>
                    <a:pt x="1948180" y="1422146"/>
                  </a:moveTo>
                  <a:lnTo>
                    <a:pt x="1935480" y="1422146"/>
                  </a:lnTo>
                  <a:lnTo>
                    <a:pt x="1935480" y="1434846"/>
                  </a:lnTo>
                  <a:lnTo>
                    <a:pt x="1948180" y="1434846"/>
                  </a:lnTo>
                  <a:lnTo>
                    <a:pt x="1948180" y="1422146"/>
                  </a:lnTo>
                  <a:close/>
                </a:path>
                <a:path w="4556759" h="2857500">
                  <a:moveTo>
                    <a:pt x="1998980" y="1422146"/>
                  </a:moveTo>
                  <a:lnTo>
                    <a:pt x="1986280" y="1422146"/>
                  </a:lnTo>
                  <a:lnTo>
                    <a:pt x="1986280" y="1434846"/>
                  </a:lnTo>
                  <a:lnTo>
                    <a:pt x="1998980" y="1434846"/>
                  </a:lnTo>
                  <a:lnTo>
                    <a:pt x="1998980" y="1422146"/>
                  </a:lnTo>
                  <a:close/>
                </a:path>
                <a:path w="4556759" h="2857500">
                  <a:moveTo>
                    <a:pt x="2138680" y="1422146"/>
                  </a:moveTo>
                  <a:lnTo>
                    <a:pt x="2037080" y="1422146"/>
                  </a:lnTo>
                  <a:lnTo>
                    <a:pt x="2037080" y="1434846"/>
                  </a:lnTo>
                  <a:lnTo>
                    <a:pt x="2138680" y="1434846"/>
                  </a:lnTo>
                  <a:lnTo>
                    <a:pt x="2138680" y="1422146"/>
                  </a:lnTo>
                  <a:close/>
                </a:path>
                <a:path w="4556759" h="2857500">
                  <a:moveTo>
                    <a:pt x="2189480" y="1422146"/>
                  </a:moveTo>
                  <a:lnTo>
                    <a:pt x="2176780" y="1422146"/>
                  </a:lnTo>
                  <a:lnTo>
                    <a:pt x="2176780" y="1434846"/>
                  </a:lnTo>
                  <a:lnTo>
                    <a:pt x="2189480" y="1434846"/>
                  </a:lnTo>
                  <a:lnTo>
                    <a:pt x="2189480" y="1422146"/>
                  </a:lnTo>
                  <a:close/>
                </a:path>
                <a:path w="4556759" h="2857500">
                  <a:moveTo>
                    <a:pt x="2240280" y="1422146"/>
                  </a:moveTo>
                  <a:lnTo>
                    <a:pt x="2227580" y="1422146"/>
                  </a:lnTo>
                  <a:lnTo>
                    <a:pt x="2227580" y="1434846"/>
                  </a:lnTo>
                  <a:lnTo>
                    <a:pt x="2240280" y="1434846"/>
                  </a:lnTo>
                  <a:lnTo>
                    <a:pt x="2240280" y="1422146"/>
                  </a:lnTo>
                  <a:close/>
                </a:path>
                <a:path w="4556759" h="2857500">
                  <a:moveTo>
                    <a:pt x="2379980" y="1422146"/>
                  </a:moveTo>
                  <a:lnTo>
                    <a:pt x="2278380" y="1422146"/>
                  </a:lnTo>
                  <a:lnTo>
                    <a:pt x="2278380" y="1434846"/>
                  </a:lnTo>
                  <a:lnTo>
                    <a:pt x="2379980" y="1434846"/>
                  </a:lnTo>
                  <a:lnTo>
                    <a:pt x="2379980" y="1422146"/>
                  </a:lnTo>
                  <a:close/>
                </a:path>
                <a:path w="4556759" h="2857500">
                  <a:moveTo>
                    <a:pt x="2430780" y="1422146"/>
                  </a:moveTo>
                  <a:lnTo>
                    <a:pt x="2418080" y="1422146"/>
                  </a:lnTo>
                  <a:lnTo>
                    <a:pt x="2418080" y="1434846"/>
                  </a:lnTo>
                  <a:lnTo>
                    <a:pt x="2430780" y="1434846"/>
                  </a:lnTo>
                  <a:lnTo>
                    <a:pt x="2430780" y="1422146"/>
                  </a:lnTo>
                  <a:close/>
                </a:path>
                <a:path w="4556759" h="2857500">
                  <a:moveTo>
                    <a:pt x="2481580" y="1422146"/>
                  </a:moveTo>
                  <a:lnTo>
                    <a:pt x="2468880" y="1422146"/>
                  </a:lnTo>
                  <a:lnTo>
                    <a:pt x="2468880" y="1434846"/>
                  </a:lnTo>
                  <a:lnTo>
                    <a:pt x="2481580" y="1434846"/>
                  </a:lnTo>
                  <a:lnTo>
                    <a:pt x="2481580" y="1422146"/>
                  </a:lnTo>
                  <a:close/>
                </a:path>
                <a:path w="4556759" h="2857500">
                  <a:moveTo>
                    <a:pt x="2621280" y="1422146"/>
                  </a:moveTo>
                  <a:lnTo>
                    <a:pt x="2519680" y="1422146"/>
                  </a:lnTo>
                  <a:lnTo>
                    <a:pt x="2519680" y="1434846"/>
                  </a:lnTo>
                  <a:lnTo>
                    <a:pt x="2621280" y="1434846"/>
                  </a:lnTo>
                  <a:lnTo>
                    <a:pt x="2621280" y="1422146"/>
                  </a:lnTo>
                  <a:close/>
                </a:path>
                <a:path w="4556759" h="2857500">
                  <a:moveTo>
                    <a:pt x="2672080" y="1422146"/>
                  </a:moveTo>
                  <a:lnTo>
                    <a:pt x="2659380" y="1422146"/>
                  </a:lnTo>
                  <a:lnTo>
                    <a:pt x="2659380" y="1434846"/>
                  </a:lnTo>
                  <a:lnTo>
                    <a:pt x="2672080" y="1434846"/>
                  </a:lnTo>
                  <a:lnTo>
                    <a:pt x="2672080" y="1422146"/>
                  </a:lnTo>
                  <a:close/>
                </a:path>
                <a:path w="4556759" h="2857500">
                  <a:moveTo>
                    <a:pt x="2722880" y="1422146"/>
                  </a:moveTo>
                  <a:lnTo>
                    <a:pt x="2710180" y="1422146"/>
                  </a:lnTo>
                  <a:lnTo>
                    <a:pt x="2710180" y="1434846"/>
                  </a:lnTo>
                  <a:lnTo>
                    <a:pt x="2722880" y="1434846"/>
                  </a:lnTo>
                  <a:lnTo>
                    <a:pt x="2722880" y="1422146"/>
                  </a:lnTo>
                  <a:close/>
                </a:path>
                <a:path w="4556759" h="2857500">
                  <a:moveTo>
                    <a:pt x="2862580" y="1422146"/>
                  </a:moveTo>
                  <a:lnTo>
                    <a:pt x="2760980" y="1422146"/>
                  </a:lnTo>
                  <a:lnTo>
                    <a:pt x="2760980" y="1434846"/>
                  </a:lnTo>
                  <a:lnTo>
                    <a:pt x="2862580" y="1434846"/>
                  </a:lnTo>
                  <a:lnTo>
                    <a:pt x="2862580" y="1422146"/>
                  </a:lnTo>
                  <a:close/>
                </a:path>
                <a:path w="4556759" h="2857500">
                  <a:moveTo>
                    <a:pt x="2913380" y="1422146"/>
                  </a:moveTo>
                  <a:lnTo>
                    <a:pt x="2900680" y="1422146"/>
                  </a:lnTo>
                  <a:lnTo>
                    <a:pt x="2900680" y="1434846"/>
                  </a:lnTo>
                  <a:lnTo>
                    <a:pt x="2913380" y="1434846"/>
                  </a:lnTo>
                  <a:lnTo>
                    <a:pt x="2913380" y="1422146"/>
                  </a:lnTo>
                  <a:close/>
                </a:path>
                <a:path w="4556759" h="2857500">
                  <a:moveTo>
                    <a:pt x="2964180" y="1422146"/>
                  </a:moveTo>
                  <a:lnTo>
                    <a:pt x="2951480" y="1422146"/>
                  </a:lnTo>
                  <a:lnTo>
                    <a:pt x="2951480" y="1434846"/>
                  </a:lnTo>
                  <a:lnTo>
                    <a:pt x="2964180" y="1434846"/>
                  </a:lnTo>
                  <a:lnTo>
                    <a:pt x="2964180" y="1422146"/>
                  </a:lnTo>
                  <a:close/>
                </a:path>
                <a:path w="4556759" h="2857500">
                  <a:moveTo>
                    <a:pt x="3031490" y="1354963"/>
                  </a:moveTo>
                  <a:lnTo>
                    <a:pt x="3018790" y="1354963"/>
                  </a:lnTo>
                  <a:lnTo>
                    <a:pt x="3018790" y="1367663"/>
                  </a:lnTo>
                  <a:lnTo>
                    <a:pt x="3031490" y="1367663"/>
                  </a:lnTo>
                  <a:lnTo>
                    <a:pt x="3031490" y="1354963"/>
                  </a:lnTo>
                  <a:close/>
                </a:path>
                <a:path w="4556759" h="2857500">
                  <a:moveTo>
                    <a:pt x="3031490" y="1304163"/>
                  </a:moveTo>
                  <a:lnTo>
                    <a:pt x="3018790" y="1304163"/>
                  </a:lnTo>
                  <a:lnTo>
                    <a:pt x="3018790" y="1316863"/>
                  </a:lnTo>
                  <a:lnTo>
                    <a:pt x="3031490" y="1316863"/>
                  </a:lnTo>
                  <a:lnTo>
                    <a:pt x="3031490" y="1304163"/>
                  </a:lnTo>
                  <a:close/>
                </a:path>
                <a:path w="4556759" h="2857500">
                  <a:moveTo>
                    <a:pt x="3031490" y="1164463"/>
                  </a:moveTo>
                  <a:lnTo>
                    <a:pt x="3018790" y="1164463"/>
                  </a:lnTo>
                  <a:lnTo>
                    <a:pt x="3018790" y="1266063"/>
                  </a:lnTo>
                  <a:lnTo>
                    <a:pt x="3031490" y="1266063"/>
                  </a:lnTo>
                  <a:lnTo>
                    <a:pt x="3031490" y="1164463"/>
                  </a:lnTo>
                  <a:close/>
                </a:path>
                <a:path w="4556759" h="2857500">
                  <a:moveTo>
                    <a:pt x="3031490" y="1113663"/>
                  </a:moveTo>
                  <a:lnTo>
                    <a:pt x="3018790" y="1113663"/>
                  </a:lnTo>
                  <a:lnTo>
                    <a:pt x="3018790" y="1126363"/>
                  </a:lnTo>
                  <a:lnTo>
                    <a:pt x="3031490" y="1126363"/>
                  </a:lnTo>
                  <a:lnTo>
                    <a:pt x="3031490" y="1113663"/>
                  </a:lnTo>
                  <a:close/>
                </a:path>
                <a:path w="4556759" h="2857500">
                  <a:moveTo>
                    <a:pt x="3031490" y="1062863"/>
                  </a:moveTo>
                  <a:lnTo>
                    <a:pt x="3018790" y="1062863"/>
                  </a:lnTo>
                  <a:lnTo>
                    <a:pt x="3018790" y="1075563"/>
                  </a:lnTo>
                  <a:lnTo>
                    <a:pt x="3031490" y="1075563"/>
                  </a:lnTo>
                  <a:lnTo>
                    <a:pt x="3031490" y="1062863"/>
                  </a:lnTo>
                  <a:close/>
                </a:path>
                <a:path w="4556759" h="2857500">
                  <a:moveTo>
                    <a:pt x="3031490" y="923163"/>
                  </a:moveTo>
                  <a:lnTo>
                    <a:pt x="3018790" y="923163"/>
                  </a:lnTo>
                  <a:lnTo>
                    <a:pt x="3018790" y="1024763"/>
                  </a:lnTo>
                  <a:lnTo>
                    <a:pt x="3031490" y="1024763"/>
                  </a:lnTo>
                  <a:lnTo>
                    <a:pt x="3031490" y="923163"/>
                  </a:lnTo>
                  <a:close/>
                </a:path>
                <a:path w="4556759" h="2857500">
                  <a:moveTo>
                    <a:pt x="3031490" y="872363"/>
                  </a:moveTo>
                  <a:lnTo>
                    <a:pt x="3018790" y="872363"/>
                  </a:lnTo>
                  <a:lnTo>
                    <a:pt x="3018790" y="885063"/>
                  </a:lnTo>
                  <a:lnTo>
                    <a:pt x="3031490" y="885063"/>
                  </a:lnTo>
                  <a:lnTo>
                    <a:pt x="3031490" y="872363"/>
                  </a:lnTo>
                  <a:close/>
                </a:path>
                <a:path w="4556759" h="2857500">
                  <a:moveTo>
                    <a:pt x="3031490" y="821563"/>
                  </a:moveTo>
                  <a:lnTo>
                    <a:pt x="3018790" y="821563"/>
                  </a:lnTo>
                  <a:lnTo>
                    <a:pt x="3018790" y="834263"/>
                  </a:lnTo>
                  <a:lnTo>
                    <a:pt x="3031490" y="834263"/>
                  </a:lnTo>
                  <a:lnTo>
                    <a:pt x="3031490" y="821563"/>
                  </a:lnTo>
                  <a:close/>
                </a:path>
                <a:path w="4556759" h="2857500">
                  <a:moveTo>
                    <a:pt x="3031490" y="681863"/>
                  </a:moveTo>
                  <a:lnTo>
                    <a:pt x="3018790" y="681863"/>
                  </a:lnTo>
                  <a:lnTo>
                    <a:pt x="3018790" y="783463"/>
                  </a:lnTo>
                  <a:lnTo>
                    <a:pt x="3031490" y="783463"/>
                  </a:lnTo>
                  <a:lnTo>
                    <a:pt x="3031490" y="681863"/>
                  </a:lnTo>
                  <a:close/>
                </a:path>
                <a:path w="4556759" h="2857500">
                  <a:moveTo>
                    <a:pt x="3031490" y="631063"/>
                  </a:moveTo>
                  <a:lnTo>
                    <a:pt x="3018790" y="631063"/>
                  </a:lnTo>
                  <a:lnTo>
                    <a:pt x="3018790" y="643763"/>
                  </a:lnTo>
                  <a:lnTo>
                    <a:pt x="3031490" y="643763"/>
                  </a:lnTo>
                  <a:lnTo>
                    <a:pt x="3031490" y="631063"/>
                  </a:lnTo>
                  <a:close/>
                </a:path>
                <a:path w="4556759" h="2857500">
                  <a:moveTo>
                    <a:pt x="3031490" y="580263"/>
                  </a:moveTo>
                  <a:lnTo>
                    <a:pt x="3018790" y="580263"/>
                  </a:lnTo>
                  <a:lnTo>
                    <a:pt x="3018790" y="592963"/>
                  </a:lnTo>
                  <a:lnTo>
                    <a:pt x="3031490" y="592963"/>
                  </a:lnTo>
                  <a:lnTo>
                    <a:pt x="3031490" y="580263"/>
                  </a:lnTo>
                  <a:close/>
                </a:path>
                <a:path w="4556759" h="2857500">
                  <a:moveTo>
                    <a:pt x="3031490" y="440563"/>
                  </a:moveTo>
                  <a:lnTo>
                    <a:pt x="3018790" y="440563"/>
                  </a:lnTo>
                  <a:lnTo>
                    <a:pt x="3018790" y="542163"/>
                  </a:lnTo>
                  <a:lnTo>
                    <a:pt x="3031490" y="542163"/>
                  </a:lnTo>
                  <a:lnTo>
                    <a:pt x="3031490" y="440563"/>
                  </a:lnTo>
                  <a:close/>
                </a:path>
                <a:path w="4556759" h="2857500">
                  <a:moveTo>
                    <a:pt x="3031490" y="389763"/>
                  </a:moveTo>
                  <a:lnTo>
                    <a:pt x="3018790" y="389763"/>
                  </a:lnTo>
                  <a:lnTo>
                    <a:pt x="3018790" y="402463"/>
                  </a:lnTo>
                  <a:lnTo>
                    <a:pt x="3031490" y="402463"/>
                  </a:lnTo>
                  <a:lnTo>
                    <a:pt x="3031490" y="389763"/>
                  </a:lnTo>
                  <a:close/>
                </a:path>
                <a:path w="4556759" h="2857500">
                  <a:moveTo>
                    <a:pt x="3031490" y="338963"/>
                  </a:moveTo>
                  <a:lnTo>
                    <a:pt x="3018790" y="338963"/>
                  </a:lnTo>
                  <a:lnTo>
                    <a:pt x="3018790" y="351663"/>
                  </a:lnTo>
                  <a:lnTo>
                    <a:pt x="3031490" y="351663"/>
                  </a:lnTo>
                  <a:lnTo>
                    <a:pt x="3031490" y="338963"/>
                  </a:lnTo>
                  <a:close/>
                </a:path>
                <a:path w="4556759" h="2857500">
                  <a:moveTo>
                    <a:pt x="3031490" y="199263"/>
                  </a:moveTo>
                  <a:lnTo>
                    <a:pt x="3018790" y="199263"/>
                  </a:lnTo>
                  <a:lnTo>
                    <a:pt x="3018790" y="300863"/>
                  </a:lnTo>
                  <a:lnTo>
                    <a:pt x="3031490" y="300863"/>
                  </a:lnTo>
                  <a:lnTo>
                    <a:pt x="3031490" y="199263"/>
                  </a:lnTo>
                  <a:close/>
                </a:path>
                <a:path w="4556759" h="2857500">
                  <a:moveTo>
                    <a:pt x="3031490" y="148463"/>
                  </a:moveTo>
                  <a:lnTo>
                    <a:pt x="3018790" y="148463"/>
                  </a:lnTo>
                  <a:lnTo>
                    <a:pt x="3018790" y="161163"/>
                  </a:lnTo>
                  <a:lnTo>
                    <a:pt x="3031490" y="161163"/>
                  </a:lnTo>
                  <a:lnTo>
                    <a:pt x="3031490" y="148463"/>
                  </a:lnTo>
                  <a:close/>
                </a:path>
                <a:path w="4556759" h="2857500">
                  <a:moveTo>
                    <a:pt x="3031490" y="97663"/>
                  </a:moveTo>
                  <a:lnTo>
                    <a:pt x="3018790" y="97663"/>
                  </a:lnTo>
                  <a:lnTo>
                    <a:pt x="3018790" y="110363"/>
                  </a:lnTo>
                  <a:lnTo>
                    <a:pt x="3031490" y="110363"/>
                  </a:lnTo>
                  <a:lnTo>
                    <a:pt x="3031490" y="97663"/>
                  </a:lnTo>
                  <a:close/>
                </a:path>
                <a:path w="4556759" h="2857500">
                  <a:moveTo>
                    <a:pt x="3063240" y="76200"/>
                  </a:moveTo>
                  <a:lnTo>
                    <a:pt x="3025140" y="0"/>
                  </a:lnTo>
                  <a:lnTo>
                    <a:pt x="2987040" y="76200"/>
                  </a:lnTo>
                  <a:lnTo>
                    <a:pt x="3063240" y="76200"/>
                  </a:lnTo>
                  <a:close/>
                </a:path>
                <a:path w="4556759" h="2857500">
                  <a:moveTo>
                    <a:pt x="3103880" y="1422146"/>
                  </a:moveTo>
                  <a:lnTo>
                    <a:pt x="3031490" y="1422146"/>
                  </a:lnTo>
                  <a:lnTo>
                    <a:pt x="3031490" y="1405763"/>
                  </a:lnTo>
                  <a:lnTo>
                    <a:pt x="3018790" y="1405763"/>
                  </a:lnTo>
                  <a:lnTo>
                    <a:pt x="3018790" y="1422146"/>
                  </a:lnTo>
                  <a:lnTo>
                    <a:pt x="3002280" y="1422146"/>
                  </a:lnTo>
                  <a:lnTo>
                    <a:pt x="3002280" y="1434846"/>
                  </a:lnTo>
                  <a:lnTo>
                    <a:pt x="3018790" y="1434846"/>
                  </a:lnTo>
                  <a:lnTo>
                    <a:pt x="3103880" y="1434846"/>
                  </a:lnTo>
                  <a:lnTo>
                    <a:pt x="3103880" y="1428496"/>
                  </a:lnTo>
                  <a:lnTo>
                    <a:pt x="3103880" y="1422146"/>
                  </a:lnTo>
                  <a:close/>
                </a:path>
                <a:path w="4556759" h="2857500">
                  <a:moveTo>
                    <a:pt x="3154680" y="1422146"/>
                  </a:moveTo>
                  <a:lnTo>
                    <a:pt x="3141980" y="1422146"/>
                  </a:lnTo>
                  <a:lnTo>
                    <a:pt x="3141980" y="1434846"/>
                  </a:lnTo>
                  <a:lnTo>
                    <a:pt x="3154680" y="1434846"/>
                  </a:lnTo>
                  <a:lnTo>
                    <a:pt x="3154680" y="1422146"/>
                  </a:lnTo>
                  <a:close/>
                </a:path>
                <a:path w="4556759" h="2857500">
                  <a:moveTo>
                    <a:pt x="3205480" y="1422146"/>
                  </a:moveTo>
                  <a:lnTo>
                    <a:pt x="3192780" y="1422146"/>
                  </a:lnTo>
                  <a:lnTo>
                    <a:pt x="3192780" y="1434846"/>
                  </a:lnTo>
                  <a:lnTo>
                    <a:pt x="3205480" y="1434846"/>
                  </a:lnTo>
                  <a:lnTo>
                    <a:pt x="3205480" y="1422146"/>
                  </a:lnTo>
                  <a:close/>
                </a:path>
                <a:path w="4556759" h="2857500">
                  <a:moveTo>
                    <a:pt x="3345180" y="1422146"/>
                  </a:moveTo>
                  <a:lnTo>
                    <a:pt x="3243580" y="1422146"/>
                  </a:lnTo>
                  <a:lnTo>
                    <a:pt x="3243580" y="1434846"/>
                  </a:lnTo>
                  <a:lnTo>
                    <a:pt x="3345180" y="1434846"/>
                  </a:lnTo>
                  <a:lnTo>
                    <a:pt x="3345180" y="1422146"/>
                  </a:lnTo>
                  <a:close/>
                </a:path>
                <a:path w="4556759" h="2857500">
                  <a:moveTo>
                    <a:pt x="3395980" y="1422146"/>
                  </a:moveTo>
                  <a:lnTo>
                    <a:pt x="3383280" y="1422146"/>
                  </a:lnTo>
                  <a:lnTo>
                    <a:pt x="3383280" y="1434846"/>
                  </a:lnTo>
                  <a:lnTo>
                    <a:pt x="3395980" y="1434846"/>
                  </a:lnTo>
                  <a:lnTo>
                    <a:pt x="3395980" y="1422146"/>
                  </a:lnTo>
                  <a:close/>
                </a:path>
                <a:path w="4556759" h="2857500">
                  <a:moveTo>
                    <a:pt x="3446780" y="1422146"/>
                  </a:moveTo>
                  <a:lnTo>
                    <a:pt x="3434080" y="1422146"/>
                  </a:lnTo>
                  <a:lnTo>
                    <a:pt x="3434080" y="1434846"/>
                  </a:lnTo>
                  <a:lnTo>
                    <a:pt x="3446780" y="1434846"/>
                  </a:lnTo>
                  <a:lnTo>
                    <a:pt x="3446780" y="1422146"/>
                  </a:lnTo>
                  <a:close/>
                </a:path>
                <a:path w="4556759" h="2857500">
                  <a:moveTo>
                    <a:pt x="3586480" y="1422146"/>
                  </a:moveTo>
                  <a:lnTo>
                    <a:pt x="3484880" y="1422146"/>
                  </a:lnTo>
                  <a:lnTo>
                    <a:pt x="3484880" y="1434846"/>
                  </a:lnTo>
                  <a:lnTo>
                    <a:pt x="3586480" y="1434846"/>
                  </a:lnTo>
                  <a:lnTo>
                    <a:pt x="3586480" y="1422146"/>
                  </a:lnTo>
                  <a:close/>
                </a:path>
                <a:path w="4556759" h="2857500">
                  <a:moveTo>
                    <a:pt x="3637280" y="1422146"/>
                  </a:moveTo>
                  <a:lnTo>
                    <a:pt x="3624580" y="1422146"/>
                  </a:lnTo>
                  <a:lnTo>
                    <a:pt x="3624580" y="1434846"/>
                  </a:lnTo>
                  <a:lnTo>
                    <a:pt x="3637280" y="1434846"/>
                  </a:lnTo>
                  <a:lnTo>
                    <a:pt x="3637280" y="1422146"/>
                  </a:lnTo>
                  <a:close/>
                </a:path>
                <a:path w="4556759" h="2857500">
                  <a:moveTo>
                    <a:pt x="3688080" y="1422146"/>
                  </a:moveTo>
                  <a:lnTo>
                    <a:pt x="3675380" y="1422146"/>
                  </a:lnTo>
                  <a:lnTo>
                    <a:pt x="3675380" y="1434846"/>
                  </a:lnTo>
                  <a:lnTo>
                    <a:pt x="3688080" y="1434846"/>
                  </a:lnTo>
                  <a:lnTo>
                    <a:pt x="3688080" y="1422146"/>
                  </a:lnTo>
                  <a:close/>
                </a:path>
                <a:path w="4556759" h="2857500">
                  <a:moveTo>
                    <a:pt x="3827780" y="1422146"/>
                  </a:moveTo>
                  <a:lnTo>
                    <a:pt x="3726180" y="1422146"/>
                  </a:lnTo>
                  <a:lnTo>
                    <a:pt x="3726180" y="1434846"/>
                  </a:lnTo>
                  <a:lnTo>
                    <a:pt x="3827780" y="1434846"/>
                  </a:lnTo>
                  <a:lnTo>
                    <a:pt x="3827780" y="1422146"/>
                  </a:lnTo>
                  <a:close/>
                </a:path>
                <a:path w="4556759" h="2857500">
                  <a:moveTo>
                    <a:pt x="3878580" y="1422146"/>
                  </a:moveTo>
                  <a:lnTo>
                    <a:pt x="3865880" y="1422146"/>
                  </a:lnTo>
                  <a:lnTo>
                    <a:pt x="3865880" y="1434846"/>
                  </a:lnTo>
                  <a:lnTo>
                    <a:pt x="3878580" y="1434846"/>
                  </a:lnTo>
                  <a:lnTo>
                    <a:pt x="3878580" y="1422146"/>
                  </a:lnTo>
                  <a:close/>
                </a:path>
                <a:path w="4556759" h="2857500">
                  <a:moveTo>
                    <a:pt x="3929380" y="1422146"/>
                  </a:moveTo>
                  <a:lnTo>
                    <a:pt x="3916680" y="1422146"/>
                  </a:lnTo>
                  <a:lnTo>
                    <a:pt x="3916680" y="1434846"/>
                  </a:lnTo>
                  <a:lnTo>
                    <a:pt x="3929380" y="1434846"/>
                  </a:lnTo>
                  <a:lnTo>
                    <a:pt x="3929380" y="1422146"/>
                  </a:lnTo>
                  <a:close/>
                </a:path>
                <a:path w="4556759" h="2857500">
                  <a:moveTo>
                    <a:pt x="4069080" y="1422146"/>
                  </a:moveTo>
                  <a:lnTo>
                    <a:pt x="3967480" y="1422146"/>
                  </a:lnTo>
                  <a:lnTo>
                    <a:pt x="3967480" y="1434846"/>
                  </a:lnTo>
                  <a:lnTo>
                    <a:pt x="4069080" y="1434846"/>
                  </a:lnTo>
                  <a:lnTo>
                    <a:pt x="4069080" y="1422146"/>
                  </a:lnTo>
                  <a:close/>
                </a:path>
                <a:path w="4556759" h="2857500">
                  <a:moveTo>
                    <a:pt x="4119880" y="1422146"/>
                  </a:moveTo>
                  <a:lnTo>
                    <a:pt x="4107180" y="1422146"/>
                  </a:lnTo>
                  <a:lnTo>
                    <a:pt x="4107180" y="1434846"/>
                  </a:lnTo>
                  <a:lnTo>
                    <a:pt x="4119880" y="1434846"/>
                  </a:lnTo>
                  <a:lnTo>
                    <a:pt x="4119880" y="1422146"/>
                  </a:lnTo>
                  <a:close/>
                </a:path>
                <a:path w="4556759" h="2857500">
                  <a:moveTo>
                    <a:pt x="4158234" y="2641219"/>
                  </a:moveTo>
                  <a:lnTo>
                    <a:pt x="4157726" y="2641219"/>
                  </a:lnTo>
                  <a:lnTo>
                    <a:pt x="4145534" y="2641219"/>
                  </a:lnTo>
                  <a:lnTo>
                    <a:pt x="4145026" y="2641219"/>
                  </a:lnTo>
                  <a:lnTo>
                    <a:pt x="4145026" y="2653919"/>
                  </a:lnTo>
                  <a:lnTo>
                    <a:pt x="4145534" y="2653919"/>
                  </a:lnTo>
                  <a:lnTo>
                    <a:pt x="4157726" y="2653919"/>
                  </a:lnTo>
                  <a:lnTo>
                    <a:pt x="4158234" y="2653919"/>
                  </a:lnTo>
                  <a:lnTo>
                    <a:pt x="4158234" y="2641219"/>
                  </a:lnTo>
                  <a:close/>
                </a:path>
                <a:path w="4556759" h="2857500">
                  <a:moveTo>
                    <a:pt x="4158234" y="2590419"/>
                  </a:moveTo>
                  <a:lnTo>
                    <a:pt x="4157726" y="2590419"/>
                  </a:lnTo>
                  <a:lnTo>
                    <a:pt x="4145534" y="2590419"/>
                  </a:lnTo>
                  <a:lnTo>
                    <a:pt x="4145026" y="2590419"/>
                  </a:lnTo>
                  <a:lnTo>
                    <a:pt x="4145026" y="2603119"/>
                  </a:lnTo>
                  <a:lnTo>
                    <a:pt x="4145534" y="2603119"/>
                  </a:lnTo>
                  <a:lnTo>
                    <a:pt x="4157726" y="2603119"/>
                  </a:lnTo>
                  <a:lnTo>
                    <a:pt x="4158234" y="2603119"/>
                  </a:lnTo>
                  <a:lnTo>
                    <a:pt x="4158234" y="2590419"/>
                  </a:lnTo>
                  <a:close/>
                </a:path>
                <a:path w="4556759" h="2857500">
                  <a:moveTo>
                    <a:pt x="4158234" y="2450719"/>
                  </a:moveTo>
                  <a:lnTo>
                    <a:pt x="4157726" y="2450719"/>
                  </a:lnTo>
                  <a:lnTo>
                    <a:pt x="4145534" y="2450719"/>
                  </a:lnTo>
                  <a:lnTo>
                    <a:pt x="4145026" y="2450719"/>
                  </a:lnTo>
                  <a:lnTo>
                    <a:pt x="4145026" y="2552319"/>
                  </a:lnTo>
                  <a:lnTo>
                    <a:pt x="4145534" y="2552319"/>
                  </a:lnTo>
                  <a:lnTo>
                    <a:pt x="4157726" y="2552319"/>
                  </a:lnTo>
                  <a:lnTo>
                    <a:pt x="4158234" y="2552319"/>
                  </a:lnTo>
                  <a:lnTo>
                    <a:pt x="4158234" y="2450719"/>
                  </a:lnTo>
                  <a:close/>
                </a:path>
                <a:path w="4556759" h="2857500">
                  <a:moveTo>
                    <a:pt x="4158234" y="2399919"/>
                  </a:moveTo>
                  <a:lnTo>
                    <a:pt x="4157726" y="2399919"/>
                  </a:lnTo>
                  <a:lnTo>
                    <a:pt x="4145534" y="2399919"/>
                  </a:lnTo>
                  <a:lnTo>
                    <a:pt x="4145026" y="2399919"/>
                  </a:lnTo>
                  <a:lnTo>
                    <a:pt x="4145026" y="2412619"/>
                  </a:lnTo>
                  <a:lnTo>
                    <a:pt x="4145534" y="2412619"/>
                  </a:lnTo>
                  <a:lnTo>
                    <a:pt x="4157726" y="2412619"/>
                  </a:lnTo>
                  <a:lnTo>
                    <a:pt x="4158234" y="2412619"/>
                  </a:lnTo>
                  <a:lnTo>
                    <a:pt x="4158234" y="2399919"/>
                  </a:lnTo>
                  <a:close/>
                </a:path>
                <a:path w="4556759" h="2857500">
                  <a:moveTo>
                    <a:pt x="4158234" y="2349119"/>
                  </a:moveTo>
                  <a:lnTo>
                    <a:pt x="4157726" y="2349119"/>
                  </a:lnTo>
                  <a:lnTo>
                    <a:pt x="4145534" y="2349119"/>
                  </a:lnTo>
                  <a:lnTo>
                    <a:pt x="4145026" y="2349119"/>
                  </a:lnTo>
                  <a:lnTo>
                    <a:pt x="4145026" y="2361819"/>
                  </a:lnTo>
                  <a:lnTo>
                    <a:pt x="4145534" y="2361819"/>
                  </a:lnTo>
                  <a:lnTo>
                    <a:pt x="4157726" y="2361819"/>
                  </a:lnTo>
                  <a:lnTo>
                    <a:pt x="4158234" y="2361819"/>
                  </a:lnTo>
                  <a:lnTo>
                    <a:pt x="4158234" y="2349119"/>
                  </a:lnTo>
                  <a:close/>
                </a:path>
                <a:path w="4556759" h="2857500">
                  <a:moveTo>
                    <a:pt x="4158234" y="2209419"/>
                  </a:moveTo>
                  <a:lnTo>
                    <a:pt x="4157726" y="2209419"/>
                  </a:lnTo>
                  <a:lnTo>
                    <a:pt x="4145534" y="2209419"/>
                  </a:lnTo>
                  <a:lnTo>
                    <a:pt x="4145026" y="2209419"/>
                  </a:lnTo>
                  <a:lnTo>
                    <a:pt x="4145026" y="2311019"/>
                  </a:lnTo>
                  <a:lnTo>
                    <a:pt x="4145534" y="2311019"/>
                  </a:lnTo>
                  <a:lnTo>
                    <a:pt x="4157726" y="2311019"/>
                  </a:lnTo>
                  <a:lnTo>
                    <a:pt x="4158234" y="2311019"/>
                  </a:lnTo>
                  <a:lnTo>
                    <a:pt x="4158234" y="2209419"/>
                  </a:lnTo>
                  <a:close/>
                </a:path>
                <a:path w="4556759" h="2857500">
                  <a:moveTo>
                    <a:pt x="4158234" y="2158619"/>
                  </a:moveTo>
                  <a:lnTo>
                    <a:pt x="4157726" y="2158619"/>
                  </a:lnTo>
                  <a:lnTo>
                    <a:pt x="4145534" y="2158619"/>
                  </a:lnTo>
                  <a:lnTo>
                    <a:pt x="4145026" y="2158619"/>
                  </a:lnTo>
                  <a:lnTo>
                    <a:pt x="4145026" y="2171319"/>
                  </a:lnTo>
                  <a:lnTo>
                    <a:pt x="4145534" y="2171319"/>
                  </a:lnTo>
                  <a:lnTo>
                    <a:pt x="4157726" y="2171319"/>
                  </a:lnTo>
                  <a:lnTo>
                    <a:pt x="4158234" y="2171319"/>
                  </a:lnTo>
                  <a:lnTo>
                    <a:pt x="4158234" y="2158619"/>
                  </a:lnTo>
                  <a:close/>
                </a:path>
                <a:path w="4556759" h="2857500">
                  <a:moveTo>
                    <a:pt x="4158234" y="2107819"/>
                  </a:moveTo>
                  <a:lnTo>
                    <a:pt x="4157726" y="2107819"/>
                  </a:lnTo>
                  <a:lnTo>
                    <a:pt x="4145534" y="2107819"/>
                  </a:lnTo>
                  <a:lnTo>
                    <a:pt x="4145026" y="2107819"/>
                  </a:lnTo>
                  <a:lnTo>
                    <a:pt x="4145026" y="2120519"/>
                  </a:lnTo>
                  <a:lnTo>
                    <a:pt x="4145534" y="2120519"/>
                  </a:lnTo>
                  <a:lnTo>
                    <a:pt x="4157726" y="2120519"/>
                  </a:lnTo>
                  <a:lnTo>
                    <a:pt x="4158234" y="2120519"/>
                  </a:lnTo>
                  <a:lnTo>
                    <a:pt x="4158234" y="2107819"/>
                  </a:lnTo>
                  <a:close/>
                </a:path>
                <a:path w="4556759" h="2857500">
                  <a:moveTo>
                    <a:pt x="4158234" y="1968119"/>
                  </a:moveTo>
                  <a:lnTo>
                    <a:pt x="4157726" y="1968119"/>
                  </a:lnTo>
                  <a:lnTo>
                    <a:pt x="4145534" y="1968119"/>
                  </a:lnTo>
                  <a:lnTo>
                    <a:pt x="4145026" y="1968119"/>
                  </a:lnTo>
                  <a:lnTo>
                    <a:pt x="4145026" y="2069719"/>
                  </a:lnTo>
                  <a:lnTo>
                    <a:pt x="4145534" y="2069719"/>
                  </a:lnTo>
                  <a:lnTo>
                    <a:pt x="4157726" y="2069719"/>
                  </a:lnTo>
                  <a:lnTo>
                    <a:pt x="4158234" y="2069719"/>
                  </a:lnTo>
                  <a:lnTo>
                    <a:pt x="4158234" y="1968119"/>
                  </a:lnTo>
                  <a:close/>
                </a:path>
                <a:path w="4556759" h="2857500">
                  <a:moveTo>
                    <a:pt x="4158234" y="1917319"/>
                  </a:moveTo>
                  <a:lnTo>
                    <a:pt x="4157726" y="1917319"/>
                  </a:lnTo>
                  <a:lnTo>
                    <a:pt x="4145534" y="1917319"/>
                  </a:lnTo>
                  <a:lnTo>
                    <a:pt x="4145026" y="1917319"/>
                  </a:lnTo>
                  <a:lnTo>
                    <a:pt x="4145026" y="1930019"/>
                  </a:lnTo>
                  <a:lnTo>
                    <a:pt x="4145534" y="1930019"/>
                  </a:lnTo>
                  <a:lnTo>
                    <a:pt x="4157726" y="1930019"/>
                  </a:lnTo>
                  <a:lnTo>
                    <a:pt x="4158234" y="1930019"/>
                  </a:lnTo>
                  <a:lnTo>
                    <a:pt x="4158234" y="1917319"/>
                  </a:lnTo>
                  <a:close/>
                </a:path>
                <a:path w="4556759" h="2857500">
                  <a:moveTo>
                    <a:pt x="4158234" y="1866519"/>
                  </a:moveTo>
                  <a:lnTo>
                    <a:pt x="4157726" y="1866519"/>
                  </a:lnTo>
                  <a:lnTo>
                    <a:pt x="4145534" y="1866519"/>
                  </a:lnTo>
                  <a:lnTo>
                    <a:pt x="4145026" y="1866519"/>
                  </a:lnTo>
                  <a:lnTo>
                    <a:pt x="4145026" y="1879219"/>
                  </a:lnTo>
                  <a:lnTo>
                    <a:pt x="4145534" y="1879219"/>
                  </a:lnTo>
                  <a:lnTo>
                    <a:pt x="4157726" y="1879219"/>
                  </a:lnTo>
                  <a:lnTo>
                    <a:pt x="4158234" y="1879219"/>
                  </a:lnTo>
                  <a:lnTo>
                    <a:pt x="4158234" y="1866519"/>
                  </a:lnTo>
                  <a:close/>
                </a:path>
                <a:path w="4556759" h="2857500">
                  <a:moveTo>
                    <a:pt x="4158234" y="1726819"/>
                  </a:moveTo>
                  <a:lnTo>
                    <a:pt x="4157726" y="1726819"/>
                  </a:lnTo>
                  <a:lnTo>
                    <a:pt x="4145534" y="1726819"/>
                  </a:lnTo>
                  <a:lnTo>
                    <a:pt x="4145026" y="1726819"/>
                  </a:lnTo>
                  <a:lnTo>
                    <a:pt x="4145026" y="1828419"/>
                  </a:lnTo>
                  <a:lnTo>
                    <a:pt x="4145534" y="1828419"/>
                  </a:lnTo>
                  <a:lnTo>
                    <a:pt x="4157726" y="1828419"/>
                  </a:lnTo>
                  <a:lnTo>
                    <a:pt x="4158234" y="1828419"/>
                  </a:lnTo>
                  <a:lnTo>
                    <a:pt x="4158234" y="1726819"/>
                  </a:lnTo>
                  <a:close/>
                </a:path>
                <a:path w="4556759" h="2857500">
                  <a:moveTo>
                    <a:pt x="4158234" y="1676019"/>
                  </a:moveTo>
                  <a:lnTo>
                    <a:pt x="4157726" y="1676019"/>
                  </a:lnTo>
                  <a:lnTo>
                    <a:pt x="4145534" y="1676019"/>
                  </a:lnTo>
                  <a:lnTo>
                    <a:pt x="4145026" y="1676019"/>
                  </a:lnTo>
                  <a:lnTo>
                    <a:pt x="4145026" y="1688719"/>
                  </a:lnTo>
                  <a:lnTo>
                    <a:pt x="4145534" y="1688719"/>
                  </a:lnTo>
                  <a:lnTo>
                    <a:pt x="4157726" y="1688719"/>
                  </a:lnTo>
                  <a:lnTo>
                    <a:pt x="4158234" y="1688719"/>
                  </a:lnTo>
                  <a:lnTo>
                    <a:pt x="4158234" y="1676019"/>
                  </a:lnTo>
                  <a:close/>
                </a:path>
                <a:path w="4556759" h="2857500">
                  <a:moveTo>
                    <a:pt x="4158234" y="1625219"/>
                  </a:moveTo>
                  <a:lnTo>
                    <a:pt x="4157726" y="1625219"/>
                  </a:lnTo>
                  <a:lnTo>
                    <a:pt x="4145534" y="1625219"/>
                  </a:lnTo>
                  <a:lnTo>
                    <a:pt x="4145026" y="1625219"/>
                  </a:lnTo>
                  <a:lnTo>
                    <a:pt x="4145026" y="1637919"/>
                  </a:lnTo>
                  <a:lnTo>
                    <a:pt x="4145534" y="1637919"/>
                  </a:lnTo>
                  <a:lnTo>
                    <a:pt x="4157726" y="1637919"/>
                  </a:lnTo>
                  <a:lnTo>
                    <a:pt x="4158234" y="1637919"/>
                  </a:lnTo>
                  <a:lnTo>
                    <a:pt x="4158234" y="1625219"/>
                  </a:lnTo>
                  <a:close/>
                </a:path>
                <a:path w="4556759" h="2857500">
                  <a:moveTo>
                    <a:pt x="4158234" y="1485519"/>
                  </a:moveTo>
                  <a:lnTo>
                    <a:pt x="4157726" y="1485519"/>
                  </a:lnTo>
                  <a:lnTo>
                    <a:pt x="4145534" y="1485519"/>
                  </a:lnTo>
                  <a:lnTo>
                    <a:pt x="4145026" y="1485519"/>
                  </a:lnTo>
                  <a:lnTo>
                    <a:pt x="4145026" y="1587119"/>
                  </a:lnTo>
                  <a:lnTo>
                    <a:pt x="4145534" y="1587119"/>
                  </a:lnTo>
                  <a:lnTo>
                    <a:pt x="4157726" y="1587119"/>
                  </a:lnTo>
                  <a:lnTo>
                    <a:pt x="4158234" y="1587119"/>
                  </a:lnTo>
                  <a:lnTo>
                    <a:pt x="4158234" y="1485519"/>
                  </a:lnTo>
                  <a:close/>
                </a:path>
                <a:path w="4556759" h="2857500">
                  <a:moveTo>
                    <a:pt x="4158234" y="1434719"/>
                  </a:moveTo>
                  <a:lnTo>
                    <a:pt x="4157726" y="1434719"/>
                  </a:lnTo>
                  <a:lnTo>
                    <a:pt x="4145534" y="1434719"/>
                  </a:lnTo>
                  <a:lnTo>
                    <a:pt x="4145026" y="1434719"/>
                  </a:lnTo>
                  <a:lnTo>
                    <a:pt x="4145026" y="1447419"/>
                  </a:lnTo>
                  <a:lnTo>
                    <a:pt x="4145534" y="1447419"/>
                  </a:lnTo>
                  <a:lnTo>
                    <a:pt x="4157726" y="1447419"/>
                  </a:lnTo>
                  <a:lnTo>
                    <a:pt x="4158234" y="1447419"/>
                  </a:lnTo>
                  <a:lnTo>
                    <a:pt x="4158234" y="1434719"/>
                  </a:lnTo>
                  <a:close/>
                </a:path>
                <a:path w="4556759" h="2857500">
                  <a:moveTo>
                    <a:pt x="4189984" y="2780919"/>
                  </a:moveTo>
                  <a:lnTo>
                    <a:pt x="4189476" y="2780919"/>
                  </a:lnTo>
                  <a:lnTo>
                    <a:pt x="4158234" y="2780919"/>
                  </a:lnTo>
                  <a:lnTo>
                    <a:pt x="4158234" y="2692019"/>
                  </a:lnTo>
                  <a:lnTo>
                    <a:pt x="4157726" y="2692019"/>
                  </a:lnTo>
                  <a:lnTo>
                    <a:pt x="4145534" y="2692019"/>
                  </a:lnTo>
                  <a:lnTo>
                    <a:pt x="4145026" y="2692019"/>
                  </a:lnTo>
                  <a:lnTo>
                    <a:pt x="4145026" y="2780919"/>
                  </a:lnTo>
                  <a:lnTo>
                    <a:pt x="4113784" y="2780919"/>
                  </a:lnTo>
                  <a:lnTo>
                    <a:pt x="4113276" y="2780919"/>
                  </a:lnTo>
                  <a:lnTo>
                    <a:pt x="4151376" y="2857119"/>
                  </a:lnTo>
                  <a:lnTo>
                    <a:pt x="4151630" y="2856611"/>
                  </a:lnTo>
                  <a:lnTo>
                    <a:pt x="4151884" y="2857119"/>
                  </a:lnTo>
                  <a:lnTo>
                    <a:pt x="4183634" y="2793619"/>
                  </a:lnTo>
                  <a:lnTo>
                    <a:pt x="4189984" y="2780919"/>
                  </a:lnTo>
                  <a:close/>
                </a:path>
                <a:path w="4556759" h="2857500">
                  <a:moveTo>
                    <a:pt x="4196080" y="1422146"/>
                  </a:moveTo>
                  <a:lnTo>
                    <a:pt x="4183380" y="1422146"/>
                  </a:lnTo>
                  <a:lnTo>
                    <a:pt x="4183380" y="1434846"/>
                  </a:lnTo>
                  <a:lnTo>
                    <a:pt x="4196080" y="1434846"/>
                  </a:lnTo>
                  <a:lnTo>
                    <a:pt x="4196080" y="1422146"/>
                  </a:lnTo>
                  <a:close/>
                </a:path>
                <a:path w="4556759" h="2857500">
                  <a:moveTo>
                    <a:pt x="4335780" y="1422146"/>
                  </a:moveTo>
                  <a:lnTo>
                    <a:pt x="4234180" y="1422146"/>
                  </a:lnTo>
                  <a:lnTo>
                    <a:pt x="4234180" y="1434846"/>
                  </a:lnTo>
                  <a:lnTo>
                    <a:pt x="4335780" y="1434846"/>
                  </a:lnTo>
                  <a:lnTo>
                    <a:pt x="4335780" y="1422146"/>
                  </a:lnTo>
                  <a:close/>
                </a:path>
                <a:path w="4556759" h="2857500">
                  <a:moveTo>
                    <a:pt x="4386580" y="1422146"/>
                  </a:moveTo>
                  <a:lnTo>
                    <a:pt x="4373880" y="1422146"/>
                  </a:lnTo>
                  <a:lnTo>
                    <a:pt x="4373880" y="1434846"/>
                  </a:lnTo>
                  <a:lnTo>
                    <a:pt x="4386580" y="1434846"/>
                  </a:lnTo>
                  <a:lnTo>
                    <a:pt x="4386580" y="1422146"/>
                  </a:lnTo>
                  <a:close/>
                </a:path>
                <a:path w="4556759" h="2857500">
                  <a:moveTo>
                    <a:pt x="4437380" y="1422146"/>
                  </a:moveTo>
                  <a:lnTo>
                    <a:pt x="4424680" y="1422146"/>
                  </a:lnTo>
                  <a:lnTo>
                    <a:pt x="4424680" y="1434846"/>
                  </a:lnTo>
                  <a:lnTo>
                    <a:pt x="4437380" y="1434846"/>
                  </a:lnTo>
                  <a:lnTo>
                    <a:pt x="4437380" y="1422146"/>
                  </a:lnTo>
                  <a:close/>
                </a:path>
                <a:path w="4556759" h="2857500">
                  <a:moveTo>
                    <a:pt x="4524502" y="1369695"/>
                  </a:moveTo>
                  <a:lnTo>
                    <a:pt x="4511802" y="1369695"/>
                  </a:lnTo>
                  <a:lnTo>
                    <a:pt x="4511802" y="1422146"/>
                  </a:lnTo>
                  <a:lnTo>
                    <a:pt x="4475480" y="1422146"/>
                  </a:lnTo>
                  <a:lnTo>
                    <a:pt x="4475480" y="1434846"/>
                  </a:lnTo>
                  <a:lnTo>
                    <a:pt x="4524502" y="1434846"/>
                  </a:lnTo>
                  <a:lnTo>
                    <a:pt x="4524502" y="1428496"/>
                  </a:lnTo>
                  <a:lnTo>
                    <a:pt x="4524502" y="1422146"/>
                  </a:lnTo>
                  <a:lnTo>
                    <a:pt x="4524502" y="1369695"/>
                  </a:lnTo>
                  <a:close/>
                </a:path>
                <a:path w="4556759" h="2857500">
                  <a:moveTo>
                    <a:pt x="4524502" y="1318895"/>
                  </a:moveTo>
                  <a:lnTo>
                    <a:pt x="4511802" y="1318895"/>
                  </a:lnTo>
                  <a:lnTo>
                    <a:pt x="4511802" y="1331595"/>
                  </a:lnTo>
                  <a:lnTo>
                    <a:pt x="4524502" y="1331595"/>
                  </a:lnTo>
                  <a:lnTo>
                    <a:pt x="4524502" y="1318895"/>
                  </a:lnTo>
                  <a:close/>
                </a:path>
                <a:path w="4556759" h="2857500">
                  <a:moveTo>
                    <a:pt x="4524502" y="1268095"/>
                  </a:moveTo>
                  <a:lnTo>
                    <a:pt x="4511802" y="1268095"/>
                  </a:lnTo>
                  <a:lnTo>
                    <a:pt x="4511802" y="1280795"/>
                  </a:lnTo>
                  <a:lnTo>
                    <a:pt x="4524502" y="1280795"/>
                  </a:lnTo>
                  <a:lnTo>
                    <a:pt x="4524502" y="1268095"/>
                  </a:lnTo>
                  <a:close/>
                </a:path>
                <a:path w="4556759" h="2857500">
                  <a:moveTo>
                    <a:pt x="4524502" y="1128395"/>
                  </a:moveTo>
                  <a:lnTo>
                    <a:pt x="4511802" y="1128395"/>
                  </a:lnTo>
                  <a:lnTo>
                    <a:pt x="4511802" y="1229995"/>
                  </a:lnTo>
                  <a:lnTo>
                    <a:pt x="4524502" y="1229995"/>
                  </a:lnTo>
                  <a:lnTo>
                    <a:pt x="4524502" y="1128395"/>
                  </a:lnTo>
                  <a:close/>
                </a:path>
                <a:path w="4556759" h="2857500">
                  <a:moveTo>
                    <a:pt x="4524502" y="1077595"/>
                  </a:moveTo>
                  <a:lnTo>
                    <a:pt x="4511802" y="1077595"/>
                  </a:lnTo>
                  <a:lnTo>
                    <a:pt x="4511802" y="1090295"/>
                  </a:lnTo>
                  <a:lnTo>
                    <a:pt x="4524502" y="1090295"/>
                  </a:lnTo>
                  <a:lnTo>
                    <a:pt x="4524502" y="1077595"/>
                  </a:lnTo>
                  <a:close/>
                </a:path>
                <a:path w="4556759" h="2857500">
                  <a:moveTo>
                    <a:pt x="4524502" y="1026795"/>
                  </a:moveTo>
                  <a:lnTo>
                    <a:pt x="4511802" y="1026795"/>
                  </a:lnTo>
                  <a:lnTo>
                    <a:pt x="4511802" y="1039495"/>
                  </a:lnTo>
                  <a:lnTo>
                    <a:pt x="4524502" y="1039495"/>
                  </a:lnTo>
                  <a:lnTo>
                    <a:pt x="4524502" y="1026795"/>
                  </a:lnTo>
                  <a:close/>
                </a:path>
                <a:path w="4556759" h="2857500">
                  <a:moveTo>
                    <a:pt x="4524502" y="887095"/>
                  </a:moveTo>
                  <a:lnTo>
                    <a:pt x="4511802" y="887095"/>
                  </a:lnTo>
                  <a:lnTo>
                    <a:pt x="4511802" y="988695"/>
                  </a:lnTo>
                  <a:lnTo>
                    <a:pt x="4524502" y="988695"/>
                  </a:lnTo>
                  <a:lnTo>
                    <a:pt x="4524502" y="887095"/>
                  </a:lnTo>
                  <a:close/>
                </a:path>
                <a:path w="4556759" h="2857500">
                  <a:moveTo>
                    <a:pt x="4524502" y="836295"/>
                  </a:moveTo>
                  <a:lnTo>
                    <a:pt x="4511802" y="836295"/>
                  </a:lnTo>
                  <a:lnTo>
                    <a:pt x="4511802" y="848995"/>
                  </a:lnTo>
                  <a:lnTo>
                    <a:pt x="4524502" y="848995"/>
                  </a:lnTo>
                  <a:lnTo>
                    <a:pt x="4524502" y="836295"/>
                  </a:lnTo>
                  <a:close/>
                </a:path>
                <a:path w="4556759" h="2857500">
                  <a:moveTo>
                    <a:pt x="4524502" y="785495"/>
                  </a:moveTo>
                  <a:lnTo>
                    <a:pt x="4511802" y="785495"/>
                  </a:lnTo>
                  <a:lnTo>
                    <a:pt x="4511802" y="798195"/>
                  </a:lnTo>
                  <a:lnTo>
                    <a:pt x="4524502" y="798195"/>
                  </a:lnTo>
                  <a:lnTo>
                    <a:pt x="4524502" y="785495"/>
                  </a:lnTo>
                  <a:close/>
                </a:path>
                <a:path w="4556759" h="2857500">
                  <a:moveTo>
                    <a:pt x="4524502" y="645795"/>
                  </a:moveTo>
                  <a:lnTo>
                    <a:pt x="4511802" y="645795"/>
                  </a:lnTo>
                  <a:lnTo>
                    <a:pt x="4511802" y="747395"/>
                  </a:lnTo>
                  <a:lnTo>
                    <a:pt x="4524502" y="747395"/>
                  </a:lnTo>
                  <a:lnTo>
                    <a:pt x="4524502" y="645795"/>
                  </a:lnTo>
                  <a:close/>
                </a:path>
                <a:path w="4556759" h="2857500">
                  <a:moveTo>
                    <a:pt x="4524502" y="594995"/>
                  </a:moveTo>
                  <a:lnTo>
                    <a:pt x="4511802" y="594995"/>
                  </a:lnTo>
                  <a:lnTo>
                    <a:pt x="4511802" y="607695"/>
                  </a:lnTo>
                  <a:lnTo>
                    <a:pt x="4524502" y="607695"/>
                  </a:lnTo>
                  <a:lnTo>
                    <a:pt x="4524502" y="594995"/>
                  </a:lnTo>
                  <a:close/>
                </a:path>
                <a:path w="4556759" h="2857500">
                  <a:moveTo>
                    <a:pt x="4524502" y="544195"/>
                  </a:moveTo>
                  <a:lnTo>
                    <a:pt x="4511802" y="544195"/>
                  </a:lnTo>
                  <a:lnTo>
                    <a:pt x="4511802" y="556895"/>
                  </a:lnTo>
                  <a:lnTo>
                    <a:pt x="4524502" y="556895"/>
                  </a:lnTo>
                  <a:lnTo>
                    <a:pt x="4524502" y="544195"/>
                  </a:lnTo>
                  <a:close/>
                </a:path>
                <a:path w="4556759" h="2857500">
                  <a:moveTo>
                    <a:pt x="4524502" y="404495"/>
                  </a:moveTo>
                  <a:lnTo>
                    <a:pt x="4511802" y="404495"/>
                  </a:lnTo>
                  <a:lnTo>
                    <a:pt x="4511802" y="506095"/>
                  </a:lnTo>
                  <a:lnTo>
                    <a:pt x="4524502" y="506095"/>
                  </a:lnTo>
                  <a:lnTo>
                    <a:pt x="4524502" y="404495"/>
                  </a:lnTo>
                  <a:close/>
                </a:path>
                <a:path w="4556759" h="2857500">
                  <a:moveTo>
                    <a:pt x="4524502" y="353695"/>
                  </a:moveTo>
                  <a:lnTo>
                    <a:pt x="4511802" y="353695"/>
                  </a:lnTo>
                  <a:lnTo>
                    <a:pt x="4511802" y="366395"/>
                  </a:lnTo>
                  <a:lnTo>
                    <a:pt x="4524502" y="366395"/>
                  </a:lnTo>
                  <a:lnTo>
                    <a:pt x="4524502" y="353695"/>
                  </a:lnTo>
                  <a:close/>
                </a:path>
                <a:path w="4556759" h="2857500">
                  <a:moveTo>
                    <a:pt x="4524502" y="302895"/>
                  </a:moveTo>
                  <a:lnTo>
                    <a:pt x="4511802" y="302895"/>
                  </a:lnTo>
                  <a:lnTo>
                    <a:pt x="4511802" y="315595"/>
                  </a:lnTo>
                  <a:lnTo>
                    <a:pt x="4524502" y="315595"/>
                  </a:lnTo>
                  <a:lnTo>
                    <a:pt x="4524502" y="302895"/>
                  </a:lnTo>
                  <a:close/>
                </a:path>
                <a:path w="4556759" h="2857500">
                  <a:moveTo>
                    <a:pt x="4524502" y="163195"/>
                  </a:moveTo>
                  <a:lnTo>
                    <a:pt x="4511802" y="163195"/>
                  </a:lnTo>
                  <a:lnTo>
                    <a:pt x="4511802" y="264795"/>
                  </a:lnTo>
                  <a:lnTo>
                    <a:pt x="4524502" y="264795"/>
                  </a:lnTo>
                  <a:lnTo>
                    <a:pt x="4524502" y="163195"/>
                  </a:lnTo>
                  <a:close/>
                </a:path>
                <a:path w="4556759" h="2857500">
                  <a:moveTo>
                    <a:pt x="4524502" y="112395"/>
                  </a:moveTo>
                  <a:lnTo>
                    <a:pt x="4511802" y="112395"/>
                  </a:lnTo>
                  <a:lnTo>
                    <a:pt x="4511802" y="125095"/>
                  </a:lnTo>
                  <a:lnTo>
                    <a:pt x="4524502" y="125095"/>
                  </a:lnTo>
                  <a:lnTo>
                    <a:pt x="4524502" y="112395"/>
                  </a:lnTo>
                  <a:close/>
                </a:path>
                <a:path w="4556759" h="2857500">
                  <a:moveTo>
                    <a:pt x="4556252" y="76200"/>
                  </a:moveTo>
                  <a:lnTo>
                    <a:pt x="4555287" y="74295"/>
                  </a:lnTo>
                  <a:lnTo>
                    <a:pt x="4549902" y="63500"/>
                  </a:lnTo>
                  <a:lnTo>
                    <a:pt x="4518152" y="0"/>
                  </a:lnTo>
                  <a:lnTo>
                    <a:pt x="4480039" y="76200"/>
                  </a:lnTo>
                  <a:lnTo>
                    <a:pt x="4556252" y="76200"/>
                  </a:lnTo>
                  <a:close/>
                </a:path>
              </a:pathLst>
            </a:custGeom>
            <a:solidFill>
              <a:srgbClr val="E84B21"/>
            </a:solidFill>
          </p:spPr>
          <p:txBody>
            <a:bodyPr wrap="square" lIns="0" tIns="0" rIns="0" bIns="0" rtlCol="0"/>
            <a:lstStyle/>
            <a:p>
              <a:endParaRPr/>
            </a:p>
          </p:txBody>
        </p:sp>
        <p:pic>
          <p:nvPicPr>
            <p:cNvPr id="27" name="object 27"/>
            <p:cNvPicPr/>
            <p:nvPr/>
          </p:nvPicPr>
          <p:blipFill>
            <a:blip r:embed="rId6" cstate="print"/>
            <a:stretch>
              <a:fillRect/>
            </a:stretch>
          </p:blipFill>
          <p:spPr>
            <a:xfrm>
              <a:off x="7559039" y="1249679"/>
              <a:ext cx="1219200" cy="1219200"/>
            </a:xfrm>
            <a:prstGeom prst="rect">
              <a:avLst/>
            </a:prstGeom>
          </p:spPr>
        </p:pic>
        <p:sp>
          <p:nvSpPr>
            <p:cNvPr id="28" name="object 28"/>
            <p:cNvSpPr/>
            <p:nvPr/>
          </p:nvSpPr>
          <p:spPr>
            <a:xfrm>
              <a:off x="6269736" y="2468880"/>
              <a:ext cx="1936750" cy="2857500"/>
            </a:xfrm>
            <a:custGeom>
              <a:avLst/>
              <a:gdLst/>
              <a:ahLst/>
              <a:cxnLst/>
              <a:rect l="l" t="t" r="r" b="b"/>
              <a:pathLst>
                <a:path w="1936750" h="2857500">
                  <a:moveTo>
                    <a:pt x="31750" y="2780919"/>
                  </a:moveTo>
                  <a:lnTo>
                    <a:pt x="0" y="2780919"/>
                  </a:lnTo>
                  <a:lnTo>
                    <a:pt x="38100" y="2857119"/>
                  </a:lnTo>
                  <a:lnTo>
                    <a:pt x="69850" y="2793619"/>
                  </a:lnTo>
                  <a:lnTo>
                    <a:pt x="31750" y="2793619"/>
                  </a:lnTo>
                  <a:lnTo>
                    <a:pt x="31750" y="2780919"/>
                  </a:lnTo>
                  <a:close/>
                </a:path>
                <a:path w="1936750" h="2857500">
                  <a:moveTo>
                    <a:pt x="44450" y="2692019"/>
                  </a:moveTo>
                  <a:lnTo>
                    <a:pt x="31750" y="2692019"/>
                  </a:lnTo>
                  <a:lnTo>
                    <a:pt x="31750" y="2793619"/>
                  </a:lnTo>
                  <a:lnTo>
                    <a:pt x="44450" y="2793619"/>
                  </a:lnTo>
                  <a:lnTo>
                    <a:pt x="44450" y="2692019"/>
                  </a:lnTo>
                  <a:close/>
                </a:path>
                <a:path w="1936750" h="2857500">
                  <a:moveTo>
                    <a:pt x="76200" y="2780919"/>
                  </a:moveTo>
                  <a:lnTo>
                    <a:pt x="44450" y="2780919"/>
                  </a:lnTo>
                  <a:lnTo>
                    <a:pt x="44450" y="2793619"/>
                  </a:lnTo>
                  <a:lnTo>
                    <a:pt x="69850" y="2793619"/>
                  </a:lnTo>
                  <a:lnTo>
                    <a:pt x="76200" y="2780919"/>
                  </a:lnTo>
                  <a:close/>
                </a:path>
                <a:path w="1936750" h="2857500">
                  <a:moveTo>
                    <a:pt x="44450" y="2641219"/>
                  </a:moveTo>
                  <a:lnTo>
                    <a:pt x="31750" y="2641219"/>
                  </a:lnTo>
                  <a:lnTo>
                    <a:pt x="31750" y="2653919"/>
                  </a:lnTo>
                  <a:lnTo>
                    <a:pt x="44450" y="2653919"/>
                  </a:lnTo>
                  <a:lnTo>
                    <a:pt x="44450" y="2641219"/>
                  </a:lnTo>
                  <a:close/>
                </a:path>
                <a:path w="1936750" h="2857500">
                  <a:moveTo>
                    <a:pt x="44450" y="2590419"/>
                  </a:moveTo>
                  <a:lnTo>
                    <a:pt x="31750" y="2590419"/>
                  </a:lnTo>
                  <a:lnTo>
                    <a:pt x="31750" y="2603119"/>
                  </a:lnTo>
                  <a:lnTo>
                    <a:pt x="44450" y="2603119"/>
                  </a:lnTo>
                  <a:lnTo>
                    <a:pt x="44450" y="2590419"/>
                  </a:lnTo>
                  <a:close/>
                </a:path>
                <a:path w="1936750" h="2857500">
                  <a:moveTo>
                    <a:pt x="44450" y="2450719"/>
                  </a:moveTo>
                  <a:lnTo>
                    <a:pt x="31750" y="2450719"/>
                  </a:lnTo>
                  <a:lnTo>
                    <a:pt x="31750" y="2552319"/>
                  </a:lnTo>
                  <a:lnTo>
                    <a:pt x="44450" y="2552319"/>
                  </a:lnTo>
                  <a:lnTo>
                    <a:pt x="44450" y="2450719"/>
                  </a:lnTo>
                  <a:close/>
                </a:path>
                <a:path w="1936750" h="2857500">
                  <a:moveTo>
                    <a:pt x="44450" y="2399919"/>
                  </a:moveTo>
                  <a:lnTo>
                    <a:pt x="31750" y="2399919"/>
                  </a:lnTo>
                  <a:lnTo>
                    <a:pt x="31750" y="2412619"/>
                  </a:lnTo>
                  <a:lnTo>
                    <a:pt x="44450" y="2412619"/>
                  </a:lnTo>
                  <a:lnTo>
                    <a:pt x="44450" y="2399919"/>
                  </a:lnTo>
                  <a:close/>
                </a:path>
                <a:path w="1936750" h="2857500">
                  <a:moveTo>
                    <a:pt x="44450" y="2349119"/>
                  </a:moveTo>
                  <a:lnTo>
                    <a:pt x="31750" y="2349119"/>
                  </a:lnTo>
                  <a:lnTo>
                    <a:pt x="31750" y="2361819"/>
                  </a:lnTo>
                  <a:lnTo>
                    <a:pt x="44450" y="2361819"/>
                  </a:lnTo>
                  <a:lnTo>
                    <a:pt x="44450" y="2349119"/>
                  </a:lnTo>
                  <a:close/>
                </a:path>
                <a:path w="1936750" h="2857500">
                  <a:moveTo>
                    <a:pt x="44450" y="2209419"/>
                  </a:moveTo>
                  <a:lnTo>
                    <a:pt x="31750" y="2209419"/>
                  </a:lnTo>
                  <a:lnTo>
                    <a:pt x="31750" y="2311019"/>
                  </a:lnTo>
                  <a:lnTo>
                    <a:pt x="44450" y="2311019"/>
                  </a:lnTo>
                  <a:lnTo>
                    <a:pt x="44450" y="2209419"/>
                  </a:lnTo>
                  <a:close/>
                </a:path>
                <a:path w="1936750" h="2857500">
                  <a:moveTo>
                    <a:pt x="44450" y="2158619"/>
                  </a:moveTo>
                  <a:lnTo>
                    <a:pt x="31750" y="2158619"/>
                  </a:lnTo>
                  <a:lnTo>
                    <a:pt x="31750" y="2171319"/>
                  </a:lnTo>
                  <a:lnTo>
                    <a:pt x="44450" y="2171319"/>
                  </a:lnTo>
                  <a:lnTo>
                    <a:pt x="44450" y="2158619"/>
                  </a:lnTo>
                  <a:close/>
                </a:path>
                <a:path w="1936750" h="2857500">
                  <a:moveTo>
                    <a:pt x="44450" y="2107819"/>
                  </a:moveTo>
                  <a:lnTo>
                    <a:pt x="31750" y="2107819"/>
                  </a:lnTo>
                  <a:lnTo>
                    <a:pt x="31750" y="2120519"/>
                  </a:lnTo>
                  <a:lnTo>
                    <a:pt x="44450" y="2120519"/>
                  </a:lnTo>
                  <a:lnTo>
                    <a:pt x="44450" y="2107819"/>
                  </a:lnTo>
                  <a:close/>
                </a:path>
                <a:path w="1936750" h="2857500">
                  <a:moveTo>
                    <a:pt x="44450" y="1968119"/>
                  </a:moveTo>
                  <a:lnTo>
                    <a:pt x="31750" y="1968119"/>
                  </a:lnTo>
                  <a:lnTo>
                    <a:pt x="31750" y="2069719"/>
                  </a:lnTo>
                  <a:lnTo>
                    <a:pt x="44450" y="2069719"/>
                  </a:lnTo>
                  <a:lnTo>
                    <a:pt x="44450" y="1968119"/>
                  </a:lnTo>
                  <a:close/>
                </a:path>
                <a:path w="1936750" h="2857500">
                  <a:moveTo>
                    <a:pt x="44450" y="1917319"/>
                  </a:moveTo>
                  <a:lnTo>
                    <a:pt x="31750" y="1917319"/>
                  </a:lnTo>
                  <a:lnTo>
                    <a:pt x="31750" y="1930019"/>
                  </a:lnTo>
                  <a:lnTo>
                    <a:pt x="44450" y="1930019"/>
                  </a:lnTo>
                  <a:lnTo>
                    <a:pt x="44450" y="1917319"/>
                  </a:lnTo>
                  <a:close/>
                </a:path>
                <a:path w="1936750" h="2857500">
                  <a:moveTo>
                    <a:pt x="44450" y="1866519"/>
                  </a:moveTo>
                  <a:lnTo>
                    <a:pt x="31750" y="1866519"/>
                  </a:lnTo>
                  <a:lnTo>
                    <a:pt x="31750" y="1879219"/>
                  </a:lnTo>
                  <a:lnTo>
                    <a:pt x="44450" y="1879219"/>
                  </a:lnTo>
                  <a:lnTo>
                    <a:pt x="44450" y="1866519"/>
                  </a:lnTo>
                  <a:close/>
                </a:path>
                <a:path w="1936750" h="2857500">
                  <a:moveTo>
                    <a:pt x="44450" y="1726819"/>
                  </a:moveTo>
                  <a:lnTo>
                    <a:pt x="31750" y="1726819"/>
                  </a:lnTo>
                  <a:lnTo>
                    <a:pt x="31750" y="1828419"/>
                  </a:lnTo>
                  <a:lnTo>
                    <a:pt x="44450" y="1828419"/>
                  </a:lnTo>
                  <a:lnTo>
                    <a:pt x="44450" y="1726819"/>
                  </a:lnTo>
                  <a:close/>
                </a:path>
                <a:path w="1936750" h="2857500">
                  <a:moveTo>
                    <a:pt x="44450" y="1676019"/>
                  </a:moveTo>
                  <a:lnTo>
                    <a:pt x="31750" y="1676019"/>
                  </a:lnTo>
                  <a:lnTo>
                    <a:pt x="31750" y="1688719"/>
                  </a:lnTo>
                  <a:lnTo>
                    <a:pt x="44450" y="1688719"/>
                  </a:lnTo>
                  <a:lnTo>
                    <a:pt x="44450" y="1676019"/>
                  </a:lnTo>
                  <a:close/>
                </a:path>
                <a:path w="1936750" h="2857500">
                  <a:moveTo>
                    <a:pt x="44450" y="1625219"/>
                  </a:moveTo>
                  <a:lnTo>
                    <a:pt x="31750" y="1625219"/>
                  </a:lnTo>
                  <a:lnTo>
                    <a:pt x="31750" y="1637919"/>
                  </a:lnTo>
                  <a:lnTo>
                    <a:pt x="44450" y="1637919"/>
                  </a:lnTo>
                  <a:lnTo>
                    <a:pt x="44450" y="1625219"/>
                  </a:lnTo>
                  <a:close/>
                </a:path>
                <a:path w="1936750" h="2857500">
                  <a:moveTo>
                    <a:pt x="44450" y="1485519"/>
                  </a:moveTo>
                  <a:lnTo>
                    <a:pt x="31750" y="1485519"/>
                  </a:lnTo>
                  <a:lnTo>
                    <a:pt x="31750" y="1587119"/>
                  </a:lnTo>
                  <a:lnTo>
                    <a:pt x="44450" y="1587119"/>
                  </a:lnTo>
                  <a:lnTo>
                    <a:pt x="44450" y="1485519"/>
                  </a:lnTo>
                  <a:close/>
                </a:path>
                <a:path w="1936750" h="2857500">
                  <a:moveTo>
                    <a:pt x="44450" y="1434719"/>
                  </a:moveTo>
                  <a:lnTo>
                    <a:pt x="31750" y="1434719"/>
                  </a:lnTo>
                  <a:lnTo>
                    <a:pt x="31750" y="1447419"/>
                  </a:lnTo>
                  <a:lnTo>
                    <a:pt x="44450" y="1447419"/>
                  </a:lnTo>
                  <a:lnTo>
                    <a:pt x="44450" y="1434719"/>
                  </a:lnTo>
                  <a:close/>
                </a:path>
                <a:path w="1936750" h="2857500">
                  <a:moveTo>
                    <a:pt x="82803" y="1422146"/>
                  </a:moveTo>
                  <a:lnTo>
                    <a:pt x="70103" y="1422146"/>
                  </a:lnTo>
                  <a:lnTo>
                    <a:pt x="70103" y="1434846"/>
                  </a:lnTo>
                  <a:lnTo>
                    <a:pt x="82803" y="1434846"/>
                  </a:lnTo>
                  <a:lnTo>
                    <a:pt x="82803" y="1422146"/>
                  </a:lnTo>
                  <a:close/>
                </a:path>
                <a:path w="1936750" h="2857500">
                  <a:moveTo>
                    <a:pt x="222503" y="1422146"/>
                  </a:moveTo>
                  <a:lnTo>
                    <a:pt x="120903" y="1422146"/>
                  </a:lnTo>
                  <a:lnTo>
                    <a:pt x="120903" y="1434846"/>
                  </a:lnTo>
                  <a:lnTo>
                    <a:pt x="222503" y="1434846"/>
                  </a:lnTo>
                  <a:lnTo>
                    <a:pt x="222503" y="1422146"/>
                  </a:lnTo>
                  <a:close/>
                </a:path>
                <a:path w="1936750" h="2857500">
                  <a:moveTo>
                    <a:pt x="273304" y="1422146"/>
                  </a:moveTo>
                  <a:lnTo>
                    <a:pt x="260604" y="1422146"/>
                  </a:lnTo>
                  <a:lnTo>
                    <a:pt x="260604" y="1434846"/>
                  </a:lnTo>
                  <a:lnTo>
                    <a:pt x="273304" y="1434846"/>
                  </a:lnTo>
                  <a:lnTo>
                    <a:pt x="273304" y="1422146"/>
                  </a:lnTo>
                  <a:close/>
                </a:path>
                <a:path w="1936750" h="2857500">
                  <a:moveTo>
                    <a:pt x="324104" y="1422146"/>
                  </a:moveTo>
                  <a:lnTo>
                    <a:pt x="311404" y="1422146"/>
                  </a:lnTo>
                  <a:lnTo>
                    <a:pt x="311404" y="1434846"/>
                  </a:lnTo>
                  <a:lnTo>
                    <a:pt x="324104" y="1434846"/>
                  </a:lnTo>
                  <a:lnTo>
                    <a:pt x="324104" y="1422146"/>
                  </a:lnTo>
                  <a:close/>
                </a:path>
                <a:path w="1936750" h="2857500">
                  <a:moveTo>
                    <a:pt x="463804" y="1422146"/>
                  </a:moveTo>
                  <a:lnTo>
                    <a:pt x="362204" y="1422146"/>
                  </a:lnTo>
                  <a:lnTo>
                    <a:pt x="362204" y="1434846"/>
                  </a:lnTo>
                  <a:lnTo>
                    <a:pt x="463804" y="1434846"/>
                  </a:lnTo>
                  <a:lnTo>
                    <a:pt x="463804" y="1422146"/>
                  </a:lnTo>
                  <a:close/>
                </a:path>
                <a:path w="1936750" h="2857500">
                  <a:moveTo>
                    <a:pt x="514604" y="1422146"/>
                  </a:moveTo>
                  <a:lnTo>
                    <a:pt x="501904" y="1422146"/>
                  </a:lnTo>
                  <a:lnTo>
                    <a:pt x="501904" y="1434846"/>
                  </a:lnTo>
                  <a:lnTo>
                    <a:pt x="514604" y="1434846"/>
                  </a:lnTo>
                  <a:lnTo>
                    <a:pt x="514604" y="1422146"/>
                  </a:lnTo>
                  <a:close/>
                </a:path>
                <a:path w="1936750" h="2857500">
                  <a:moveTo>
                    <a:pt x="565404" y="1422146"/>
                  </a:moveTo>
                  <a:lnTo>
                    <a:pt x="552704" y="1422146"/>
                  </a:lnTo>
                  <a:lnTo>
                    <a:pt x="552704" y="1434846"/>
                  </a:lnTo>
                  <a:lnTo>
                    <a:pt x="565404" y="1434846"/>
                  </a:lnTo>
                  <a:lnTo>
                    <a:pt x="565404" y="1422146"/>
                  </a:lnTo>
                  <a:close/>
                </a:path>
                <a:path w="1936750" h="2857500">
                  <a:moveTo>
                    <a:pt x="705104" y="1422146"/>
                  </a:moveTo>
                  <a:lnTo>
                    <a:pt x="603504" y="1422146"/>
                  </a:lnTo>
                  <a:lnTo>
                    <a:pt x="603504" y="1434846"/>
                  </a:lnTo>
                  <a:lnTo>
                    <a:pt x="705104" y="1434846"/>
                  </a:lnTo>
                  <a:lnTo>
                    <a:pt x="705104" y="1422146"/>
                  </a:lnTo>
                  <a:close/>
                </a:path>
                <a:path w="1936750" h="2857500">
                  <a:moveTo>
                    <a:pt x="755904" y="1422146"/>
                  </a:moveTo>
                  <a:lnTo>
                    <a:pt x="743204" y="1422146"/>
                  </a:lnTo>
                  <a:lnTo>
                    <a:pt x="743204" y="1434846"/>
                  </a:lnTo>
                  <a:lnTo>
                    <a:pt x="755904" y="1434846"/>
                  </a:lnTo>
                  <a:lnTo>
                    <a:pt x="755904" y="1422146"/>
                  </a:lnTo>
                  <a:close/>
                </a:path>
                <a:path w="1936750" h="2857500">
                  <a:moveTo>
                    <a:pt x="806704" y="1422146"/>
                  </a:moveTo>
                  <a:lnTo>
                    <a:pt x="794004" y="1422146"/>
                  </a:lnTo>
                  <a:lnTo>
                    <a:pt x="794004" y="1434846"/>
                  </a:lnTo>
                  <a:lnTo>
                    <a:pt x="806704" y="1434846"/>
                  </a:lnTo>
                  <a:lnTo>
                    <a:pt x="806704" y="1422146"/>
                  </a:lnTo>
                  <a:close/>
                </a:path>
                <a:path w="1936750" h="2857500">
                  <a:moveTo>
                    <a:pt x="946404" y="1422146"/>
                  </a:moveTo>
                  <a:lnTo>
                    <a:pt x="844804" y="1422146"/>
                  </a:lnTo>
                  <a:lnTo>
                    <a:pt x="844804" y="1434846"/>
                  </a:lnTo>
                  <a:lnTo>
                    <a:pt x="946404" y="1434846"/>
                  </a:lnTo>
                  <a:lnTo>
                    <a:pt x="946404" y="1422146"/>
                  </a:lnTo>
                  <a:close/>
                </a:path>
                <a:path w="1936750" h="2857500">
                  <a:moveTo>
                    <a:pt x="997204" y="1422146"/>
                  </a:moveTo>
                  <a:lnTo>
                    <a:pt x="984504" y="1422146"/>
                  </a:lnTo>
                  <a:lnTo>
                    <a:pt x="984504" y="1434846"/>
                  </a:lnTo>
                  <a:lnTo>
                    <a:pt x="997204" y="1434846"/>
                  </a:lnTo>
                  <a:lnTo>
                    <a:pt x="997204" y="1422146"/>
                  </a:lnTo>
                  <a:close/>
                </a:path>
                <a:path w="1936750" h="2857500">
                  <a:moveTo>
                    <a:pt x="1048004" y="1422146"/>
                  </a:moveTo>
                  <a:lnTo>
                    <a:pt x="1035304" y="1422146"/>
                  </a:lnTo>
                  <a:lnTo>
                    <a:pt x="1035304" y="1434846"/>
                  </a:lnTo>
                  <a:lnTo>
                    <a:pt x="1048004" y="1434846"/>
                  </a:lnTo>
                  <a:lnTo>
                    <a:pt x="1048004" y="1422146"/>
                  </a:lnTo>
                  <a:close/>
                </a:path>
                <a:path w="1936750" h="2857500">
                  <a:moveTo>
                    <a:pt x="1187704" y="1422146"/>
                  </a:moveTo>
                  <a:lnTo>
                    <a:pt x="1086104" y="1422146"/>
                  </a:lnTo>
                  <a:lnTo>
                    <a:pt x="1086104" y="1434846"/>
                  </a:lnTo>
                  <a:lnTo>
                    <a:pt x="1187704" y="1434846"/>
                  </a:lnTo>
                  <a:lnTo>
                    <a:pt x="1187704" y="1422146"/>
                  </a:lnTo>
                  <a:close/>
                </a:path>
                <a:path w="1936750" h="2857500">
                  <a:moveTo>
                    <a:pt x="1238504" y="1422146"/>
                  </a:moveTo>
                  <a:lnTo>
                    <a:pt x="1225804" y="1422146"/>
                  </a:lnTo>
                  <a:lnTo>
                    <a:pt x="1225804" y="1434846"/>
                  </a:lnTo>
                  <a:lnTo>
                    <a:pt x="1238504" y="1434846"/>
                  </a:lnTo>
                  <a:lnTo>
                    <a:pt x="1238504" y="1422146"/>
                  </a:lnTo>
                  <a:close/>
                </a:path>
                <a:path w="1936750" h="2857500">
                  <a:moveTo>
                    <a:pt x="1289304" y="1422146"/>
                  </a:moveTo>
                  <a:lnTo>
                    <a:pt x="1276604" y="1422146"/>
                  </a:lnTo>
                  <a:lnTo>
                    <a:pt x="1276604" y="1434846"/>
                  </a:lnTo>
                  <a:lnTo>
                    <a:pt x="1289304" y="1434846"/>
                  </a:lnTo>
                  <a:lnTo>
                    <a:pt x="1289304" y="1422146"/>
                  </a:lnTo>
                  <a:close/>
                </a:path>
                <a:path w="1936750" h="2857500">
                  <a:moveTo>
                    <a:pt x="1429004" y="1422146"/>
                  </a:moveTo>
                  <a:lnTo>
                    <a:pt x="1327404" y="1422146"/>
                  </a:lnTo>
                  <a:lnTo>
                    <a:pt x="1327404" y="1434846"/>
                  </a:lnTo>
                  <a:lnTo>
                    <a:pt x="1429004" y="1434846"/>
                  </a:lnTo>
                  <a:lnTo>
                    <a:pt x="1429004" y="1422146"/>
                  </a:lnTo>
                  <a:close/>
                </a:path>
                <a:path w="1936750" h="2857500">
                  <a:moveTo>
                    <a:pt x="1479804" y="1422146"/>
                  </a:moveTo>
                  <a:lnTo>
                    <a:pt x="1467104" y="1422146"/>
                  </a:lnTo>
                  <a:lnTo>
                    <a:pt x="1467104" y="1434846"/>
                  </a:lnTo>
                  <a:lnTo>
                    <a:pt x="1479804" y="1434846"/>
                  </a:lnTo>
                  <a:lnTo>
                    <a:pt x="1479804" y="1422146"/>
                  </a:lnTo>
                  <a:close/>
                </a:path>
                <a:path w="1936750" h="2857500">
                  <a:moveTo>
                    <a:pt x="1530604" y="1422146"/>
                  </a:moveTo>
                  <a:lnTo>
                    <a:pt x="1517904" y="1422146"/>
                  </a:lnTo>
                  <a:lnTo>
                    <a:pt x="1517904" y="1434846"/>
                  </a:lnTo>
                  <a:lnTo>
                    <a:pt x="1530604" y="1434846"/>
                  </a:lnTo>
                  <a:lnTo>
                    <a:pt x="1530604" y="1422146"/>
                  </a:lnTo>
                  <a:close/>
                </a:path>
                <a:path w="1936750" h="2857500">
                  <a:moveTo>
                    <a:pt x="1670304" y="1422146"/>
                  </a:moveTo>
                  <a:lnTo>
                    <a:pt x="1568704" y="1422146"/>
                  </a:lnTo>
                  <a:lnTo>
                    <a:pt x="1568704" y="1434846"/>
                  </a:lnTo>
                  <a:lnTo>
                    <a:pt x="1670304" y="1434846"/>
                  </a:lnTo>
                  <a:lnTo>
                    <a:pt x="1670304" y="1422146"/>
                  </a:lnTo>
                  <a:close/>
                </a:path>
                <a:path w="1936750" h="2857500">
                  <a:moveTo>
                    <a:pt x="1721104" y="1422146"/>
                  </a:moveTo>
                  <a:lnTo>
                    <a:pt x="1708404" y="1422146"/>
                  </a:lnTo>
                  <a:lnTo>
                    <a:pt x="1708404" y="1434846"/>
                  </a:lnTo>
                  <a:lnTo>
                    <a:pt x="1721104" y="1434846"/>
                  </a:lnTo>
                  <a:lnTo>
                    <a:pt x="1721104" y="1422146"/>
                  </a:lnTo>
                  <a:close/>
                </a:path>
                <a:path w="1936750" h="2857500">
                  <a:moveTo>
                    <a:pt x="1771904" y="1422146"/>
                  </a:moveTo>
                  <a:lnTo>
                    <a:pt x="1759204" y="1422146"/>
                  </a:lnTo>
                  <a:lnTo>
                    <a:pt x="1759204" y="1434846"/>
                  </a:lnTo>
                  <a:lnTo>
                    <a:pt x="1771904" y="1434846"/>
                  </a:lnTo>
                  <a:lnTo>
                    <a:pt x="1771904" y="1422146"/>
                  </a:lnTo>
                  <a:close/>
                </a:path>
                <a:path w="1936750" h="2857500">
                  <a:moveTo>
                    <a:pt x="1892045" y="1422146"/>
                  </a:moveTo>
                  <a:lnTo>
                    <a:pt x="1810004" y="1422146"/>
                  </a:lnTo>
                  <a:lnTo>
                    <a:pt x="1810004" y="1434846"/>
                  </a:lnTo>
                  <a:lnTo>
                    <a:pt x="1904745" y="1434846"/>
                  </a:lnTo>
                  <a:lnTo>
                    <a:pt x="1904745" y="1428496"/>
                  </a:lnTo>
                  <a:lnTo>
                    <a:pt x="1892045" y="1428496"/>
                  </a:lnTo>
                  <a:lnTo>
                    <a:pt x="1892045" y="1422146"/>
                  </a:lnTo>
                  <a:close/>
                </a:path>
                <a:path w="1936750" h="2857500">
                  <a:moveTo>
                    <a:pt x="1904745" y="1415415"/>
                  </a:moveTo>
                  <a:lnTo>
                    <a:pt x="1892045" y="1415415"/>
                  </a:lnTo>
                  <a:lnTo>
                    <a:pt x="1892045" y="1428496"/>
                  </a:lnTo>
                  <a:lnTo>
                    <a:pt x="1898395" y="1422146"/>
                  </a:lnTo>
                  <a:lnTo>
                    <a:pt x="1904745" y="1422146"/>
                  </a:lnTo>
                  <a:lnTo>
                    <a:pt x="1904745" y="1415415"/>
                  </a:lnTo>
                  <a:close/>
                </a:path>
                <a:path w="1936750" h="2857500">
                  <a:moveTo>
                    <a:pt x="1904745" y="1422146"/>
                  </a:moveTo>
                  <a:lnTo>
                    <a:pt x="1898395" y="1422146"/>
                  </a:lnTo>
                  <a:lnTo>
                    <a:pt x="1892045" y="1428496"/>
                  </a:lnTo>
                  <a:lnTo>
                    <a:pt x="1904745" y="1428496"/>
                  </a:lnTo>
                  <a:lnTo>
                    <a:pt x="1904745" y="1422146"/>
                  </a:lnTo>
                  <a:close/>
                </a:path>
                <a:path w="1936750" h="2857500">
                  <a:moveTo>
                    <a:pt x="1904745" y="1364615"/>
                  </a:moveTo>
                  <a:lnTo>
                    <a:pt x="1892045" y="1364615"/>
                  </a:lnTo>
                  <a:lnTo>
                    <a:pt x="1892045" y="1377315"/>
                  </a:lnTo>
                  <a:lnTo>
                    <a:pt x="1904745" y="1377315"/>
                  </a:lnTo>
                  <a:lnTo>
                    <a:pt x="1904745" y="1364615"/>
                  </a:lnTo>
                  <a:close/>
                </a:path>
                <a:path w="1936750" h="2857500">
                  <a:moveTo>
                    <a:pt x="1904745" y="1313815"/>
                  </a:moveTo>
                  <a:lnTo>
                    <a:pt x="1892045" y="1313815"/>
                  </a:lnTo>
                  <a:lnTo>
                    <a:pt x="1892045" y="1326515"/>
                  </a:lnTo>
                  <a:lnTo>
                    <a:pt x="1904745" y="1326515"/>
                  </a:lnTo>
                  <a:lnTo>
                    <a:pt x="1904745" y="1313815"/>
                  </a:lnTo>
                  <a:close/>
                </a:path>
                <a:path w="1936750" h="2857500">
                  <a:moveTo>
                    <a:pt x="1904745" y="1174115"/>
                  </a:moveTo>
                  <a:lnTo>
                    <a:pt x="1892045" y="1174115"/>
                  </a:lnTo>
                  <a:lnTo>
                    <a:pt x="1892045" y="1275715"/>
                  </a:lnTo>
                  <a:lnTo>
                    <a:pt x="1904745" y="1275715"/>
                  </a:lnTo>
                  <a:lnTo>
                    <a:pt x="1904745" y="1174115"/>
                  </a:lnTo>
                  <a:close/>
                </a:path>
                <a:path w="1936750" h="2857500">
                  <a:moveTo>
                    <a:pt x="1904745" y="1123315"/>
                  </a:moveTo>
                  <a:lnTo>
                    <a:pt x="1892045" y="1123315"/>
                  </a:lnTo>
                  <a:lnTo>
                    <a:pt x="1892045" y="1136015"/>
                  </a:lnTo>
                  <a:lnTo>
                    <a:pt x="1904745" y="1136015"/>
                  </a:lnTo>
                  <a:lnTo>
                    <a:pt x="1904745" y="1123315"/>
                  </a:lnTo>
                  <a:close/>
                </a:path>
                <a:path w="1936750" h="2857500">
                  <a:moveTo>
                    <a:pt x="1904745" y="1072515"/>
                  </a:moveTo>
                  <a:lnTo>
                    <a:pt x="1892045" y="1072515"/>
                  </a:lnTo>
                  <a:lnTo>
                    <a:pt x="1892045" y="1085215"/>
                  </a:lnTo>
                  <a:lnTo>
                    <a:pt x="1904745" y="1085215"/>
                  </a:lnTo>
                  <a:lnTo>
                    <a:pt x="1904745" y="1072515"/>
                  </a:lnTo>
                  <a:close/>
                </a:path>
                <a:path w="1936750" h="2857500">
                  <a:moveTo>
                    <a:pt x="1904745" y="932815"/>
                  </a:moveTo>
                  <a:lnTo>
                    <a:pt x="1892045" y="932815"/>
                  </a:lnTo>
                  <a:lnTo>
                    <a:pt x="1892045" y="1034415"/>
                  </a:lnTo>
                  <a:lnTo>
                    <a:pt x="1904745" y="1034415"/>
                  </a:lnTo>
                  <a:lnTo>
                    <a:pt x="1904745" y="932815"/>
                  </a:lnTo>
                  <a:close/>
                </a:path>
                <a:path w="1936750" h="2857500">
                  <a:moveTo>
                    <a:pt x="1904745" y="882015"/>
                  </a:moveTo>
                  <a:lnTo>
                    <a:pt x="1892045" y="882015"/>
                  </a:lnTo>
                  <a:lnTo>
                    <a:pt x="1892045" y="894715"/>
                  </a:lnTo>
                  <a:lnTo>
                    <a:pt x="1904745" y="894715"/>
                  </a:lnTo>
                  <a:lnTo>
                    <a:pt x="1904745" y="882015"/>
                  </a:lnTo>
                  <a:close/>
                </a:path>
                <a:path w="1936750" h="2857500">
                  <a:moveTo>
                    <a:pt x="1904745" y="831215"/>
                  </a:moveTo>
                  <a:lnTo>
                    <a:pt x="1892045" y="831215"/>
                  </a:lnTo>
                  <a:lnTo>
                    <a:pt x="1892045" y="843915"/>
                  </a:lnTo>
                  <a:lnTo>
                    <a:pt x="1904745" y="843915"/>
                  </a:lnTo>
                  <a:lnTo>
                    <a:pt x="1904745" y="831215"/>
                  </a:lnTo>
                  <a:close/>
                </a:path>
                <a:path w="1936750" h="2857500">
                  <a:moveTo>
                    <a:pt x="1904745" y="691515"/>
                  </a:moveTo>
                  <a:lnTo>
                    <a:pt x="1892045" y="691515"/>
                  </a:lnTo>
                  <a:lnTo>
                    <a:pt x="1892045" y="793115"/>
                  </a:lnTo>
                  <a:lnTo>
                    <a:pt x="1904745" y="793115"/>
                  </a:lnTo>
                  <a:lnTo>
                    <a:pt x="1904745" y="691515"/>
                  </a:lnTo>
                  <a:close/>
                </a:path>
                <a:path w="1936750" h="2857500">
                  <a:moveTo>
                    <a:pt x="1904745" y="640715"/>
                  </a:moveTo>
                  <a:lnTo>
                    <a:pt x="1892045" y="640715"/>
                  </a:lnTo>
                  <a:lnTo>
                    <a:pt x="1892045" y="653415"/>
                  </a:lnTo>
                  <a:lnTo>
                    <a:pt x="1904745" y="653415"/>
                  </a:lnTo>
                  <a:lnTo>
                    <a:pt x="1904745" y="640715"/>
                  </a:lnTo>
                  <a:close/>
                </a:path>
                <a:path w="1936750" h="2857500">
                  <a:moveTo>
                    <a:pt x="1904745" y="589915"/>
                  </a:moveTo>
                  <a:lnTo>
                    <a:pt x="1892045" y="589915"/>
                  </a:lnTo>
                  <a:lnTo>
                    <a:pt x="1892045" y="602615"/>
                  </a:lnTo>
                  <a:lnTo>
                    <a:pt x="1904745" y="602615"/>
                  </a:lnTo>
                  <a:lnTo>
                    <a:pt x="1904745" y="589915"/>
                  </a:lnTo>
                  <a:close/>
                </a:path>
                <a:path w="1936750" h="2857500">
                  <a:moveTo>
                    <a:pt x="1904745" y="450215"/>
                  </a:moveTo>
                  <a:lnTo>
                    <a:pt x="1892045" y="450215"/>
                  </a:lnTo>
                  <a:lnTo>
                    <a:pt x="1892045" y="551815"/>
                  </a:lnTo>
                  <a:lnTo>
                    <a:pt x="1904745" y="551815"/>
                  </a:lnTo>
                  <a:lnTo>
                    <a:pt x="1904745" y="450215"/>
                  </a:lnTo>
                  <a:close/>
                </a:path>
                <a:path w="1936750" h="2857500">
                  <a:moveTo>
                    <a:pt x="1904745" y="399415"/>
                  </a:moveTo>
                  <a:lnTo>
                    <a:pt x="1892045" y="399415"/>
                  </a:lnTo>
                  <a:lnTo>
                    <a:pt x="1892045" y="412115"/>
                  </a:lnTo>
                  <a:lnTo>
                    <a:pt x="1904745" y="412115"/>
                  </a:lnTo>
                  <a:lnTo>
                    <a:pt x="1904745" y="399415"/>
                  </a:lnTo>
                  <a:close/>
                </a:path>
                <a:path w="1936750" h="2857500">
                  <a:moveTo>
                    <a:pt x="1904745" y="348615"/>
                  </a:moveTo>
                  <a:lnTo>
                    <a:pt x="1892045" y="348615"/>
                  </a:lnTo>
                  <a:lnTo>
                    <a:pt x="1892045" y="361315"/>
                  </a:lnTo>
                  <a:lnTo>
                    <a:pt x="1904745" y="361315"/>
                  </a:lnTo>
                  <a:lnTo>
                    <a:pt x="1904745" y="348615"/>
                  </a:lnTo>
                  <a:close/>
                </a:path>
                <a:path w="1936750" h="2857500">
                  <a:moveTo>
                    <a:pt x="1904745" y="208915"/>
                  </a:moveTo>
                  <a:lnTo>
                    <a:pt x="1892045" y="208915"/>
                  </a:lnTo>
                  <a:lnTo>
                    <a:pt x="1892045" y="310515"/>
                  </a:lnTo>
                  <a:lnTo>
                    <a:pt x="1904745" y="310515"/>
                  </a:lnTo>
                  <a:lnTo>
                    <a:pt x="1904745" y="208915"/>
                  </a:lnTo>
                  <a:close/>
                </a:path>
                <a:path w="1936750" h="2857500">
                  <a:moveTo>
                    <a:pt x="1904745" y="158115"/>
                  </a:moveTo>
                  <a:lnTo>
                    <a:pt x="1892045" y="158115"/>
                  </a:lnTo>
                  <a:lnTo>
                    <a:pt x="1892045" y="170815"/>
                  </a:lnTo>
                  <a:lnTo>
                    <a:pt x="1904745" y="170815"/>
                  </a:lnTo>
                  <a:lnTo>
                    <a:pt x="1904745" y="158115"/>
                  </a:lnTo>
                  <a:close/>
                </a:path>
                <a:path w="1936750" h="2857500">
                  <a:moveTo>
                    <a:pt x="1904745" y="107315"/>
                  </a:moveTo>
                  <a:lnTo>
                    <a:pt x="1892045" y="107315"/>
                  </a:lnTo>
                  <a:lnTo>
                    <a:pt x="1892045" y="120015"/>
                  </a:lnTo>
                  <a:lnTo>
                    <a:pt x="1904745" y="120015"/>
                  </a:lnTo>
                  <a:lnTo>
                    <a:pt x="1904745" y="107315"/>
                  </a:lnTo>
                  <a:close/>
                </a:path>
                <a:path w="1936750" h="2857500">
                  <a:moveTo>
                    <a:pt x="1898395" y="0"/>
                  </a:moveTo>
                  <a:lnTo>
                    <a:pt x="1860295" y="76200"/>
                  </a:lnTo>
                  <a:lnTo>
                    <a:pt x="1936495" y="76200"/>
                  </a:lnTo>
                  <a:lnTo>
                    <a:pt x="1933003" y="69215"/>
                  </a:lnTo>
                  <a:lnTo>
                    <a:pt x="1892045" y="69215"/>
                  </a:lnTo>
                  <a:lnTo>
                    <a:pt x="1892045" y="63500"/>
                  </a:lnTo>
                  <a:lnTo>
                    <a:pt x="1930145" y="63500"/>
                  </a:lnTo>
                  <a:lnTo>
                    <a:pt x="1898395" y="0"/>
                  </a:lnTo>
                  <a:close/>
                </a:path>
                <a:path w="1936750" h="2857500">
                  <a:moveTo>
                    <a:pt x="1904745" y="63500"/>
                  </a:moveTo>
                  <a:lnTo>
                    <a:pt x="1892045" y="63500"/>
                  </a:lnTo>
                  <a:lnTo>
                    <a:pt x="1892045" y="69215"/>
                  </a:lnTo>
                  <a:lnTo>
                    <a:pt x="1904745" y="69215"/>
                  </a:lnTo>
                  <a:lnTo>
                    <a:pt x="1904745" y="63500"/>
                  </a:lnTo>
                  <a:close/>
                </a:path>
                <a:path w="1936750" h="2857500">
                  <a:moveTo>
                    <a:pt x="1930145" y="63500"/>
                  </a:moveTo>
                  <a:lnTo>
                    <a:pt x="1904745" y="63500"/>
                  </a:lnTo>
                  <a:lnTo>
                    <a:pt x="1904745" y="69215"/>
                  </a:lnTo>
                  <a:lnTo>
                    <a:pt x="1933003" y="69215"/>
                  </a:lnTo>
                  <a:lnTo>
                    <a:pt x="1930145" y="63500"/>
                  </a:lnTo>
                  <a:close/>
                </a:path>
              </a:pathLst>
            </a:custGeom>
            <a:solidFill>
              <a:srgbClr val="E84B21"/>
            </a:solidFill>
          </p:spPr>
          <p:txBody>
            <a:bodyPr wrap="square" lIns="0" tIns="0" rIns="0" bIns="0" rtlCol="0"/>
            <a:lstStyle/>
            <a:p>
              <a:endParaRPr/>
            </a:p>
          </p:txBody>
        </p:sp>
        <p:pic>
          <p:nvPicPr>
            <p:cNvPr id="29" name="object 29"/>
            <p:cNvPicPr/>
            <p:nvPr/>
          </p:nvPicPr>
          <p:blipFill>
            <a:blip r:embed="rId6" cstate="print"/>
            <a:stretch>
              <a:fillRect/>
            </a:stretch>
          </p:blipFill>
          <p:spPr>
            <a:xfrm>
              <a:off x="9052560" y="1249679"/>
              <a:ext cx="1219200" cy="1219200"/>
            </a:xfrm>
            <a:prstGeom prst="rect">
              <a:avLst/>
            </a:prstGeom>
          </p:spPr>
        </p:pic>
        <p:sp>
          <p:nvSpPr>
            <p:cNvPr id="30" name="object 30"/>
            <p:cNvSpPr/>
            <p:nvPr/>
          </p:nvSpPr>
          <p:spPr>
            <a:xfrm>
              <a:off x="6269736" y="2468880"/>
              <a:ext cx="3430270" cy="2857500"/>
            </a:xfrm>
            <a:custGeom>
              <a:avLst/>
              <a:gdLst/>
              <a:ahLst/>
              <a:cxnLst/>
              <a:rect l="l" t="t" r="r" b="b"/>
              <a:pathLst>
                <a:path w="3430270" h="2857500">
                  <a:moveTo>
                    <a:pt x="31750" y="2780919"/>
                  </a:moveTo>
                  <a:lnTo>
                    <a:pt x="0" y="2780919"/>
                  </a:lnTo>
                  <a:lnTo>
                    <a:pt x="38100" y="2857119"/>
                  </a:lnTo>
                  <a:lnTo>
                    <a:pt x="69850" y="2793619"/>
                  </a:lnTo>
                  <a:lnTo>
                    <a:pt x="31750" y="2793619"/>
                  </a:lnTo>
                  <a:lnTo>
                    <a:pt x="31750" y="2780919"/>
                  </a:lnTo>
                  <a:close/>
                </a:path>
                <a:path w="3430270" h="2857500">
                  <a:moveTo>
                    <a:pt x="44450" y="2692019"/>
                  </a:moveTo>
                  <a:lnTo>
                    <a:pt x="31750" y="2692019"/>
                  </a:lnTo>
                  <a:lnTo>
                    <a:pt x="31750" y="2793619"/>
                  </a:lnTo>
                  <a:lnTo>
                    <a:pt x="44450" y="2793619"/>
                  </a:lnTo>
                  <a:lnTo>
                    <a:pt x="44450" y="2692019"/>
                  </a:lnTo>
                  <a:close/>
                </a:path>
                <a:path w="3430270" h="2857500">
                  <a:moveTo>
                    <a:pt x="76200" y="2780919"/>
                  </a:moveTo>
                  <a:lnTo>
                    <a:pt x="44450" y="2780919"/>
                  </a:lnTo>
                  <a:lnTo>
                    <a:pt x="44450" y="2793619"/>
                  </a:lnTo>
                  <a:lnTo>
                    <a:pt x="69850" y="2793619"/>
                  </a:lnTo>
                  <a:lnTo>
                    <a:pt x="76200" y="2780919"/>
                  </a:lnTo>
                  <a:close/>
                </a:path>
                <a:path w="3430270" h="2857500">
                  <a:moveTo>
                    <a:pt x="44450" y="2641219"/>
                  </a:moveTo>
                  <a:lnTo>
                    <a:pt x="31750" y="2641219"/>
                  </a:lnTo>
                  <a:lnTo>
                    <a:pt x="31750" y="2653919"/>
                  </a:lnTo>
                  <a:lnTo>
                    <a:pt x="44450" y="2653919"/>
                  </a:lnTo>
                  <a:lnTo>
                    <a:pt x="44450" y="2641219"/>
                  </a:lnTo>
                  <a:close/>
                </a:path>
                <a:path w="3430270" h="2857500">
                  <a:moveTo>
                    <a:pt x="44450" y="2590419"/>
                  </a:moveTo>
                  <a:lnTo>
                    <a:pt x="31750" y="2590419"/>
                  </a:lnTo>
                  <a:lnTo>
                    <a:pt x="31750" y="2603119"/>
                  </a:lnTo>
                  <a:lnTo>
                    <a:pt x="44450" y="2603119"/>
                  </a:lnTo>
                  <a:lnTo>
                    <a:pt x="44450" y="2590419"/>
                  </a:lnTo>
                  <a:close/>
                </a:path>
                <a:path w="3430270" h="2857500">
                  <a:moveTo>
                    <a:pt x="44450" y="2450719"/>
                  </a:moveTo>
                  <a:lnTo>
                    <a:pt x="31750" y="2450719"/>
                  </a:lnTo>
                  <a:lnTo>
                    <a:pt x="31750" y="2552319"/>
                  </a:lnTo>
                  <a:lnTo>
                    <a:pt x="44450" y="2552319"/>
                  </a:lnTo>
                  <a:lnTo>
                    <a:pt x="44450" y="2450719"/>
                  </a:lnTo>
                  <a:close/>
                </a:path>
                <a:path w="3430270" h="2857500">
                  <a:moveTo>
                    <a:pt x="44450" y="2399919"/>
                  </a:moveTo>
                  <a:lnTo>
                    <a:pt x="31750" y="2399919"/>
                  </a:lnTo>
                  <a:lnTo>
                    <a:pt x="31750" y="2412619"/>
                  </a:lnTo>
                  <a:lnTo>
                    <a:pt x="44450" y="2412619"/>
                  </a:lnTo>
                  <a:lnTo>
                    <a:pt x="44450" y="2399919"/>
                  </a:lnTo>
                  <a:close/>
                </a:path>
                <a:path w="3430270" h="2857500">
                  <a:moveTo>
                    <a:pt x="44450" y="2349119"/>
                  </a:moveTo>
                  <a:lnTo>
                    <a:pt x="31750" y="2349119"/>
                  </a:lnTo>
                  <a:lnTo>
                    <a:pt x="31750" y="2361819"/>
                  </a:lnTo>
                  <a:lnTo>
                    <a:pt x="44450" y="2361819"/>
                  </a:lnTo>
                  <a:lnTo>
                    <a:pt x="44450" y="2349119"/>
                  </a:lnTo>
                  <a:close/>
                </a:path>
                <a:path w="3430270" h="2857500">
                  <a:moveTo>
                    <a:pt x="44450" y="2209419"/>
                  </a:moveTo>
                  <a:lnTo>
                    <a:pt x="31750" y="2209419"/>
                  </a:lnTo>
                  <a:lnTo>
                    <a:pt x="31750" y="2311019"/>
                  </a:lnTo>
                  <a:lnTo>
                    <a:pt x="44450" y="2311019"/>
                  </a:lnTo>
                  <a:lnTo>
                    <a:pt x="44450" y="2209419"/>
                  </a:lnTo>
                  <a:close/>
                </a:path>
                <a:path w="3430270" h="2857500">
                  <a:moveTo>
                    <a:pt x="44450" y="2158619"/>
                  </a:moveTo>
                  <a:lnTo>
                    <a:pt x="31750" y="2158619"/>
                  </a:lnTo>
                  <a:lnTo>
                    <a:pt x="31750" y="2171319"/>
                  </a:lnTo>
                  <a:lnTo>
                    <a:pt x="44450" y="2171319"/>
                  </a:lnTo>
                  <a:lnTo>
                    <a:pt x="44450" y="2158619"/>
                  </a:lnTo>
                  <a:close/>
                </a:path>
                <a:path w="3430270" h="2857500">
                  <a:moveTo>
                    <a:pt x="44450" y="2107819"/>
                  </a:moveTo>
                  <a:lnTo>
                    <a:pt x="31750" y="2107819"/>
                  </a:lnTo>
                  <a:lnTo>
                    <a:pt x="31750" y="2120519"/>
                  </a:lnTo>
                  <a:lnTo>
                    <a:pt x="44450" y="2120519"/>
                  </a:lnTo>
                  <a:lnTo>
                    <a:pt x="44450" y="2107819"/>
                  </a:lnTo>
                  <a:close/>
                </a:path>
                <a:path w="3430270" h="2857500">
                  <a:moveTo>
                    <a:pt x="44450" y="1968119"/>
                  </a:moveTo>
                  <a:lnTo>
                    <a:pt x="31750" y="1968119"/>
                  </a:lnTo>
                  <a:lnTo>
                    <a:pt x="31750" y="2069719"/>
                  </a:lnTo>
                  <a:lnTo>
                    <a:pt x="44450" y="2069719"/>
                  </a:lnTo>
                  <a:lnTo>
                    <a:pt x="44450" y="1968119"/>
                  </a:lnTo>
                  <a:close/>
                </a:path>
                <a:path w="3430270" h="2857500">
                  <a:moveTo>
                    <a:pt x="44450" y="1917319"/>
                  </a:moveTo>
                  <a:lnTo>
                    <a:pt x="31750" y="1917319"/>
                  </a:lnTo>
                  <a:lnTo>
                    <a:pt x="31750" y="1930019"/>
                  </a:lnTo>
                  <a:lnTo>
                    <a:pt x="44450" y="1930019"/>
                  </a:lnTo>
                  <a:lnTo>
                    <a:pt x="44450" y="1917319"/>
                  </a:lnTo>
                  <a:close/>
                </a:path>
                <a:path w="3430270" h="2857500">
                  <a:moveTo>
                    <a:pt x="44450" y="1866519"/>
                  </a:moveTo>
                  <a:lnTo>
                    <a:pt x="31750" y="1866519"/>
                  </a:lnTo>
                  <a:lnTo>
                    <a:pt x="31750" y="1879219"/>
                  </a:lnTo>
                  <a:lnTo>
                    <a:pt x="44450" y="1879219"/>
                  </a:lnTo>
                  <a:lnTo>
                    <a:pt x="44450" y="1866519"/>
                  </a:lnTo>
                  <a:close/>
                </a:path>
                <a:path w="3430270" h="2857500">
                  <a:moveTo>
                    <a:pt x="44450" y="1726819"/>
                  </a:moveTo>
                  <a:lnTo>
                    <a:pt x="31750" y="1726819"/>
                  </a:lnTo>
                  <a:lnTo>
                    <a:pt x="31750" y="1828419"/>
                  </a:lnTo>
                  <a:lnTo>
                    <a:pt x="44450" y="1828419"/>
                  </a:lnTo>
                  <a:lnTo>
                    <a:pt x="44450" y="1726819"/>
                  </a:lnTo>
                  <a:close/>
                </a:path>
                <a:path w="3430270" h="2857500">
                  <a:moveTo>
                    <a:pt x="44450" y="1676019"/>
                  </a:moveTo>
                  <a:lnTo>
                    <a:pt x="31750" y="1676019"/>
                  </a:lnTo>
                  <a:lnTo>
                    <a:pt x="31750" y="1688719"/>
                  </a:lnTo>
                  <a:lnTo>
                    <a:pt x="44450" y="1688719"/>
                  </a:lnTo>
                  <a:lnTo>
                    <a:pt x="44450" y="1676019"/>
                  </a:lnTo>
                  <a:close/>
                </a:path>
                <a:path w="3430270" h="2857500">
                  <a:moveTo>
                    <a:pt x="44450" y="1625219"/>
                  </a:moveTo>
                  <a:lnTo>
                    <a:pt x="31750" y="1625219"/>
                  </a:lnTo>
                  <a:lnTo>
                    <a:pt x="31750" y="1637919"/>
                  </a:lnTo>
                  <a:lnTo>
                    <a:pt x="44450" y="1637919"/>
                  </a:lnTo>
                  <a:lnTo>
                    <a:pt x="44450" y="1625219"/>
                  </a:lnTo>
                  <a:close/>
                </a:path>
                <a:path w="3430270" h="2857500">
                  <a:moveTo>
                    <a:pt x="44450" y="1485519"/>
                  </a:moveTo>
                  <a:lnTo>
                    <a:pt x="31750" y="1485519"/>
                  </a:lnTo>
                  <a:lnTo>
                    <a:pt x="31750" y="1587119"/>
                  </a:lnTo>
                  <a:lnTo>
                    <a:pt x="44450" y="1587119"/>
                  </a:lnTo>
                  <a:lnTo>
                    <a:pt x="44450" y="1485519"/>
                  </a:lnTo>
                  <a:close/>
                </a:path>
                <a:path w="3430270" h="2857500">
                  <a:moveTo>
                    <a:pt x="44450" y="1434719"/>
                  </a:moveTo>
                  <a:lnTo>
                    <a:pt x="31750" y="1434719"/>
                  </a:lnTo>
                  <a:lnTo>
                    <a:pt x="31750" y="1447419"/>
                  </a:lnTo>
                  <a:lnTo>
                    <a:pt x="44450" y="1447419"/>
                  </a:lnTo>
                  <a:lnTo>
                    <a:pt x="44450" y="1434719"/>
                  </a:lnTo>
                  <a:close/>
                </a:path>
                <a:path w="3430270" h="2857500">
                  <a:moveTo>
                    <a:pt x="82803" y="1422146"/>
                  </a:moveTo>
                  <a:lnTo>
                    <a:pt x="70103" y="1422146"/>
                  </a:lnTo>
                  <a:lnTo>
                    <a:pt x="70103" y="1434846"/>
                  </a:lnTo>
                  <a:lnTo>
                    <a:pt x="82803" y="1434846"/>
                  </a:lnTo>
                  <a:lnTo>
                    <a:pt x="82803" y="1422146"/>
                  </a:lnTo>
                  <a:close/>
                </a:path>
                <a:path w="3430270" h="2857500">
                  <a:moveTo>
                    <a:pt x="222503" y="1422146"/>
                  </a:moveTo>
                  <a:lnTo>
                    <a:pt x="120903" y="1422146"/>
                  </a:lnTo>
                  <a:lnTo>
                    <a:pt x="120903" y="1434846"/>
                  </a:lnTo>
                  <a:lnTo>
                    <a:pt x="222503" y="1434846"/>
                  </a:lnTo>
                  <a:lnTo>
                    <a:pt x="222503" y="1422146"/>
                  </a:lnTo>
                  <a:close/>
                </a:path>
                <a:path w="3430270" h="2857500">
                  <a:moveTo>
                    <a:pt x="273304" y="1422146"/>
                  </a:moveTo>
                  <a:lnTo>
                    <a:pt x="260604" y="1422146"/>
                  </a:lnTo>
                  <a:lnTo>
                    <a:pt x="260604" y="1434846"/>
                  </a:lnTo>
                  <a:lnTo>
                    <a:pt x="273304" y="1434846"/>
                  </a:lnTo>
                  <a:lnTo>
                    <a:pt x="273304" y="1422146"/>
                  </a:lnTo>
                  <a:close/>
                </a:path>
                <a:path w="3430270" h="2857500">
                  <a:moveTo>
                    <a:pt x="324104" y="1422146"/>
                  </a:moveTo>
                  <a:lnTo>
                    <a:pt x="311404" y="1422146"/>
                  </a:lnTo>
                  <a:lnTo>
                    <a:pt x="311404" y="1434846"/>
                  </a:lnTo>
                  <a:lnTo>
                    <a:pt x="324104" y="1434846"/>
                  </a:lnTo>
                  <a:lnTo>
                    <a:pt x="324104" y="1422146"/>
                  </a:lnTo>
                  <a:close/>
                </a:path>
                <a:path w="3430270" h="2857500">
                  <a:moveTo>
                    <a:pt x="463804" y="1422146"/>
                  </a:moveTo>
                  <a:lnTo>
                    <a:pt x="362204" y="1422146"/>
                  </a:lnTo>
                  <a:lnTo>
                    <a:pt x="362204" y="1434846"/>
                  </a:lnTo>
                  <a:lnTo>
                    <a:pt x="463804" y="1434846"/>
                  </a:lnTo>
                  <a:lnTo>
                    <a:pt x="463804" y="1422146"/>
                  </a:lnTo>
                  <a:close/>
                </a:path>
                <a:path w="3430270" h="2857500">
                  <a:moveTo>
                    <a:pt x="514604" y="1422146"/>
                  </a:moveTo>
                  <a:lnTo>
                    <a:pt x="501904" y="1422146"/>
                  </a:lnTo>
                  <a:lnTo>
                    <a:pt x="501904" y="1434846"/>
                  </a:lnTo>
                  <a:lnTo>
                    <a:pt x="514604" y="1434846"/>
                  </a:lnTo>
                  <a:lnTo>
                    <a:pt x="514604" y="1422146"/>
                  </a:lnTo>
                  <a:close/>
                </a:path>
                <a:path w="3430270" h="2857500">
                  <a:moveTo>
                    <a:pt x="565404" y="1422146"/>
                  </a:moveTo>
                  <a:lnTo>
                    <a:pt x="552704" y="1422146"/>
                  </a:lnTo>
                  <a:lnTo>
                    <a:pt x="552704" y="1434846"/>
                  </a:lnTo>
                  <a:lnTo>
                    <a:pt x="565404" y="1434846"/>
                  </a:lnTo>
                  <a:lnTo>
                    <a:pt x="565404" y="1422146"/>
                  </a:lnTo>
                  <a:close/>
                </a:path>
                <a:path w="3430270" h="2857500">
                  <a:moveTo>
                    <a:pt x="705104" y="1422146"/>
                  </a:moveTo>
                  <a:lnTo>
                    <a:pt x="603504" y="1422146"/>
                  </a:lnTo>
                  <a:lnTo>
                    <a:pt x="603504" y="1434846"/>
                  </a:lnTo>
                  <a:lnTo>
                    <a:pt x="705104" y="1434846"/>
                  </a:lnTo>
                  <a:lnTo>
                    <a:pt x="705104" y="1422146"/>
                  </a:lnTo>
                  <a:close/>
                </a:path>
                <a:path w="3430270" h="2857500">
                  <a:moveTo>
                    <a:pt x="755904" y="1422146"/>
                  </a:moveTo>
                  <a:lnTo>
                    <a:pt x="743204" y="1422146"/>
                  </a:lnTo>
                  <a:lnTo>
                    <a:pt x="743204" y="1434846"/>
                  </a:lnTo>
                  <a:lnTo>
                    <a:pt x="755904" y="1434846"/>
                  </a:lnTo>
                  <a:lnTo>
                    <a:pt x="755904" y="1422146"/>
                  </a:lnTo>
                  <a:close/>
                </a:path>
                <a:path w="3430270" h="2857500">
                  <a:moveTo>
                    <a:pt x="806704" y="1422146"/>
                  </a:moveTo>
                  <a:lnTo>
                    <a:pt x="794004" y="1422146"/>
                  </a:lnTo>
                  <a:lnTo>
                    <a:pt x="794004" y="1434846"/>
                  </a:lnTo>
                  <a:lnTo>
                    <a:pt x="806704" y="1434846"/>
                  </a:lnTo>
                  <a:lnTo>
                    <a:pt x="806704" y="1422146"/>
                  </a:lnTo>
                  <a:close/>
                </a:path>
                <a:path w="3430270" h="2857500">
                  <a:moveTo>
                    <a:pt x="946404" y="1422146"/>
                  </a:moveTo>
                  <a:lnTo>
                    <a:pt x="844804" y="1422146"/>
                  </a:lnTo>
                  <a:lnTo>
                    <a:pt x="844804" y="1434846"/>
                  </a:lnTo>
                  <a:lnTo>
                    <a:pt x="946404" y="1434846"/>
                  </a:lnTo>
                  <a:lnTo>
                    <a:pt x="946404" y="1422146"/>
                  </a:lnTo>
                  <a:close/>
                </a:path>
                <a:path w="3430270" h="2857500">
                  <a:moveTo>
                    <a:pt x="997204" y="1422146"/>
                  </a:moveTo>
                  <a:lnTo>
                    <a:pt x="984504" y="1422146"/>
                  </a:lnTo>
                  <a:lnTo>
                    <a:pt x="984504" y="1434846"/>
                  </a:lnTo>
                  <a:lnTo>
                    <a:pt x="997204" y="1434846"/>
                  </a:lnTo>
                  <a:lnTo>
                    <a:pt x="997204" y="1422146"/>
                  </a:lnTo>
                  <a:close/>
                </a:path>
                <a:path w="3430270" h="2857500">
                  <a:moveTo>
                    <a:pt x="1048004" y="1422146"/>
                  </a:moveTo>
                  <a:lnTo>
                    <a:pt x="1035304" y="1422146"/>
                  </a:lnTo>
                  <a:lnTo>
                    <a:pt x="1035304" y="1434846"/>
                  </a:lnTo>
                  <a:lnTo>
                    <a:pt x="1048004" y="1434846"/>
                  </a:lnTo>
                  <a:lnTo>
                    <a:pt x="1048004" y="1422146"/>
                  </a:lnTo>
                  <a:close/>
                </a:path>
                <a:path w="3430270" h="2857500">
                  <a:moveTo>
                    <a:pt x="1187704" y="1422146"/>
                  </a:moveTo>
                  <a:lnTo>
                    <a:pt x="1086104" y="1422146"/>
                  </a:lnTo>
                  <a:lnTo>
                    <a:pt x="1086104" y="1434846"/>
                  </a:lnTo>
                  <a:lnTo>
                    <a:pt x="1187704" y="1434846"/>
                  </a:lnTo>
                  <a:lnTo>
                    <a:pt x="1187704" y="1422146"/>
                  </a:lnTo>
                  <a:close/>
                </a:path>
                <a:path w="3430270" h="2857500">
                  <a:moveTo>
                    <a:pt x="1238504" y="1422146"/>
                  </a:moveTo>
                  <a:lnTo>
                    <a:pt x="1225804" y="1422146"/>
                  </a:lnTo>
                  <a:lnTo>
                    <a:pt x="1225804" y="1434846"/>
                  </a:lnTo>
                  <a:lnTo>
                    <a:pt x="1238504" y="1434846"/>
                  </a:lnTo>
                  <a:lnTo>
                    <a:pt x="1238504" y="1422146"/>
                  </a:lnTo>
                  <a:close/>
                </a:path>
                <a:path w="3430270" h="2857500">
                  <a:moveTo>
                    <a:pt x="1289304" y="1422146"/>
                  </a:moveTo>
                  <a:lnTo>
                    <a:pt x="1276604" y="1422146"/>
                  </a:lnTo>
                  <a:lnTo>
                    <a:pt x="1276604" y="1434846"/>
                  </a:lnTo>
                  <a:lnTo>
                    <a:pt x="1289304" y="1434846"/>
                  </a:lnTo>
                  <a:lnTo>
                    <a:pt x="1289304" y="1422146"/>
                  </a:lnTo>
                  <a:close/>
                </a:path>
                <a:path w="3430270" h="2857500">
                  <a:moveTo>
                    <a:pt x="1429004" y="1422146"/>
                  </a:moveTo>
                  <a:lnTo>
                    <a:pt x="1327404" y="1422146"/>
                  </a:lnTo>
                  <a:lnTo>
                    <a:pt x="1327404" y="1434846"/>
                  </a:lnTo>
                  <a:lnTo>
                    <a:pt x="1429004" y="1434846"/>
                  </a:lnTo>
                  <a:lnTo>
                    <a:pt x="1429004" y="1422146"/>
                  </a:lnTo>
                  <a:close/>
                </a:path>
                <a:path w="3430270" h="2857500">
                  <a:moveTo>
                    <a:pt x="1479804" y="1422146"/>
                  </a:moveTo>
                  <a:lnTo>
                    <a:pt x="1467104" y="1422146"/>
                  </a:lnTo>
                  <a:lnTo>
                    <a:pt x="1467104" y="1434846"/>
                  </a:lnTo>
                  <a:lnTo>
                    <a:pt x="1479804" y="1434846"/>
                  </a:lnTo>
                  <a:lnTo>
                    <a:pt x="1479804" y="1422146"/>
                  </a:lnTo>
                  <a:close/>
                </a:path>
                <a:path w="3430270" h="2857500">
                  <a:moveTo>
                    <a:pt x="1530604" y="1422146"/>
                  </a:moveTo>
                  <a:lnTo>
                    <a:pt x="1517904" y="1422146"/>
                  </a:lnTo>
                  <a:lnTo>
                    <a:pt x="1517904" y="1434846"/>
                  </a:lnTo>
                  <a:lnTo>
                    <a:pt x="1530604" y="1434846"/>
                  </a:lnTo>
                  <a:lnTo>
                    <a:pt x="1530604" y="1422146"/>
                  </a:lnTo>
                  <a:close/>
                </a:path>
                <a:path w="3430270" h="2857500">
                  <a:moveTo>
                    <a:pt x="1670304" y="1422146"/>
                  </a:moveTo>
                  <a:lnTo>
                    <a:pt x="1568704" y="1422146"/>
                  </a:lnTo>
                  <a:lnTo>
                    <a:pt x="1568704" y="1434846"/>
                  </a:lnTo>
                  <a:lnTo>
                    <a:pt x="1670304" y="1434846"/>
                  </a:lnTo>
                  <a:lnTo>
                    <a:pt x="1670304" y="1422146"/>
                  </a:lnTo>
                  <a:close/>
                </a:path>
                <a:path w="3430270" h="2857500">
                  <a:moveTo>
                    <a:pt x="1721104" y="1422146"/>
                  </a:moveTo>
                  <a:lnTo>
                    <a:pt x="1708404" y="1422146"/>
                  </a:lnTo>
                  <a:lnTo>
                    <a:pt x="1708404" y="1434846"/>
                  </a:lnTo>
                  <a:lnTo>
                    <a:pt x="1721104" y="1434846"/>
                  </a:lnTo>
                  <a:lnTo>
                    <a:pt x="1721104" y="1422146"/>
                  </a:lnTo>
                  <a:close/>
                </a:path>
                <a:path w="3430270" h="2857500">
                  <a:moveTo>
                    <a:pt x="1771904" y="1422146"/>
                  </a:moveTo>
                  <a:lnTo>
                    <a:pt x="1759204" y="1422146"/>
                  </a:lnTo>
                  <a:lnTo>
                    <a:pt x="1759204" y="1434846"/>
                  </a:lnTo>
                  <a:lnTo>
                    <a:pt x="1771904" y="1434846"/>
                  </a:lnTo>
                  <a:lnTo>
                    <a:pt x="1771904" y="1422146"/>
                  </a:lnTo>
                  <a:close/>
                </a:path>
                <a:path w="3430270" h="2857500">
                  <a:moveTo>
                    <a:pt x="1911604" y="1422146"/>
                  </a:moveTo>
                  <a:lnTo>
                    <a:pt x="1810004" y="1422146"/>
                  </a:lnTo>
                  <a:lnTo>
                    <a:pt x="1810004" y="1434846"/>
                  </a:lnTo>
                  <a:lnTo>
                    <a:pt x="1911604" y="1434846"/>
                  </a:lnTo>
                  <a:lnTo>
                    <a:pt x="1911604" y="1422146"/>
                  </a:lnTo>
                  <a:close/>
                </a:path>
                <a:path w="3430270" h="2857500">
                  <a:moveTo>
                    <a:pt x="1962404" y="1422146"/>
                  </a:moveTo>
                  <a:lnTo>
                    <a:pt x="1949704" y="1422146"/>
                  </a:lnTo>
                  <a:lnTo>
                    <a:pt x="1949704" y="1434846"/>
                  </a:lnTo>
                  <a:lnTo>
                    <a:pt x="1962404" y="1434846"/>
                  </a:lnTo>
                  <a:lnTo>
                    <a:pt x="1962404" y="1422146"/>
                  </a:lnTo>
                  <a:close/>
                </a:path>
                <a:path w="3430270" h="2857500">
                  <a:moveTo>
                    <a:pt x="2013204" y="1422146"/>
                  </a:moveTo>
                  <a:lnTo>
                    <a:pt x="2000504" y="1422146"/>
                  </a:lnTo>
                  <a:lnTo>
                    <a:pt x="2000504" y="1434846"/>
                  </a:lnTo>
                  <a:lnTo>
                    <a:pt x="2013204" y="1434846"/>
                  </a:lnTo>
                  <a:lnTo>
                    <a:pt x="2013204" y="1422146"/>
                  </a:lnTo>
                  <a:close/>
                </a:path>
                <a:path w="3430270" h="2857500">
                  <a:moveTo>
                    <a:pt x="2152904" y="1422146"/>
                  </a:moveTo>
                  <a:lnTo>
                    <a:pt x="2051304" y="1422146"/>
                  </a:lnTo>
                  <a:lnTo>
                    <a:pt x="2051304" y="1434846"/>
                  </a:lnTo>
                  <a:lnTo>
                    <a:pt x="2152904" y="1434846"/>
                  </a:lnTo>
                  <a:lnTo>
                    <a:pt x="2152904" y="1422146"/>
                  </a:lnTo>
                  <a:close/>
                </a:path>
                <a:path w="3430270" h="2857500">
                  <a:moveTo>
                    <a:pt x="2203704" y="1422146"/>
                  </a:moveTo>
                  <a:lnTo>
                    <a:pt x="2191004" y="1422146"/>
                  </a:lnTo>
                  <a:lnTo>
                    <a:pt x="2191004" y="1434846"/>
                  </a:lnTo>
                  <a:lnTo>
                    <a:pt x="2203704" y="1434846"/>
                  </a:lnTo>
                  <a:lnTo>
                    <a:pt x="2203704" y="1422146"/>
                  </a:lnTo>
                  <a:close/>
                </a:path>
                <a:path w="3430270" h="2857500">
                  <a:moveTo>
                    <a:pt x="2254504" y="1422146"/>
                  </a:moveTo>
                  <a:lnTo>
                    <a:pt x="2241804" y="1422146"/>
                  </a:lnTo>
                  <a:lnTo>
                    <a:pt x="2241804" y="1434846"/>
                  </a:lnTo>
                  <a:lnTo>
                    <a:pt x="2254504" y="1434846"/>
                  </a:lnTo>
                  <a:lnTo>
                    <a:pt x="2254504" y="1422146"/>
                  </a:lnTo>
                  <a:close/>
                </a:path>
                <a:path w="3430270" h="2857500">
                  <a:moveTo>
                    <a:pt x="2394204" y="1422146"/>
                  </a:moveTo>
                  <a:lnTo>
                    <a:pt x="2292604" y="1422146"/>
                  </a:lnTo>
                  <a:lnTo>
                    <a:pt x="2292604" y="1434846"/>
                  </a:lnTo>
                  <a:lnTo>
                    <a:pt x="2394204" y="1434846"/>
                  </a:lnTo>
                  <a:lnTo>
                    <a:pt x="2394204" y="1422146"/>
                  </a:lnTo>
                  <a:close/>
                </a:path>
                <a:path w="3430270" h="2857500">
                  <a:moveTo>
                    <a:pt x="2445004" y="1422146"/>
                  </a:moveTo>
                  <a:lnTo>
                    <a:pt x="2432304" y="1422146"/>
                  </a:lnTo>
                  <a:lnTo>
                    <a:pt x="2432304" y="1434846"/>
                  </a:lnTo>
                  <a:lnTo>
                    <a:pt x="2445004" y="1434846"/>
                  </a:lnTo>
                  <a:lnTo>
                    <a:pt x="2445004" y="1422146"/>
                  </a:lnTo>
                  <a:close/>
                </a:path>
                <a:path w="3430270" h="2857500">
                  <a:moveTo>
                    <a:pt x="2495804" y="1422146"/>
                  </a:moveTo>
                  <a:lnTo>
                    <a:pt x="2483104" y="1422146"/>
                  </a:lnTo>
                  <a:lnTo>
                    <a:pt x="2483104" y="1434846"/>
                  </a:lnTo>
                  <a:lnTo>
                    <a:pt x="2495804" y="1434846"/>
                  </a:lnTo>
                  <a:lnTo>
                    <a:pt x="2495804" y="1422146"/>
                  </a:lnTo>
                  <a:close/>
                </a:path>
                <a:path w="3430270" h="2857500">
                  <a:moveTo>
                    <a:pt x="2635504" y="1422146"/>
                  </a:moveTo>
                  <a:lnTo>
                    <a:pt x="2533904" y="1422146"/>
                  </a:lnTo>
                  <a:lnTo>
                    <a:pt x="2533904" y="1434846"/>
                  </a:lnTo>
                  <a:lnTo>
                    <a:pt x="2635504" y="1434846"/>
                  </a:lnTo>
                  <a:lnTo>
                    <a:pt x="2635504" y="1422146"/>
                  </a:lnTo>
                  <a:close/>
                </a:path>
                <a:path w="3430270" h="2857500">
                  <a:moveTo>
                    <a:pt x="2686304" y="1422146"/>
                  </a:moveTo>
                  <a:lnTo>
                    <a:pt x="2673604" y="1422146"/>
                  </a:lnTo>
                  <a:lnTo>
                    <a:pt x="2673604" y="1434846"/>
                  </a:lnTo>
                  <a:lnTo>
                    <a:pt x="2686304" y="1434846"/>
                  </a:lnTo>
                  <a:lnTo>
                    <a:pt x="2686304" y="1422146"/>
                  </a:lnTo>
                  <a:close/>
                </a:path>
                <a:path w="3430270" h="2857500">
                  <a:moveTo>
                    <a:pt x="2737104" y="1422146"/>
                  </a:moveTo>
                  <a:lnTo>
                    <a:pt x="2724404" y="1422146"/>
                  </a:lnTo>
                  <a:lnTo>
                    <a:pt x="2724404" y="1434846"/>
                  </a:lnTo>
                  <a:lnTo>
                    <a:pt x="2737104" y="1434846"/>
                  </a:lnTo>
                  <a:lnTo>
                    <a:pt x="2737104" y="1422146"/>
                  </a:lnTo>
                  <a:close/>
                </a:path>
                <a:path w="3430270" h="2857500">
                  <a:moveTo>
                    <a:pt x="2876804" y="1422146"/>
                  </a:moveTo>
                  <a:lnTo>
                    <a:pt x="2775204" y="1422146"/>
                  </a:lnTo>
                  <a:lnTo>
                    <a:pt x="2775204" y="1434846"/>
                  </a:lnTo>
                  <a:lnTo>
                    <a:pt x="2876804" y="1434846"/>
                  </a:lnTo>
                  <a:lnTo>
                    <a:pt x="2876804" y="1422146"/>
                  </a:lnTo>
                  <a:close/>
                </a:path>
                <a:path w="3430270" h="2857500">
                  <a:moveTo>
                    <a:pt x="2927604" y="1422146"/>
                  </a:moveTo>
                  <a:lnTo>
                    <a:pt x="2914904" y="1422146"/>
                  </a:lnTo>
                  <a:lnTo>
                    <a:pt x="2914904" y="1434846"/>
                  </a:lnTo>
                  <a:lnTo>
                    <a:pt x="2927604" y="1434846"/>
                  </a:lnTo>
                  <a:lnTo>
                    <a:pt x="2927604" y="1422146"/>
                  </a:lnTo>
                  <a:close/>
                </a:path>
                <a:path w="3430270" h="2857500">
                  <a:moveTo>
                    <a:pt x="2978404" y="1422146"/>
                  </a:moveTo>
                  <a:lnTo>
                    <a:pt x="2965704" y="1422146"/>
                  </a:lnTo>
                  <a:lnTo>
                    <a:pt x="2965704" y="1434846"/>
                  </a:lnTo>
                  <a:lnTo>
                    <a:pt x="2978404" y="1434846"/>
                  </a:lnTo>
                  <a:lnTo>
                    <a:pt x="2978404" y="1422146"/>
                  </a:lnTo>
                  <a:close/>
                </a:path>
                <a:path w="3430270" h="2857500">
                  <a:moveTo>
                    <a:pt x="3118104" y="1422146"/>
                  </a:moveTo>
                  <a:lnTo>
                    <a:pt x="3016504" y="1422146"/>
                  </a:lnTo>
                  <a:lnTo>
                    <a:pt x="3016504" y="1434846"/>
                  </a:lnTo>
                  <a:lnTo>
                    <a:pt x="3118104" y="1434846"/>
                  </a:lnTo>
                  <a:lnTo>
                    <a:pt x="3118104" y="1422146"/>
                  </a:lnTo>
                  <a:close/>
                </a:path>
                <a:path w="3430270" h="2857500">
                  <a:moveTo>
                    <a:pt x="3168904" y="1422146"/>
                  </a:moveTo>
                  <a:lnTo>
                    <a:pt x="3156204" y="1422146"/>
                  </a:lnTo>
                  <a:lnTo>
                    <a:pt x="3156204" y="1434846"/>
                  </a:lnTo>
                  <a:lnTo>
                    <a:pt x="3168904" y="1434846"/>
                  </a:lnTo>
                  <a:lnTo>
                    <a:pt x="3168904" y="1422146"/>
                  </a:lnTo>
                  <a:close/>
                </a:path>
                <a:path w="3430270" h="2857500">
                  <a:moveTo>
                    <a:pt x="3219704" y="1422146"/>
                  </a:moveTo>
                  <a:lnTo>
                    <a:pt x="3207004" y="1422146"/>
                  </a:lnTo>
                  <a:lnTo>
                    <a:pt x="3207004" y="1434846"/>
                  </a:lnTo>
                  <a:lnTo>
                    <a:pt x="3219704" y="1434846"/>
                  </a:lnTo>
                  <a:lnTo>
                    <a:pt x="3219704" y="1422146"/>
                  </a:lnTo>
                  <a:close/>
                </a:path>
                <a:path w="3430270" h="2857500">
                  <a:moveTo>
                    <a:pt x="3359404" y="1422146"/>
                  </a:moveTo>
                  <a:lnTo>
                    <a:pt x="3257804" y="1422146"/>
                  </a:lnTo>
                  <a:lnTo>
                    <a:pt x="3257804" y="1434846"/>
                  </a:lnTo>
                  <a:lnTo>
                    <a:pt x="3359404" y="1434846"/>
                  </a:lnTo>
                  <a:lnTo>
                    <a:pt x="3359404" y="1422146"/>
                  </a:lnTo>
                  <a:close/>
                </a:path>
                <a:path w="3430270" h="2857500">
                  <a:moveTo>
                    <a:pt x="3398266" y="1410335"/>
                  </a:moveTo>
                  <a:lnTo>
                    <a:pt x="3385566" y="1410335"/>
                  </a:lnTo>
                  <a:lnTo>
                    <a:pt x="3385566" y="1423035"/>
                  </a:lnTo>
                  <a:lnTo>
                    <a:pt x="3398266" y="1423035"/>
                  </a:lnTo>
                  <a:lnTo>
                    <a:pt x="3398266" y="1410335"/>
                  </a:lnTo>
                  <a:close/>
                </a:path>
                <a:path w="3430270" h="2857500">
                  <a:moveTo>
                    <a:pt x="3398266" y="1359535"/>
                  </a:moveTo>
                  <a:lnTo>
                    <a:pt x="3385566" y="1359535"/>
                  </a:lnTo>
                  <a:lnTo>
                    <a:pt x="3385566" y="1372235"/>
                  </a:lnTo>
                  <a:lnTo>
                    <a:pt x="3398266" y="1372235"/>
                  </a:lnTo>
                  <a:lnTo>
                    <a:pt x="3398266" y="1359535"/>
                  </a:lnTo>
                  <a:close/>
                </a:path>
                <a:path w="3430270" h="2857500">
                  <a:moveTo>
                    <a:pt x="3398266" y="1219835"/>
                  </a:moveTo>
                  <a:lnTo>
                    <a:pt x="3385566" y="1219835"/>
                  </a:lnTo>
                  <a:lnTo>
                    <a:pt x="3385566" y="1321435"/>
                  </a:lnTo>
                  <a:lnTo>
                    <a:pt x="3398266" y="1321435"/>
                  </a:lnTo>
                  <a:lnTo>
                    <a:pt x="3398266" y="1219835"/>
                  </a:lnTo>
                  <a:close/>
                </a:path>
                <a:path w="3430270" h="2857500">
                  <a:moveTo>
                    <a:pt x="3398266" y="1169035"/>
                  </a:moveTo>
                  <a:lnTo>
                    <a:pt x="3385566" y="1169035"/>
                  </a:lnTo>
                  <a:lnTo>
                    <a:pt x="3385566" y="1181735"/>
                  </a:lnTo>
                  <a:lnTo>
                    <a:pt x="3398266" y="1181735"/>
                  </a:lnTo>
                  <a:lnTo>
                    <a:pt x="3398266" y="1169035"/>
                  </a:lnTo>
                  <a:close/>
                </a:path>
                <a:path w="3430270" h="2857500">
                  <a:moveTo>
                    <a:pt x="3398266" y="1118235"/>
                  </a:moveTo>
                  <a:lnTo>
                    <a:pt x="3385566" y="1118235"/>
                  </a:lnTo>
                  <a:lnTo>
                    <a:pt x="3385566" y="1130935"/>
                  </a:lnTo>
                  <a:lnTo>
                    <a:pt x="3398266" y="1130935"/>
                  </a:lnTo>
                  <a:lnTo>
                    <a:pt x="3398266" y="1118235"/>
                  </a:lnTo>
                  <a:close/>
                </a:path>
                <a:path w="3430270" h="2857500">
                  <a:moveTo>
                    <a:pt x="3398266" y="978535"/>
                  </a:moveTo>
                  <a:lnTo>
                    <a:pt x="3385566" y="978535"/>
                  </a:lnTo>
                  <a:lnTo>
                    <a:pt x="3385566" y="1080135"/>
                  </a:lnTo>
                  <a:lnTo>
                    <a:pt x="3398266" y="1080135"/>
                  </a:lnTo>
                  <a:lnTo>
                    <a:pt x="3398266" y="978535"/>
                  </a:lnTo>
                  <a:close/>
                </a:path>
                <a:path w="3430270" h="2857500">
                  <a:moveTo>
                    <a:pt x="3398266" y="927735"/>
                  </a:moveTo>
                  <a:lnTo>
                    <a:pt x="3385566" y="927735"/>
                  </a:lnTo>
                  <a:lnTo>
                    <a:pt x="3385566" y="940435"/>
                  </a:lnTo>
                  <a:lnTo>
                    <a:pt x="3398266" y="940435"/>
                  </a:lnTo>
                  <a:lnTo>
                    <a:pt x="3398266" y="927735"/>
                  </a:lnTo>
                  <a:close/>
                </a:path>
                <a:path w="3430270" h="2857500">
                  <a:moveTo>
                    <a:pt x="3398266" y="876935"/>
                  </a:moveTo>
                  <a:lnTo>
                    <a:pt x="3385566" y="876935"/>
                  </a:lnTo>
                  <a:lnTo>
                    <a:pt x="3385566" y="889635"/>
                  </a:lnTo>
                  <a:lnTo>
                    <a:pt x="3398266" y="889635"/>
                  </a:lnTo>
                  <a:lnTo>
                    <a:pt x="3398266" y="876935"/>
                  </a:lnTo>
                  <a:close/>
                </a:path>
                <a:path w="3430270" h="2857500">
                  <a:moveTo>
                    <a:pt x="3398266" y="737235"/>
                  </a:moveTo>
                  <a:lnTo>
                    <a:pt x="3385566" y="737235"/>
                  </a:lnTo>
                  <a:lnTo>
                    <a:pt x="3385566" y="838835"/>
                  </a:lnTo>
                  <a:lnTo>
                    <a:pt x="3398266" y="838835"/>
                  </a:lnTo>
                  <a:lnTo>
                    <a:pt x="3398266" y="737235"/>
                  </a:lnTo>
                  <a:close/>
                </a:path>
                <a:path w="3430270" h="2857500">
                  <a:moveTo>
                    <a:pt x="3398266" y="686435"/>
                  </a:moveTo>
                  <a:lnTo>
                    <a:pt x="3385566" y="686435"/>
                  </a:lnTo>
                  <a:lnTo>
                    <a:pt x="3385566" y="699135"/>
                  </a:lnTo>
                  <a:lnTo>
                    <a:pt x="3398266" y="699135"/>
                  </a:lnTo>
                  <a:lnTo>
                    <a:pt x="3398266" y="686435"/>
                  </a:lnTo>
                  <a:close/>
                </a:path>
                <a:path w="3430270" h="2857500">
                  <a:moveTo>
                    <a:pt x="3398266" y="635635"/>
                  </a:moveTo>
                  <a:lnTo>
                    <a:pt x="3385566" y="635635"/>
                  </a:lnTo>
                  <a:lnTo>
                    <a:pt x="3385566" y="648335"/>
                  </a:lnTo>
                  <a:lnTo>
                    <a:pt x="3398266" y="648335"/>
                  </a:lnTo>
                  <a:lnTo>
                    <a:pt x="3398266" y="635635"/>
                  </a:lnTo>
                  <a:close/>
                </a:path>
                <a:path w="3430270" h="2857500">
                  <a:moveTo>
                    <a:pt x="3398266" y="495935"/>
                  </a:moveTo>
                  <a:lnTo>
                    <a:pt x="3385566" y="495935"/>
                  </a:lnTo>
                  <a:lnTo>
                    <a:pt x="3385566" y="597535"/>
                  </a:lnTo>
                  <a:lnTo>
                    <a:pt x="3398266" y="597535"/>
                  </a:lnTo>
                  <a:lnTo>
                    <a:pt x="3398266" y="495935"/>
                  </a:lnTo>
                  <a:close/>
                </a:path>
                <a:path w="3430270" h="2857500">
                  <a:moveTo>
                    <a:pt x="3398266" y="445135"/>
                  </a:moveTo>
                  <a:lnTo>
                    <a:pt x="3385566" y="445135"/>
                  </a:lnTo>
                  <a:lnTo>
                    <a:pt x="3385566" y="457835"/>
                  </a:lnTo>
                  <a:lnTo>
                    <a:pt x="3398266" y="457835"/>
                  </a:lnTo>
                  <a:lnTo>
                    <a:pt x="3398266" y="445135"/>
                  </a:lnTo>
                  <a:close/>
                </a:path>
                <a:path w="3430270" h="2857500">
                  <a:moveTo>
                    <a:pt x="3398266" y="394335"/>
                  </a:moveTo>
                  <a:lnTo>
                    <a:pt x="3385566" y="394335"/>
                  </a:lnTo>
                  <a:lnTo>
                    <a:pt x="3385566" y="407035"/>
                  </a:lnTo>
                  <a:lnTo>
                    <a:pt x="3398266" y="407035"/>
                  </a:lnTo>
                  <a:lnTo>
                    <a:pt x="3398266" y="394335"/>
                  </a:lnTo>
                  <a:close/>
                </a:path>
                <a:path w="3430270" h="2857500">
                  <a:moveTo>
                    <a:pt x="3398266" y="254635"/>
                  </a:moveTo>
                  <a:lnTo>
                    <a:pt x="3385566" y="254635"/>
                  </a:lnTo>
                  <a:lnTo>
                    <a:pt x="3385566" y="356235"/>
                  </a:lnTo>
                  <a:lnTo>
                    <a:pt x="3398266" y="356235"/>
                  </a:lnTo>
                  <a:lnTo>
                    <a:pt x="3398266" y="254635"/>
                  </a:lnTo>
                  <a:close/>
                </a:path>
                <a:path w="3430270" h="2857500">
                  <a:moveTo>
                    <a:pt x="3398266" y="203835"/>
                  </a:moveTo>
                  <a:lnTo>
                    <a:pt x="3385566" y="203835"/>
                  </a:lnTo>
                  <a:lnTo>
                    <a:pt x="3385566" y="216535"/>
                  </a:lnTo>
                  <a:lnTo>
                    <a:pt x="3398266" y="216535"/>
                  </a:lnTo>
                  <a:lnTo>
                    <a:pt x="3398266" y="203835"/>
                  </a:lnTo>
                  <a:close/>
                </a:path>
                <a:path w="3430270" h="2857500">
                  <a:moveTo>
                    <a:pt x="3398266" y="153035"/>
                  </a:moveTo>
                  <a:lnTo>
                    <a:pt x="3385566" y="153035"/>
                  </a:lnTo>
                  <a:lnTo>
                    <a:pt x="3385566" y="165735"/>
                  </a:lnTo>
                  <a:lnTo>
                    <a:pt x="3398266" y="165735"/>
                  </a:lnTo>
                  <a:lnTo>
                    <a:pt x="3398266" y="153035"/>
                  </a:lnTo>
                  <a:close/>
                </a:path>
                <a:path w="3430270" h="2857500">
                  <a:moveTo>
                    <a:pt x="3398266" y="63500"/>
                  </a:moveTo>
                  <a:lnTo>
                    <a:pt x="3385566" y="63500"/>
                  </a:lnTo>
                  <a:lnTo>
                    <a:pt x="3385566" y="114935"/>
                  </a:lnTo>
                  <a:lnTo>
                    <a:pt x="3398266" y="114935"/>
                  </a:lnTo>
                  <a:lnTo>
                    <a:pt x="3398266" y="63500"/>
                  </a:lnTo>
                  <a:close/>
                </a:path>
                <a:path w="3430270" h="2857500">
                  <a:moveTo>
                    <a:pt x="3391916" y="0"/>
                  </a:moveTo>
                  <a:lnTo>
                    <a:pt x="3353816" y="76200"/>
                  </a:lnTo>
                  <a:lnTo>
                    <a:pt x="3385566" y="76200"/>
                  </a:lnTo>
                  <a:lnTo>
                    <a:pt x="3385566" y="63500"/>
                  </a:lnTo>
                  <a:lnTo>
                    <a:pt x="3423666" y="63500"/>
                  </a:lnTo>
                  <a:lnTo>
                    <a:pt x="3391916" y="0"/>
                  </a:lnTo>
                  <a:close/>
                </a:path>
                <a:path w="3430270" h="2857500">
                  <a:moveTo>
                    <a:pt x="3423666" y="63500"/>
                  </a:moveTo>
                  <a:lnTo>
                    <a:pt x="3398266" y="63500"/>
                  </a:lnTo>
                  <a:lnTo>
                    <a:pt x="3398266" y="76200"/>
                  </a:lnTo>
                  <a:lnTo>
                    <a:pt x="3430016" y="76200"/>
                  </a:lnTo>
                  <a:lnTo>
                    <a:pt x="3423666" y="63500"/>
                  </a:lnTo>
                  <a:close/>
                </a:path>
              </a:pathLst>
            </a:custGeom>
            <a:solidFill>
              <a:srgbClr val="E84B21"/>
            </a:solidFill>
          </p:spPr>
          <p:txBody>
            <a:bodyPr wrap="square" lIns="0" tIns="0" rIns="0" bIns="0" rtlCol="0"/>
            <a:lstStyle/>
            <a:p>
              <a:endParaRPr/>
            </a:p>
          </p:txBody>
        </p:sp>
        <p:pic>
          <p:nvPicPr>
            <p:cNvPr id="31" name="object 31"/>
            <p:cNvPicPr/>
            <p:nvPr/>
          </p:nvPicPr>
          <p:blipFill>
            <a:blip r:embed="rId8" cstate="print"/>
            <a:stretch>
              <a:fillRect/>
            </a:stretch>
          </p:blipFill>
          <p:spPr>
            <a:xfrm>
              <a:off x="3078480" y="1245107"/>
              <a:ext cx="1219199" cy="1229867"/>
            </a:xfrm>
            <a:prstGeom prst="rect">
              <a:avLst/>
            </a:prstGeom>
          </p:spPr>
        </p:pic>
        <p:pic>
          <p:nvPicPr>
            <p:cNvPr id="32" name="object 32"/>
            <p:cNvPicPr/>
            <p:nvPr/>
          </p:nvPicPr>
          <p:blipFill>
            <a:blip r:embed="rId8" cstate="print"/>
            <a:stretch>
              <a:fillRect/>
            </a:stretch>
          </p:blipFill>
          <p:spPr>
            <a:xfrm>
              <a:off x="6065519" y="1231391"/>
              <a:ext cx="1219200" cy="1229868"/>
            </a:xfrm>
            <a:prstGeom prst="rect">
              <a:avLst/>
            </a:prstGeom>
          </p:spPr>
        </p:pic>
        <p:pic>
          <p:nvPicPr>
            <p:cNvPr id="33" name="object 33"/>
            <p:cNvPicPr/>
            <p:nvPr/>
          </p:nvPicPr>
          <p:blipFill>
            <a:blip r:embed="rId8" cstate="print"/>
            <a:stretch>
              <a:fillRect/>
            </a:stretch>
          </p:blipFill>
          <p:spPr>
            <a:xfrm>
              <a:off x="1584960" y="1239011"/>
              <a:ext cx="1219200" cy="1229867"/>
            </a:xfrm>
            <a:prstGeom prst="rect">
              <a:avLst/>
            </a:prstGeom>
          </p:spPr>
        </p:pic>
        <p:pic>
          <p:nvPicPr>
            <p:cNvPr id="34" name="object 34"/>
            <p:cNvPicPr/>
            <p:nvPr/>
          </p:nvPicPr>
          <p:blipFill>
            <a:blip r:embed="rId8" cstate="print"/>
            <a:stretch>
              <a:fillRect/>
            </a:stretch>
          </p:blipFill>
          <p:spPr>
            <a:xfrm>
              <a:off x="4575048" y="1239011"/>
              <a:ext cx="1219200" cy="1229867"/>
            </a:xfrm>
            <a:prstGeom prst="rect">
              <a:avLst/>
            </a:prstGeom>
          </p:spPr>
        </p:pic>
        <p:pic>
          <p:nvPicPr>
            <p:cNvPr id="35" name="object 35"/>
            <p:cNvPicPr/>
            <p:nvPr/>
          </p:nvPicPr>
          <p:blipFill>
            <a:blip r:embed="rId8" cstate="print"/>
            <a:stretch>
              <a:fillRect/>
            </a:stretch>
          </p:blipFill>
          <p:spPr>
            <a:xfrm>
              <a:off x="7555992" y="1237487"/>
              <a:ext cx="1219200" cy="1231391"/>
            </a:xfrm>
            <a:prstGeom prst="rect">
              <a:avLst/>
            </a:prstGeom>
          </p:spPr>
        </p:pic>
        <p:pic>
          <p:nvPicPr>
            <p:cNvPr id="36" name="object 36"/>
            <p:cNvPicPr/>
            <p:nvPr/>
          </p:nvPicPr>
          <p:blipFill>
            <a:blip r:embed="rId8" cstate="print"/>
            <a:stretch>
              <a:fillRect/>
            </a:stretch>
          </p:blipFill>
          <p:spPr>
            <a:xfrm>
              <a:off x="9055607" y="1231391"/>
              <a:ext cx="1219200" cy="1229868"/>
            </a:xfrm>
            <a:prstGeom prst="rect">
              <a:avLst/>
            </a:prstGeom>
          </p:spPr>
        </p:pic>
      </p:grpSp>
      <p:sp>
        <p:nvSpPr>
          <p:cNvPr id="37" name="object 37"/>
          <p:cNvSpPr txBox="1">
            <a:spLocks noGrp="1"/>
          </p:cNvSpPr>
          <p:nvPr>
            <p:ph type="title"/>
          </p:nvPr>
        </p:nvSpPr>
        <p:spPr>
          <a:xfrm>
            <a:off x="916938" y="294894"/>
            <a:ext cx="9217661" cy="689932"/>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Use</a:t>
            </a:r>
            <a:r>
              <a:rPr sz="4400" b="0" spc="-20" dirty="0">
                <a:solidFill>
                  <a:srgbClr val="FF6600"/>
                </a:solidFill>
                <a:latin typeface="Calibri Light"/>
                <a:cs typeface="Calibri Light"/>
              </a:rPr>
              <a:t> </a:t>
            </a:r>
            <a:r>
              <a:rPr sz="4400" b="0" spc="-10" dirty="0">
                <a:solidFill>
                  <a:srgbClr val="FF6600"/>
                </a:solidFill>
                <a:latin typeface="Calibri Light"/>
                <a:cs typeface="Calibri Light"/>
              </a:rPr>
              <a:t>case</a:t>
            </a:r>
            <a:r>
              <a:rPr sz="4400" b="0" spc="-15" dirty="0">
                <a:solidFill>
                  <a:srgbClr val="FF6600"/>
                </a:solidFill>
                <a:latin typeface="Calibri Light"/>
                <a:cs typeface="Calibri Light"/>
              </a:rPr>
              <a:t> </a:t>
            </a:r>
            <a:r>
              <a:rPr sz="4400" b="0" spc="-20" dirty="0">
                <a:solidFill>
                  <a:srgbClr val="FF6600"/>
                </a:solidFill>
                <a:latin typeface="Calibri Light"/>
                <a:cs typeface="Calibri Light"/>
              </a:rPr>
              <a:t>example</a:t>
            </a:r>
            <a:r>
              <a:rPr sz="4400" b="0" spc="-65" dirty="0">
                <a:solidFill>
                  <a:srgbClr val="FF6600"/>
                </a:solidFill>
                <a:latin typeface="Calibri Light"/>
                <a:cs typeface="Calibri Light"/>
              </a:rPr>
              <a:t> </a:t>
            </a:r>
            <a:r>
              <a:rPr sz="4400" b="0" dirty="0">
                <a:solidFill>
                  <a:srgbClr val="FF6600"/>
                </a:solidFill>
                <a:latin typeface="Calibri Light"/>
                <a:cs typeface="Calibri Light"/>
              </a:rPr>
              <a:t>-</a:t>
            </a:r>
            <a:r>
              <a:rPr sz="4400" b="0" spc="-10" dirty="0">
                <a:solidFill>
                  <a:srgbClr val="FF6600"/>
                </a:solidFill>
                <a:latin typeface="Calibri Light"/>
                <a:cs typeface="Calibri Light"/>
              </a:rPr>
              <a:t> </a:t>
            </a:r>
            <a:r>
              <a:rPr sz="4400" b="0" dirty="0">
                <a:solidFill>
                  <a:srgbClr val="FF6600"/>
                </a:solidFill>
                <a:latin typeface="Calibri Light"/>
                <a:cs typeface="Calibri Light"/>
              </a:rPr>
              <a:t>Simple</a:t>
            </a:r>
            <a:endParaRPr sz="4400" dirty="0">
              <a:latin typeface="Calibri Light"/>
              <a:cs typeface="Calibri Ligh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22383" y="392094"/>
            <a:ext cx="694055" cy="452120"/>
            <a:chOff x="5222383" y="392094"/>
            <a:chExt cx="694055" cy="452120"/>
          </a:xfrm>
        </p:grpSpPr>
        <p:sp>
          <p:nvSpPr>
            <p:cNvPr id="3" name="object 3"/>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4" name="object 4"/>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5" name="object 5"/>
          <p:cNvPicPr/>
          <p:nvPr/>
        </p:nvPicPr>
        <p:blipFill>
          <a:blip r:embed="rId2" cstate="print"/>
          <a:stretch>
            <a:fillRect/>
          </a:stretch>
        </p:blipFill>
        <p:spPr>
          <a:xfrm>
            <a:off x="5344809" y="889607"/>
            <a:ext cx="174009" cy="107111"/>
          </a:xfrm>
          <a:prstGeom prst="rect">
            <a:avLst/>
          </a:prstGeom>
        </p:spPr>
      </p:pic>
      <p:sp>
        <p:nvSpPr>
          <p:cNvPr id="6" name="object 6"/>
          <p:cNvSpPr txBox="1">
            <a:spLocks noGrp="1"/>
          </p:cNvSpPr>
          <p:nvPr>
            <p:ph type="title"/>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b="0" spc="-45" dirty="0">
                <a:solidFill>
                  <a:srgbClr val="FFC000"/>
                </a:solidFill>
                <a:latin typeface="Calibri"/>
                <a:cs typeface="Calibri"/>
              </a:rPr>
              <a:t>R</a:t>
            </a:r>
            <a:r>
              <a:rPr sz="1800" b="0" dirty="0">
                <a:solidFill>
                  <a:srgbClr val="FFC000"/>
                </a:solidFill>
                <a:latin typeface="Calibri"/>
                <a:cs typeface="Calibri"/>
              </a:rPr>
              <a:t>e-Use</a:t>
            </a:r>
            <a:endParaRPr sz="1800">
              <a:latin typeface="Calibri"/>
              <a:cs typeface="Calibri"/>
            </a:endParaRPr>
          </a:p>
        </p:txBody>
      </p:sp>
      <p:sp>
        <p:nvSpPr>
          <p:cNvPr id="7" name="object 7"/>
          <p:cNvSpPr/>
          <p:nvPr/>
        </p:nvSpPr>
        <p:spPr>
          <a:xfrm>
            <a:off x="3186392" y="464743"/>
            <a:ext cx="471170" cy="641350"/>
          </a:xfrm>
          <a:custGeom>
            <a:avLst/>
            <a:gdLst/>
            <a:ahLst/>
            <a:cxnLst/>
            <a:rect l="l" t="t" r="r" b="b"/>
            <a:pathLst>
              <a:path w="471170" h="641350">
                <a:moveTo>
                  <a:pt x="184962" y="508825"/>
                </a:moveTo>
                <a:lnTo>
                  <a:pt x="0" y="508825"/>
                </a:lnTo>
                <a:lnTo>
                  <a:pt x="0" y="640740"/>
                </a:lnTo>
                <a:lnTo>
                  <a:pt x="53047" y="640740"/>
                </a:lnTo>
                <a:lnTo>
                  <a:pt x="184962" y="508825"/>
                </a:lnTo>
                <a:close/>
              </a:path>
              <a:path w="471170" h="641350">
                <a:moveTo>
                  <a:pt x="395528" y="169608"/>
                </a:moveTo>
                <a:lnTo>
                  <a:pt x="357860" y="169608"/>
                </a:lnTo>
                <a:lnTo>
                  <a:pt x="357860" y="301523"/>
                </a:lnTo>
                <a:lnTo>
                  <a:pt x="75336" y="301523"/>
                </a:lnTo>
                <a:lnTo>
                  <a:pt x="75336" y="471131"/>
                </a:lnTo>
                <a:lnTo>
                  <a:pt x="113004" y="471131"/>
                </a:lnTo>
                <a:lnTo>
                  <a:pt x="113004" y="339217"/>
                </a:lnTo>
                <a:lnTo>
                  <a:pt x="354571" y="339217"/>
                </a:lnTo>
                <a:lnTo>
                  <a:pt x="395528" y="298272"/>
                </a:lnTo>
                <a:lnTo>
                  <a:pt x="395528" y="169608"/>
                </a:lnTo>
                <a:close/>
              </a:path>
              <a:path w="471170" h="641350">
                <a:moveTo>
                  <a:pt x="470865" y="0"/>
                </a:moveTo>
                <a:lnTo>
                  <a:pt x="282524" y="0"/>
                </a:lnTo>
                <a:lnTo>
                  <a:pt x="282524" y="131927"/>
                </a:lnTo>
                <a:lnTo>
                  <a:pt x="470865" y="131927"/>
                </a:lnTo>
                <a:lnTo>
                  <a:pt x="470865" y="0"/>
                </a:lnTo>
                <a:close/>
              </a:path>
            </a:pathLst>
          </a:custGeom>
          <a:solidFill>
            <a:srgbClr val="FF1A1A"/>
          </a:solidFill>
        </p:spPr>
        <p:txBody>
          <a:bodyPr wrap="square" lIns="0" tIns="0" rIns="0" bIns="0" rtlCol="0"/>
          <a:lstStyle/>
          <a:p>
            <a:endParaRPr/>
          </a:p>
        </p:txBody>
      </p:sp>
      <p:sp>
        <p:nvSpPr>
          <p:cNvPr id="8" name="object 8"/>
          <p:cNvSpPr txBox="1"/>
          <p:nvPr/>
        </p:nvSpPr>
        <p:spPr>
          <a:xfrm>
            <a:off x="3150870" y="1226565"/>
            <a:ext cx="836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O</a:t>
            </a:r>
            <a:r>
              <a:rPr sz="1800" spc="-35" dirty="0">
                <a:solidFill>
                  <a:srgbClr val="E84B21"/>
                </a:solidFill>
                <a:latin typeface="Calibri"/>
                <a:cs typeface="Calibri"/>
              </a:rPr>
              <a:t>rg</a:t>
            </a:r>
            <a:r>
              <a:rPr sz="1800" dirty="0">
                <a:solidFill>
                  <a:srgbClr val="E84B21"/>
                </a:solidFill>
                <a:latin typeface="Calibri"/>
                <a:cs typeface="Calibri"/>
              </a:rPr>
              <a:t>ani</a:t>
            </a:r>
            <a:r>
              <a:rPr sz="1800" spc="-40" dirty="0">
                <a:solidFill>
                  <a:srgbClr val="E84B21"/>
                </a:solidFill>
                <a:latin typeface="Calibri"/>
                <a:cs typeface="Calibri"/>
              </a:rPr>
              <a:t>z</a:t>
            </a:r>
            <a:r>
              <a:rPr sz="1800" dirty="0">
                <a:solidFill>
                  <a:srgbClr val="E84B21"/>
                </a:solidFill>
                <a:latin typeface="Calibri"/>
                <a:cs typeface="Calibri"/>
              </a:rPr>
              <a:t>e</a:t>
            </a:r>
            <a:endParaRPr sz="1800">
              <a:latin typeface="Calibri"/>
              <a:cs typeface="Calibri"/>
            </a:endParaRPr>
          </a:p>
        </p:txBody>
      </p:sp>
      <p:grpSp>
        <p:nvGrpSpPr>
          <p:cNvPr id="9" name="object 9"/>
          <p:cNvGrpSpPr/>
          <p:nvPr/>
        </p:nvGrpSpPr>
        <p:grpSpPr>
          <a:xfrm>
            <a:off x="7488097" y="436699"/>
            <a:ext cx="715010" cy="535940"/>
            <a:chOff x="7488097" y="436699"/>
            <a:chExt cx="715010" cy="535940"/>
          </a:xfrm>
        </p:grpSpPr>
        <p:sp>
          <p:nvSpPr>
            <p:cNvPr id="10" name="object 10"/>
            <p:cNvSpPr/>
            <p:nvPr/>
          </p:nvSpPr>
          <p:spPr>
            <a:xfrm>
              <a:off x="7488097" y="653476"/>
              <a:ext cx="318770" cy="319405"/>
            </a:xfrm>
            <a:custGeom>
              <a:avLst/>
              <a:gdLst/>
              <a:ahLst/>
              <a:cxnLst/>
              <a:rect l="l" t="t" r="r" b="b"/>
              <a:pathLst>
                <a:path w="318770" h="319405">
                  <a:moveTo>
                    <a:pt x="159307" y="0"/>
                  </a:moveTo>
                  <a:lnTo>
                    <a:pt x="108954" y="8126"/>
                  </a:lnTo>
                  <a:lnTo>
                    <a:pt x="65223" y="30754"/>
                  </a:lnTo>
                  <a:lnTo>
                    <a:pt x="30730" y="65274"/>
                  </a:lnTo>
                  <a:lnTo>
                    <a:pt x="8121" y="109014"/>
                  </a:lnTo>
                  <a:lnTo>
                    <a:pt x="0" y="159394"/>
                  </a:lnTo>
                  <a:lnTo>
                    <a:pt x="8121" y="209774"/>
                  </a:lnTo>
                  <a:lnTo>
                    <a:pt x="30737" y="253530"/>
                  </a:lnTo>
                  <a:lnTo>
                    <a:pt x="65223" y="288034"/>
                  </a:lnTo>
                  <a:lnTo>
                    <a:pt x="108954" y="310663"/>
                  </a:lnTo>
                  <a:lnTo>
                    <a:pt x="159307" y="318789"/>
                  </a:lnTo>
                  <a:lnTo>
                    <a:pt x="209659" y="310663"/>
                  </a:lnTo>
                  <a:lnTo>
                    <a:pt x="210776" y="310085"/>
                  </a:lnTo>
                  <a:lnTo>
                    <a:pt x="279732" y="241132"/>
                  </a:lnTo>
                  <a:lnTo>
                    <a:pt x="70095" y="241132"/>
                  </a:lnTo>
                  <a:lnTo>
                    <a:pt x="70095" y="206703"/>
                  </a:lnTo>
                  <a:lnTo>
                    <a:pt x="99893" y="176828"/>
                  </a:lnTo>
                  <a:lnTo>
                    <a:pt x="140708" y="164491"/>
                  </a:lnTo>
                  <a:lnTo>
                    <a:pt x="159307" y="162965"/>
                  </a:lnTo>
                  <a:lnTo>
                    <a:pt x="318038" y="162965"/>
                  </a:lnTo>
                  <a:lnTo>
                    <a:pt x="318614" y="159394"/>
                  </a:lnTo>
                  <a:lnTo>
                    <a:pt x="317298" y="151233"/>
                  </a:lnTo>
                  <a:lnTo>
                    <a:pt x="159562" y="151233"/>
                  </a:lnTo>
                  <a:lnTo>
                    <a:pt x="142141" y="147767"/>
                  </a:lnTo>
                  <a:lnTo>
                    <a:pt x="127895" y="138215"/>
                  </a:lnTo>
                  <a:lnTo>
                    <a:pt x="118268" y="124014"/>
                  </a:lnTo>
                  <a:lnTo>
                    <a:pt x="114701" y="106603"/>
                  </a:lnTo>
                  <a:lnTo>
                    <a:pt x="114726" y="106348"/>
                  </a:lnTo>
                  <a:lnTo>
                    <a:pt x="118202" y="89087"/>
                  </a:lnTo>
                  <a:lnTo>
                    <a:pt x="127756" y="74875"/>
                  </a:lnTo>
                  <a:lnTo>
                    <a:pt x="141933" y="65274"/>
                  </a:lnTo>
                  <a:lnTo>
                    <a:pt x="159307" y="61717"/>
                  </a:lnTo>
                  <a:lnTo>
                    <a:pt x="284336" y="61717"/>
                  </a:lnTo>
                  <a:lnTo>
                    <a:pt x="253390" y="30754"/>
                  </a:lnTo>
                  <a:lnTo>
                    <a:pt x="209659" y="8126"/>
                  </a:lnTo>
                  <a:lnTo>
                    <a:pt x="159307" y="0"/>
                  </a:lnTo>
                  <a:close/>
                </a:path>
                <a:path w="318770" h="319405">
                  <a:moveTo>
                    <a:pt x="318038" y="162965"/>
                  </a:moveTo>
                  <a:lnTo>
                    <a:pt x="159307" y="162965"/>
                  </a:lnTo>
                  <a:lnTo>
                    <a:pt x="168646" y="163333"/>
                  </a:lnTo>
                  <a:lnTo>
                    <a:pt x="177922" y="164371"/>
                  </a:lnTo>
                  <a:lnTo>
                    <a:pt x="218999" y="176908"/>
                  </a:lnTo>
                  <a:lnTo>
                    <a:pt x="248624" y="206703"/>
                  </a:lnTo>
                  <a:lnTo>
                    <a:pt x="248638" y="209774"/>
                  </a:lnTo>
                  <a:lnTo>
                    <a:pt x="248519" y="241132"/>
                  </a:lnTo>
                  <a:lnTo>
                    <a:pt x="279732" y="241132"/>
                  </a:lnTo>
                  <a:lnTo>
                    <a:pt x="309852" y="211013"/>
                  </a:lnTo>
                  <a:lnTo>
                    <a:pt x="310492" y="209774"/>
                  </a:lnTo>
                  <a:lnTo>
                    <a:pt x="318038" y="162965"/>
                  </a:lnTo>
                  <a:close/>
                </a:path>
                <a:path w="318770" h="319405">
                  <a:moveTo>
                    <a:pt x="284336" y="61717"/>
                  </a:moveTo>
                  <a:lnTo>
                    <a:pt x="159307" y="61717"/>
                  </a:lnTo>
                  <a:lnTo>
                    <a:pt x="176727" y="65184"/>
                  </a:lnTo>
                  <a:lnTo>
                    <a:pt x="190973" y="74736"/>
                  </a:lnTo>
                  <a:lnTo>
                    <a:pt x="200601" y="88936"/>
                  </a:lnTo>
                  <a:lnTo>
                    <a:pt x="204168" y="106348"/>
                  </a:lnTo>
                  <a:lnTo>
                    <a:pt x="200703" y="123778"/>
                  </a:lnTo>
                  <a:lnTo>
                    <a:pt x="191156" y="138031"/>
                  </a:lnTo>
                  <a:lnTo>
                    <a:pt x="176963" y="147664"/>
                  </a:lnTo>
                  <a:lnTo>
                    <a:pt x="159562" y="151233"/>
                  </a:lnTo>
                  <a:lnTo>
                    <a:pt x="317298" y="151233"/>
                  </a:lnTo>
                  <a:lnTo>
                    <a:pt x="310492" y="109014"/>
                  </a:lnTo>
                  <a:lnTo>
                    <a:pt x="287884" y="65274"/>
                  </a:lnTo>
                  <a:lnTo>
                    <a:pt x="284336" y="61717"/>
                  </a:lnTo>
                  <a:close/>
                </a:path>
              </a:pathLst>
            </a:custGeom>
            <a:solidFill>
              <a:srgbClr val="FF1A1A"/>
            </a:solidFill>
          </p:spPr>
          <p:txBody>
            <a:bodyPr wrap="square" lIns="0" tIns="0" rIns="0" bIns="0" rtlCol="0"/>
            <a:lstStyle/>
            <a:p>
              <a:endParaRPr/>
            </a:p>
          </p:txBody>
        </p:sp>
        <p:pic>
          <p:nvPicPr>
            <p:cNvPr id="11" name="object 11"/>
            <p:cNvPicPr/>
            <p:nvPr/>
          </p:nvPicPr>
          <p:blipFill>
            <a:blip r:embed="rId3" cstate="print"/>
            <a:stretch>
              <a:fillRect/>
            </a:stretch>
          </p:blipFill>
          <p:spPr>
            <a:xfrm>
              <a:off x="7827867" y="436699"/>
              <a:ext cx="375167" cy="315601"/>
            </a:xfrm>
            <a:prstGeom prst="rect">
              <a:avLst/>
            </a:prstGeom>
          </p:spPr>
        </p:pic>
      </p:grpSp>
      <p:sp>
        <p:nvSpPr>
          <p:cNvPr id="12" name="object 12"/>
          <p:cNvSpPr txBox="1"/>
          <p:nvPr/>
        </p:nvSpPr>
        <p:spPr>
          <a:xfrm>
            <a:off x="7590790" y="1282065"/>
            <a:ext cx="5505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Sh</a:t>
            </a:r>
            <a:r>
              <a:rPr sz="1800" dirty="0">
                <a:solidFill>
                  <a:srgbClr val="E84B21"/>
                </a:solidFill>
                <a:latin typeface="Calibri"/>
                <a:cs typeface="Calibri"/>
              </a:rPr>
              <a:t>a</a:t>
            </a:r>
            <a:r>
              <a:rPr sz="1800" spc="-30" dirty="0">
                <a:solidFill>
                  <a:srgbClr val="E84B21"/>
                </a:solidFill>
                <a:latin typeface="Calibri"/>
                <a:cs typeface="Calibri"/>
              </a:rPr>
              <a:t>r</a:t>
            </a:r>
            <a:r>
              <a:rPr sz="1800" dirty="0">
                <a:solidFill>
                  <a:srgbClr val="E84B21"/>
                </a:solidFill>
                <a:latin typeface="Calibri"/>
                <a:cs typeface="Calibri"/>
              </a:rPr>
              <a:t>e</a:t>
            </a:r>
            <a:endParaRPr sz="1800">
              <a:latin typeface="Calibri"/>
              <a:cs typeface="Calibri"/>
            </a:endParaRPr>
          </a:p>
        </p:txBody>
      </p:sp>
      <p:grpSp>
        <p:nvGrpSpPr>
          <p:cNvPr id="13" name="object 13"/>
          <p:cNvGrpSpPr/>
          <p:nvPr/>
        </p:nvGrpSpPr>
        <p:grpSpPr>
          <a:xfrm>
            <a:off x="879347" y="1792211"/>
            <a:ext cx="3519170" cy="488315"/>
            <a:chOff x="879347" y="1792211"/>
            <a:chExt cx="3519170" cy="488315"/>
          </a:xfrm>
        </p:grpSpPr>
        <p:pic>
          <p:nvPicPr>
            <p:cNvPr id="14" name="object 14"/>
            <p:cNvPicPr/>
            <p:nvPr/>
          </p:nvPicPr>
          <p:blipFill>
            <a:blip r:embed="rId4" cstate="print"/>
            <a:stretch>
              <a:fillRect/>
            </a:stretch>
          </p:blipFill>
          <p:spPr>
            <a:xfrm>
              <a:off x="894587" y="1799793"/>
              <a:ext cx="3503676" cy="420674"/>
            </a:xfrm>
            <a:prstGeom prst="rect">
              <a:avLst/>
            </a:prstGeom>
          </p:spPr>
        </p:pic>
        <p:pic>
          <p:nvPicPr>
            <p:cNvPr id="15" name="object 15"/>
            <p:cNvPicPr/>
            <p:nvPr/>
          </p:nvPicPr>
          <p:blipFill>
            <a:blip r:embed="rId5" cstate="print"/>
            <a:stretch>
              <a:fillRect/>
            </a:stretch>
          </p:blipFill>
          <p:spPr>
            <a:xfrm>
              <a:off x="879347" y="1792211"/>
              <a:ext cx="2985516" cy="487692"/>
            </a:xfrm>
            <a:prstGeom prst="rect">
              <a:avLst/>
            </a:prstGeom>
          </p:spPr>
        </p:pic>
      </p:grpSp>
      <p:sp>
        <p:nvSpPr>
          <p:cNvPr id="16" name="object 16"/>
          <p:cNvSpPr txBox="1"/>
          <p:nvPr/>
        </p:nvSpPr>
        <p:spPr>
          <a:xfrm>
            <a:off x="954024" y="1839467"/>
            <a:ext cx="3389629" cy="307975"/>
          </a:xfrm>
          <a:prstGeom prst="rect">
            <a:avLst/>
          </a:prstGeom>
          <a:solidFill>
            <a:srgbClr val="0D0D0D"/>
          </a:solidFill>
        </p:spPr>
        <p:txBody>
          <a:bodyPr vert="horz" wrap="square" lIns="0" tIns="36195" rIns="0" bIns="0" rtlCol="0">
            <a:spAutoFit/>
          </a:bodyPr>
          <a:lstStyle/>
          <a:p>
            <a:pPr marL="91440">
              <a:lnSpc>
                <a:spcPct val="100000"/>
              </a:lnSpc>
              <a:spcBef>
                <a:spcPts val="285"/>
              </a:spcBef>
            </a:pPr>
            <a:r>
              <a:rPr sz="1400" dirty="0">
                <a:solidFill>
                  <a:srgbClr val="FFFFFF"/>
                </a:solidFill>
                <a:latin typeface="Consolas"/>
                <a:cs typeface="Consolas"/>
              </a:rPr>
              <a:t>$</a:t>
            </a:r>
            <a:r>
              <a:rPr sz="1400" spc="-5" dirty="0">
                <a:solidFill>
                  <a:srgbClr val="FFFFFF"/>
                </a:solidFill>
                <a:latin typeface="Consolas"/>
                <a:cs typeface="Consolas"/>
              </a:rPr>
              <a:t> </a:t>
            </a:r>
            <a:r>
              <a:rPr sz="1400" dirty="0">
                <a:solidFill>
                  <a:srgbClr val="92D050"/>
                </a:solidFill>
                <a:latin typeface="Consolas"/>
                <a:cs typeface="Consolas"/>
              </a:rPr>
              <a:t>ansible-galaxy</a:t>
            </a:r>
            <a:r>
              <a:rPr sz="1400" spc="-5" dirty="0">
                <a:solidFill>
                  <a:srgbClr val="92D050"/>
                </a:solidFill>
                <a:latin typeface="Consolas"/>
                <a:cs typeface="Consolas"/>
              </a:rPr>
              <a:t> </a:t>
            </a:r>
            <a:r>
              <a:rPr sz="1400" spc="-5" dirty="0">
                <a:solidFill>
                  <a:srgbClr val="F1F1F1"/>
                </a:solidFill>
                <a:latin typeface="Consolas"/>
                <a:cs typeface="Consolas"/>
              </a:rPr>
              <a:t>init</a:t>
            </a:r>
            <a:r>
              <a:rPr sz="1400" spc="5" dirty="0">
                <a:solidFill>
                  <a:srgbClr val="F1F1F1"/>
                </a:solidFill>
                <a:latin typeface="Consolas"/>
                <a:cs typeface="Consolas"/>
              </a:rPr>
              <a:t> </a:t>
            </a:r>
            <a:r>
              <a:rPr sz="1400" dirty="0">
                <a:solidFill>
                  <a:srgbClr val="FFC000"/>
                </a:solidFill>
                <a:latin typeface="Consolas"/>
                <a:cs typeface="Consolas"/>
              </a:rPr>
              <a:t>mysql</a:t>
            </a:r>
            <a:endParaRPr sz="1400">
              <a:latin typeface="Consolas"/>
              <a:cs typeface="Consolas"/>
            </a:endParaRPr>
          </a:p>
        </p:txBody>
      </p:sp>
      <p:grpSp>
        <p:nvGrpSpPr>
          <p:cNvPr id="17" name="object 17"/>
          <p:cNvGrpSpPr/>
          <p:nvPr/>
        </p:nvGrpSpPr>
        <p:grpSpPr>
          <a:xfrm>
            <a:off x="1552955" y="2471927"/>
            <a:ext cx="736600" cy="3036570"/>
            <a:chOff x="1552955" y="2471927"/>
            <a:chExt cx="736600" cy="3036570"/>
          </a:xfrm>
        </p:grpSpPr>
        <p:sp>
          <p:nvSpPr>
            <p:cNvPr id="18" name="object 18"/>
            <p:cNvSpPr/>
            <p:nvPr/>
          </p:nvSpPr>
          <p:spPr>
            <a:xfrm>
              <a:off x="1670303" y="2607563"/>
              <a:ext cx="0" cy="2897505"/>
            </a:xfrm>
            <a:custGeom>
              <a:avLst/>
              <a:gdLst/>
              <a:ahLst/>
              <a:cxnLst/>
              <a:rect l="l" t="t" r="r" b="b"/>
              <a:pathLst>
                <a:path h="2897504">
                  <a:moveTo>
                    <a:pt x="0" y="0"/>
                  </a:moveTo>
                  <a:lnTo>
                    <a:pt x="0" y="2897378"/>
                  </a:lnTo>
                </a:path>
              </a:pathLst>
            </a:custGeom>
            <a:ln w="6350">
              <a:solidFill>
                <a:srgbClr val="E84B21"/>
              </a:solidFill>
              <a:prstDash val="sysDashDot"/>
            </a:ln>
          </p:spPr>
          <p:txBody>
            <a:bodyPr wrap="square" lIns="0" tIns="0" rIns="0" bIns="0" rtlCol="0"/>
            <a:lstStyle/>
            <a:p>
              <a:endParaRPr/>
            </a:p>
          </p:txBody>
        </p:sp>
        <p:pic>
          <p:nvPicPr>
            <p:cNvPr id="19" name="object 19"/>
            <p:cNvPicPr/>
            <p:nvPr/>
          </p:nvPicPr>
          <p:blipFill>
            <a:blip r:embed="rId6" cstate="print"/>
            <a:stretch>
              <a:fillRect/>
            </a:stretch>
          </p:blipFill>
          <p:spPr>
            <a:xfrm>
              <a:off x="1552955" y="2471927"/>
              <a:ext cx="228600" cy="228600"/>
            </a:xfrm>
            <a:prstGeom prst="rect">
              <a:avLst/>
            </a:prstGeom>
          </p:spPr>
        </p:pic>
        <p:pic>
          <p:nvPicPr>
            <p:cNvPr id="20" name="object 20"/>
            <p:cNvPicPr/>
            <p:nvPr/>
          </p:nvPicPr>
          <p:blipFill>
            <a:blip r:embed="rId7" cstate="print"/>
            <a:stretch>
              <a:fillRect/>
            </a:stretch>
          </p:blipFill>
          <p:spPr>
            <a:xfrm>
              <a:off x="2060447" y="2944368"/>
              <a:ext cx="228600" cy="228600"/>
            </a:xfrm>
            <a:prstGeom prst="rect">
              <a:avLst/>
            </a:prstGeom>
          </p:spPr>
        </p:pic>
        <p:pic>
          <p:nvPicPr>
            <p:cNvPr id="21" name="object 21"/>
            <p:cNvPicPr/>
            <p:nvPr/>
          </p:nvPicPr>
          <p:blipFill>
            <a:blip r:embed="rId6" cstate="print"/>
            <a:stretch>
              <a:fillRect/>
            </a:stretch>
          </p:blipFill>
          <p:spPr>
            <a:xfrm>
              <a:off x="2060447" y="3319272"/>
              <a:ext cx="228600" cy="228600"/>
            </a:xfrm>
            <a:prstGeom prst="rect">
              <a:avLst/>
            </a:prstGeom>
          </p:spPr>
        </p:pic>
        <p:pic>
          <p:nvPicPr>
            <p:cNvPr id="22" name="object 22"/>
            <p:cNvPicPr/>
            <p:nvPr/>
          </p:nvPicPr>
          <p:blipFill>
            <a:blip r:embed="rId6" cstate="print"/>
            <a:stretch>
              <a:fillRect/>
            </a:stretch>
          </p:blipFill>
          <p:spPr>
            <a:xfrm>
              <a:off x="2045207" y="3709416"/>
              <a:ext cx="228600" cy="228600"/>
            </a:xfrm>
            <a:prstGeom prst="rect">
              <a:avLst/>
            </a:prstGeom>
          </p:spPr>
        </p:pic>
        <p:pic>
          <p:nvPicPr>
            <p:cNvPr id="23" name="object 23"/>
            <p:cNvPicPr/>
            <p:nvPr/>
          </p:nvPicPr>
          <p:blipFill>
            <a:blip r:embed="rId6" cstate="print"/>
            <a:stretch>
              <a:fillRect/>
            </a:stretch>
          </p:blipFill>
          <p:spPr>
            <a:xfrm>
              <a:off x="2045207" y="4111751"/>
              <a:ext cx="228600" cy="228600"/>
            </a:xfrm>
            <a:prstGeom prst="rect">
              <a:avLst/>
            </a:prstGeom>
          </p:spPr>
        </p:pic>
        <p:pic>
          <p:nvPicPr>
            <p:cNvPr id="24" name="object 24"/>
            <p:cNvPicPr/>
            <p:nvPr/>
          </p:nvPicPr>
          <p:blipFill>
            <a:blip r:embed="rId6" cstate="print"/>
            <a:stretch>
              <a:fillRect/>
            </a:stretch>
          </p:blipFill>
          <p:spPr>
            <a:xfrm>
              <a:off x="2060447" y="4500372"/>
              <a:ext cx="228600" cy="228600"/>
            </a:xfrm>
            <a:prstGeom prst="rect">
              <a:avLst/>
            </a:prstGeom>
          </p:spPr>
        </p:pic>
        <p:pic>
          <p:nvPicPr>
            <p:cNvPr id="25" name="object 25"/>
            <p:cNvPicPr/>
            <p:nvPr/>
          </p:nvPicPr>
          <p:blipFill>
            <a:blip r:embed="rId6" cstate="print"/>
            <a:stretch>
              <a:fillRect/>
            </a:stretch>
          </p:blipFill>
          <p:spPr>
            <a:xfrm>
              <a:off x="2060447" y="4876800"/>
              <a:ext cx="228600" cy="228600"/>
            </a:xfrm>
            <a:prstGeom prst="rect">
              <a:avLst/>
            </a:prstGeom>
          </p:spPr>
        </p:pic>
        <p:pic>
          <p:nvPicPr>
            <p:cNvPr id="26" name="object 26"/>
            <p:cNvPicPr/>
            <p:nvPr/>
          </p:nvPicPr>
          <p:blipFill>
            <a:blip r:embed="rId6" cstate="print"/>
            <a:stretch>
              <a:fillRect/>
            </a:stretch>
          </p:blipFill>
          <p:spPr>
            <a:xfrm>
              <a:off x="2045207" y="5277611"/>
              <a:ext cx="228600" cy="228600"/>
            </a:xfrm>
            <a:prstGeom prst="rect">
              <a:avLst/>
            </a:prstGeom>
          </p:spPr>
        </p:pic>
      </p:grpSp>
      <p:sp>
        <p:nvSpPr>
          <p:cNvPr id="27" name="object 27"/>
          <p:cNvSpPr txBox="1"/>
          <p:nvPr/>
        </p:nvSpPr>
        <p:spPr>
          <a:xfrm>
            <a:off x="1860295" y="2405253"/>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sp>
        <p:nvSpPr>
          <p:cNvPr id="28" name="object 28"/>
          <p:cNvSpPr txBox="1"/>
          <p:nvPr/>
        </p:nvSpPr>
        <p:spPr>
          <a:xfrm>
            <a:off x="1697227" y="2774823"/>
            <a:ext cx="1866900" cy="2735580"/>
          </a:xfrm>
          <a:prstGeom prst="rect">
            <a:avLst/>
          </a:prstGeom>
        </p:spPr>
        <p:txBody>
          <a:bodyPr vert="horz" wrap="square" lIns="0" tIns="114300" rIns="0" bIns="0" rtlCol="0">
            <a:spAutoFit/>
          </a:bodyPr>
          <a:lstStyle/>
          <a:p>
            <a:pPr marL="682625">
              <a:lnSpc>
                <a:spcPct val="100000"/>
              </a:lnSpc>
              <a:spcBef>
                <a:spcPts val="900"/>
              </a:spcBef>
            </a:pPr>
            <a:r>
              <a:rPr sz="1800" spc="-10" dirty="0">
                <a:solidFill>
                  <a:srgbClr val="FFFFFF"/>
                </a:solidFill>
                <a:latin typeface="Calibri"/>
                <a:cs typeface="Calibri"/>
              </a:rPr>
              <a:t>README.md</a:t>
            </a:r>
            <a:endParaRPr sz="1800">
              <a:latin typeface="Calibri"/>
              <a:cs typeface="Calibri"/>
            </a:endParaRPr>
          </a:p>
          <a:p>
            <a:pPr marL="682625">
              <a:lnSpc>
                <a:spcPct val="100000"/>
              </a:lnSpc>
              <a:spcBef>
                <a:spcPts val="800"/>
              </a:spcBef>
            </a:pPr>
            <a:r>
              <a:rPr sz="1800" spc="-10" dirty="0">
                <a:solidFill>
                  <a:srgbClr val="FFFFFF"/>
                </a:solidFill>
                <a:latin typeface="Calibri"/>
                <a:cs typeface="Calibri"/>
              </a:rPr>
              <a:t>templates</a:t>
            </a:r>
            <a:endParaRPr sz="1800">
              <a:latin typeface="Calibri"/>
              <a:cs typeface="Calibri"/>
            </a:endParaRPr>
          </a:p>
          <a:p>
            <a:pPr marL="668655" marR="389890" indent="-656590">
              <a:lnSpc>
                <a:spcPts val="3180"/>
              </a:lnSpc>
              <a:spcBef>
                <a:spcPts val="160"/>
              </a:spcBef>
              <a:tabLst>
                <a:tab pos="668655" algn="l"/>
              </a:tabLst>
            </a:pPr>
            <a:r>
              <a:rPr sz="1800" dirty="0">
                <a:solidFill>
                  <a:srgbClr val="FFFFFF"/>
                </a:solidFill>
                <a:latin typeface="Calibri"/>
                <a:cs typeface="Calibri"/>
              </a:rPr>
              <a:t> 	</a:t>
            </a:r>
            <a:r>
              <a:rPr sz="1800" spc="-10" dirty="0">
                <a:solidFill>
                  <a:srgbClr val="FFFFFF"/>
                </a:solidFill>
                <a:latin typeface="Calibri"/>
                <a:cs typeface="Calibri"/>
              </a:rPr>
              <a:t>tasks </a:t>
            </a:r>
            <a:r>
              <a:rPr sz="1800" spc="-5" dirty="0">
                <a:solidFill>
                  <a:srgbClr val="FFFFFF"/>
                </a:solidFill>
                <a:latin typeface="Calibri"/>
                <a:cs typeface="Calibri"/>
              </a:rPr>
              <a:t> ha</a:t>
            </a:r>
            <a:r>
              <a:rPr sz="1800" dirty="0">
                <a:solidFill>
                  <a:srgbClr val="FFFFFF"/>
                </a:solidFill>
                <a:latin typeface="Calibri"/>
                <a:cs typeface="Calibri"/>
              </a:rPr>
              <a:t>n</a:t>
            </a:r>
            <a:r>
              <a:rPr sz="1800" spc="-5" dirty="0">
                <a:solidFill>
                  <a:srgbClr val="FFFFFF"/>
                </a:solidFill>
                <a:latin typeface="Calibri"/>
                <a:cs typeface="Calibri"/>
              </a:rPr>
              <a:t>dle</a:t>
            </a:r>
            <a:r>
              <a:rPr sz="1800" spc="-45" dirty="0">
                <a:solidFill>
                  <a:srgbClr val="FFFFFF"/>
                </a:solidFill>
                <a:latin typeface="Calibri"/>
                <a:cs typeface="Calibri"/>
              </a:rPr>
              <a:t>r</a:t>
            </a:r>
            <a:r>
              <a:rPr sz="1800" dirty="0">
                <a:solidFill>
                  <a:srgbClr val="FFFFFF"/>
                </a:solidFill>
                <a:latin typeface="Calibri"/>
                <a:cs typeface="Calibri"/>
              </a:rPr>
              <a:t>s</a:t>
            </a:r>
            <a:endParaRPr sz="1800">
              <a:latin typeface="Calibri"/>
              <a:cs typeface="Calibri"/>
            </a:endParaRPr>
          </a:p>
          <a:p>
            <a:pPr marL="682625">
              <a:lnSpc>
                <a:spcPct val="100000"/>
              </a:lnSpc>
              <a:spcBef>
                <a:spcPts val="620"/>
              </a:spcBef>
            </a:pPr>
            <a:r>
              <a:rPr sz="1800" spc="-20" dirty="0">
                <a:solidFill>
                  <a:srgbClr val="FFFFFF"/>
                </a:solidFill>
                <a:latin typeface="Calibri"/>
                <a:cs typeface="Calibri"/>
              </a:rPr>
              <a:t>vars</a:t>
            </a:r>
            <a:endParaRPr sz="1800">
              <a:latin typeface="Calibri"/>
              <a:cs typeface="Calibri"/>
            </a:endParaRPr>
          </a:p>
          <a:p>
            <a:pPr marL="668655" marR="429259" indent="13970">
              <a:lnSpc>
                <a:spcPts val="3150"/>
              </a:lnSpc>
            </a:pPr>
            <a:r>
              <a:rPr sz="1800" spc="-5" dirty="0">
                <a:solidFill>
                  <a:srgbClr val="FFFFFF"/>
                </a:solidFill>
                <a:latin typeface="Calibri"/>
                <a:cs typeface="Calibri"/>
              </a:rPr>
              <a:t>d</a:t>
            </a:r>
            <a:r>
              <a:rPr sz="1800" spc="-10" dirty="0">
                <a:solidFill>
                  <a:srgbClr val="FFFFFF"/>
                </a:solidFill>
                <a:latin typeface="Calibri"/>
                <a:cs typeface="Calibri"/>
              </a:rPr>
              <a:t>e</a:t>
            </a:r>
            <a:r>
              <a:rPr sz="1800" spc="-35" dirty="0">
                <a:solidFill>
                  <a:srgbClr val="FFFFFF"/>
                </a:solidFill>
                <a:latin typeface="Calibri"/>
                <a:cs typeface="Calibri"/>
              </a:rPr>
              <a:t>f</a:t>
            </a:r>
            <a:r>
              <a:rPr sz="1800" dirty="0">
                <a:solidFill>
                  <a:srgbClr val="FFFFFF"/>
                </a:solidFill>
                <a:latin typeface="Calibri"/>
                <a:cs typeface="Calibri"/>
              </a:rPr>
              <a:t>aults  </a:t>
            </a:r>
            <a:r>
              <a:rPr sz="1800" spc="-10" dirty="0">
                <a:solidFill>
                  <a:srgbClr val="FFFFFF"/>
                </a:solidFill>
                <a:latin typeface="Calibri"/>
                <a:cs typeface="Calibri"/>
              </a:rPr>
              <a:t>meta</a:t>
            </a:r>
            <a:endParaRPr sz="1800">
              <a:latin typeface="Calibri"/>
              <a:cs typeface="Calibri"/>
            </a:endParaRPr>
          </a:p>
        </p:txBody>
      </p:sp>
      <p:sp>
        <p:nvSpPr>
          <p:cNvPr id="29" name="object 29"/>
          <p:cNvSpPr/>
          <p:nvPr/>
        </p:nvSpPr>
        <p:spPr>
          <a:xfrm>
            <a:off x="1679448" y="3058667"/>
            <a:ext cx="380365" cy="2333625"/>
          </a:xfrm>
          <a:custGeom>
            <a:avLst/>
            <a:gdLst/>
            <a:ahLst/>
            <a:cxnLst/>
            <a:rect l="l" t="t" r="r" b="b"/>
            <a:pathLst>
              <a:path w="380364" h="2333625">
                <a:moveTo>
                  <a:pt x="30479" y="0"/>
                </a:moveTo>
                <a:lnTo>
                  <a:pt x="380238" y="0"/>
                </a:lnTo>
              </a:path>
              <a:path w="380364" h="2333625">
                <a:moveTo>
                  <a:pt x="0" y="356616"/>
                </a:moveTo>
                <a:lnTo>
                  <a:pt x="349757" y="356616"/>
                </a:lnTo>
              </a:path>
              <a:path w="380364" h="2333625">
                <a:moveTo>
                  <a:pt x="30479" y="739140"/>
                </a:moveTo>
                <a:lnTo>
                  <a:pt x="380238" y="739140"/>
                </a:lnTo>
              </a:path>
              <a:path w="380364" h="2333625">
                <a:moveTo>
                  <a:pt x="0" y="1141476"/>
                </a:moveTo>
                <a:lnTo>
                  <a:pt x="349757" y="1141476"/>
                </a:lnTo>
              </a:path>
              <a:path w="380364" h="2333625">
                <a:moveTo>
                  <a:pt x="16763" y="1539240"/>
                </a:moveTo>
                <a:lnTo>
                  <a:pt x="366521" y="1539240"/>
                </a:lnTo>
              </a:path>
              <a:path w="380364" h="2333625">
                <a:moveTo>
                  <a:pt x="30479" y="1917192"/>
                </a:moveTo>
                <a:lnTo>
                  <a:pt x="380238" y="1917192"/>
                </a:lnTo>
              </a:path>
              <a:path w="380364" h="2333625">
                <a:moveTo>
                  <a:pt x="30479" y="2333244"/>
                </a:moveTo>
                <a:lnTo>
                  <a:pt x="380238" y="2333244"/>
                </a:lnTo>
              </a:path>
            </a:pathLst>
          </a:custGeom>
          <a:ln w="6350">
            <a:solidFill>
              <a:srgbClr val="E84B21"/>
            </a:solidFill>
            <a:prstDash val="sysDashDot"/>
          </a:ln>
        </p:spPr>
        <p:txBody>
          <a:bodyPr wrap="square" lIns="0" tIns="0" rIns="0" bIns="0" rtlCol="0"/>
          <a:lstStyle/>
          <a:p>
            <a:endParaRPr/>
          </a:p>
        </p:txBody>
      </p:sp>
      <p:grpSp>
        <p:nvGrpSpPr>
          <p:cNvPr id="30" name="object 30"/>
          <p:cNvGrpSpPr/>
          <p:nvPr/>
        </p:nvGrpSpPr>
        <p:grpSpPr>
          <a:xfrm>
            <a:off x="4791455" y="2528316"/>
            <a:ext cx="736600" cy="1412875"/>
            <a:chOff x="4791455" y="2528316"/>
            <a:chExt cx="736600" cy="1412875"/>
          </a:xfrm>
        </p:grpSpPr>
        <p:sp>
          <p:nvSpPr>
            <p:cNvPr id="31" name="object 31"/>
            <p:cNvSpPr/>
            <p:nvPr/>
          </p:nvSpPr>
          <p:spPr>
            <a:xfrm>
              <a:off x="4910327" y="2663952"/>
              <a:ext cx="0" cy="1274445"/>
            </a:xfrm>
            <a:custGeom>
              <a:avLst/>
              <a:gdLst/>
              <a:ahLst/>
              <a:cxnLst/>
              <a:rect l="l" t="t" r="r" b="b"/>
              <a:pathLst>
                <a:path h="1274445">
                  <a:moveTo>
                    <a:pt x="0" y="0"/>
                  </a:moveTo>
                  <a:lnTo>
                    <a:pt x="0" y="1273937"/>
                  </a:lnTo>
                </a:path>
              </a:pathLst>
            </a:custGeom>
            <a:ln w="6350">
              <a:solidFill>
                <a:srgbClr val="E84B21"/>
              </a:solidFill>
              <a:prstDash val="sysDashDot"/>
            </a:ln>
          </p:spPr>
          <p:txBody>
            <a:bodyPr wrap="square" lIns="0" tIns="0" rIns="0" bIns="0" rtlCol="0"/>
            <a:lstStyle/>
            <a:p>
              <a:endParaRPr/>
            </a:p>
          </p:txBody>
        </p:sp>
        <p:pic>
          <p:nvPicPr>
            <p:cNvPr id="32" name="object 32"/>
            <p:cNvPicPr/>
            <p:nvPr/>
          </p:nvPicPr>
          <p:blipFill>
            <a:blip r:embed="rId6" cstate="print"/>
            <a:stretch>
              <a:fillRect/>
            </a:stretch>
          </p:blipFill>
          <p:spPr>
            <a:xfrm>
              <a:off x="4791455" y="2528316"/>
              <a:ext cx="228600" cy="228600"/>
            </a:xfrm>
            <a:prstGeom prst="rect">
              <a:avLst/>
            </a:prstGeom>
          </p:spPr>
        </p:pic>
        <p:pic>
          <p:nvPicPr>
            <p:cNvPr id="33" name="object 33"/>
            <p:cNvPicPr/>
            <p:nvPr/>
          </p:nvPicPr>
          <p:blipFill>
            <a:blip r:embed="rId8" cstate="print"/>
            <a:stretch>
              <a:fillRect/>
            </a:stretch>
          </p:blipFill>
          <p:spPr>
            <a:xfrm>
              <a:off x="5298947" y="2941320"/>
              <a:ext cx="228600" cy="228600"/>
            </a:xfrm>
            <a:prstGeom prst="rect">
              <a:avLst/>
            </a:prstGeom>
          </p:spPr>
        </p:pic>
        <p:pic>
          <p:nvPicPr>
            <p:cNvPr id="34" name="object 34"/>
            <p:cNvPicPr/>
            <p:nvPr/>
          </p:nvPicPr>
          <p:blipFill>
            <a:blip r:embed="rId6" cstate="print"/>
            <a:stretch>
              <a:fillRect/>
            </a:stretch>
          </p:blipFill>
          <p:spPr>
            <a:xfrm>
              <a:off x="5285231" y="3331464"/>
              <a:ext cx="228600" cy="228600"/>
            </a:xfrm>
            <a:prstGeom prst="rect">
              <a:avLst/>
            </a:prstGeom>
          </p:spPr>
        </p:pic>
      </p:grpSp>
      <p:sp>
        <p:nvSpPr>
          <p:cNvPr id="35" name="object 35"/>
          <p:cNvSpPr txBox="1"/>
          <p:nvPr/>
        </p:nvSpPr>
        <p:spPr>
          <a:xfrm>
            <a:off x="5099684" y="2460752"/>
            <a:ext cx="122364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my-playbook</a:t>
            </a:r>
            <a:endParaRPr sz="1800">
              <a:latin typeface="Calibri"/>
              <a:cs typeface="Calibri"/>
            </a:endParaRPr>
          </a:p>
        </p:txBody>
      </p:sp>
      <p:sp>
        <p:nvSpPr>
          <p:cNvPr id="36" name="object 36"/>
          <p:cNvSpPr txBox="1"/>
          <p:nvPr/>
        </p:nvSpPr>
        <p:spPr>
          <a:xfrm>
            <a:off x="4935728" y="2759710"/>
            <a:ext cx="1930400" cy="803910"/>
          </a:xfrm>
          <a:prstGeom prst="rect">
            <a:avLst/>
          </a:prstGeom>
        </p:spPr>
        <p:txBody>
          <a:bodyPr vert="horz" wrap="square" lIns="0" tIns="127635" rIns="0" bIns="0" rtlCol="0">
            <a:spAutoFit/>
          </a:bodyPr>
          <a:lstStyle/>
          <a:p>
            <a:pPr marL="683260">
              <a:lnSpc>
                <a:spcPct val="100000"/>
              </a:lnSpc>
              <a:spcBef>
                <a:spcPts val="1005"/>
              </a:spcBef>
            </a:pPr>
            <a:r>
              <a:rPr sz="1800" spc="-5" dirty="0">
                <a:solidFill>
                  <a:srgbClr val="FFFFFF"/>
                </a:solidFill>
                <a:latin typeface="Calibri"/>
                <a:cs typeface="Calibri"/>
              </a:rPr>
              <a:t>pl</a:t>
            </a:r>
            <a:r>
              <a:rPr sz="1800" spc="-40" dirty="0">
                <a:solidFill>
                  <a:srgbClr val="FFFFFF"/>
                </a:solidFill>
                <a:latin typeface="Calibri"/>
                <a:cs typeface="Calibri"/>
              </a:rPr>
              <a:t>a</a:t>
            </a:r>
            <a:r>
              <a:rPr sz="1800" dirty="0">
                <a:solidFill>
                  <a:srgbClr val="FFFFFF"/>
                </a:solidFill>
                <a:latin typeface="Calibri"/>
                <a:cs typeface="Calibri"/>
              </a:rPr>
              <a:t>ybook</a:t>
            </a:r>
            <a:r>
              <a:rPr sz="1800" spc="-70" dirty="0">
                <a:solidFill>
                  <a:srgbClr val="FFFFFF"/>
                </a:solidFill>
                <a:latin typeface="Calibri"/>
                <a:cs typeface="Calibri"/>
              </a:rPr>
              <a:t>.</a:t>
            </a:r>
            <a:r>
              <a:rPr sz="1800" dirty="0">
                <a:solidFill>
                  <a:srgbClr val="FFFFFF"/>
                </a:solidFill>
                <a:latin typeface="Calibri"/>
                <a:cs typeface="Calibri"/>
              </a:rPr>
              <a:t>yml</a:t>
            </a:r>
            <a:endParaRPr sz="1800">
              <a:latin typeface="Calibri"/>
              <a:cs typeface="Calibri"/>
            </a:endParaRPr>
          </a:p>
          <a:p>
            <a:pPr marL="12700">
              <a:lnSpc>
                <a:spcPct val="100000"/>
              </a:lnSpc>
              <a:spcBef>
                <a:spcPts val="905"/>
              </a:spcBef>
              <a:tabLst>
                <a:tab pos="669290" algn="l"/>
              </a:tabLst>
            </a:pPr>
            <a:r>
              <a:rPr sz="1800" dirty="0">
                <a:solidFill>
                  <a:srgbClr val="FFFFFF"/>
                </a:solidFill>
                <a:latin typeface="Calibri"/>
                <a:cs typeface="Calibri"/>
              </a:rPr>
              <a:t> 	</a:t>
            </a:r>
            <a:r>
              <a:rPr sz="1800" spc="-10" dirty="0">
                <a:solidFill>
                  <a:srgbClr val="FFFFFF"/>
                </a:solidFill>
                <a:latin typeface="Calibri"/>
                <a:cs typeface="Calibri"/>
              </a:rPr>
              <a:t>roles</a:t>
            </a:r>
            <a:endParaRPr sz="1800">
              <a:latin typeface="Calibri"/>
              <a:cs typeface="Calibri"/>
            </a:endParaRPr>
          </a:p>
        </p:txBody>
      </p:sp>
      <p:sp>
        <p:nvSpPr>
          <p:cNvPr id="37" name="object 37"/>
          <p:cNvSpPr/>
          <p:nvPr/>
        </p:nvSpPr>
        <p:spPr>
          <a:xfrm>
            <a:off x="4917947" y="3037332"/>
            <a:ext cx="380365" cy="382905"/>
          </a:xfrm>
          <a:custGeom>
            <a:avLst/>
            <a:gdLst/>
            <a:ahLst/>
            <a:cxnLst/>
            <a:rect l="l" t="t" r="r" b="b"/>
            <a:pathLst>
              <a:path w="380364" h="382904">
                <a:moveTo>
                  <a:pt x="0" y="0"/>
                </a:moveTo>
                <a:lnTo>
                  <a:pt x="349757" y="0"/>
                </a:lnTo>
              </a:path>
              <a:path w="380364" h="382904">
                <a:moveTo>
                  <a:pt x="30479" y="382523"/>
                </a:moveTo>
                <a:lnTo>
                  <a:pt x="380238" y="382523"/>
                </a:lnTo>
              </a:path>
            </a:pathLst>
          </a:custGeom>
          <a:ln w="6350">
            <a:solidFill>
              <a:srgbClr val="E84B21"/>
            </a:solidFill>
            <a:prstDash val="sysDashDot"/>
          </a:ln>
        </p:spPr>
        <p:txBody>
          <a:bodyPr wrap="square" lIns="0" tIns="0" rIns="0" bIns="0" rtlCol="0"/>
          <a:lstStyle/>
          <a:p>
            <a:endParaRPr/>
          </a:p>
        </p:txBody>
      </p:sp>
      <p:grpSp>
        <p:nvGrpSpPr>
          <p:cNvPr id="38" name="object 38"/>
          <p:cNvGrpSpPr/>
          <p:nvPr/>
        </p:nvGrpSpPr>
        <p:grpSpPr>
          <a:xfrm>
            <a:off x="7121652" y="1848611"/>
            <a:ext cx="4887595" cy="4616450"/>
            <a:chOff x="7121652" y="1848611"/>
            <a:chExt cx="4887595" cy="4616450"/>
          </a:xfrm>
        </p:grpSpPr>
        <p:sp>
          <p:nvSpPr>
            <p:cNvPr id="39" name="object 39"/>
            <p:cNvSpPr/>
            <p:nvPr/>
          </p:nvSpPr>
          <p:spPr>
            <a:xfrm>
              <a:off x="7121652" y="2217419"/>
              <a:ext cx="4887595" cy="4247515"/>
            </a:xfrm>
            <a:custGeom>
              <a:avLst/>
              <a:gdLst/>
              <a:ahLst/>
              <a:cxnLst/>
              <a:rect l="l" t="t" r="r" b="b"/>
              <a:pathLst>
                <a:path w="4887595" h="4247515">
                  <a:moveTo>
                    <a:pt x="4887467" y="0"/>
                  </a:moveTo>
                  <a:lnTo>
                    <a:pt x="0" y="0"/>
                  </a:lnTo>
                  <a:lnTo>
                    <a:pt x="0" y="4247388"/>
                  </a:lnTo>
                  <a:lnTo>
                    <a:pt x="4887467" y="4247388"/>
                  </a:lnTo>
                  <a:lnTo>
                    <a:pt x="4887467" y="0"/>
                  </a:lnTo>
                  <a:close/>
                </a:path>
              </a:pathLst>
            </a:custGeom>
            <a:solidFill>
              <a:srgbClr val="0D0D0D"/>
            </a:solidFill>
          </p:spPr>
          <p:txBody>
            <a:bodyPr wrap="square" lIns="0" tIns="0" rIns="0" bIns="0" rtlCol="0"/>
            <a:lstStyle/>
            <a:p>
              <a:endParaRPr/>
            </a:p>
          </p:txBody>
        </p:sp>
        <p:sp>
          <p:nvSpPr>
            <p:cNvPr id="40" name="object 40"/>
            <p:cNvSpPr/>
            <p:nvPr/>
          </p:nvSpPr>
          <p:spPr>
            <a:xfrm>
              <a:off x="7121652" y="1848611"/>
              <a:ext cx="1805939" cy="368935"/>
            </a:xfrm>
            <a:custGeom>
              <a:avLst/>
              <a:gdLst/>
              <a:ahLst/>
              <a:cxnLst/>
              <a:rect l="l" t="t" r="r" b="b"/>
              <a:pathLst>
                <a:path w="1805940" h="368935">
                  <a:moveTo>
                    <a:pt x="1805940" y="0"/>
                  </a:moveTo>
                  <a:lnTo>
                    <a:pt x="0" y="0"/>
                  </a:lnTo>
                  <a:lnTo>
                    <a:pt x="0" y="368808"/>
                  </a:lnTo>
                  <a:lnTo>
                    <a:pt x="1805940" y="368808"/>
                  </a:lnTo>
                  <a:lnTo>
                    <a:pt x="1805940" y="0"/>
                  </a:lnTo>
                  <a:close/>
                </a:path>
              </a:pathLst>
            </a:custGeom>
            <a:solidFill>
              <a:srgbClr val="404040"/>
            </a:solidFill>
          </p:spPr>
          <p:txBody>
            <a:bodyPr wrap="square" lIns="0" tIns="0" rIns="0" bIns="0" rtlCol="0"/>
            <a:lstStyle/>
            <a:p>
              <a:endParaRPr/>
            </a:p>
          </p:txBody>
        </p:sp>
      </p:grpSp>
      <p:sp>
        <p:nvSpPr>
          <p:cNvPr id="41" name="object 41"/>
          <p:cNvSpPr txBox="1"/>
          <p:nvPr/>
        </p:nvSpPr>
        <p:spPr>
          <a:xfrm>
            <a:off x="7201281" y="1772792"/>
            <a:ext cx="4448810" cy="1640205"/>
          </a:xfrm>
          <a:prstGeom prst="rect">
            <a:avLst/>
          </a:prstGeom>
        </p:spPr>
        <p:txBody>
          <a:bodyPr vert="horz" wrap="square" lIns="0" tIns="107950" rIns="0" bIns="0" rtlCol="0">
            <a:spAutoFit/>
          </a:bodyPr>
          <a:lstStyle/>
          <a:p>
            <a:pPr marL="12700">
              <a:lnSpc>
                <a:spcPct val="100000"/>
              </a:lnSpc>
              <a:spcBef>
                <a:spcPts val="850"/>
              </a:spcBef>
            </a:pPr>
            <a:r>
              <a:rPr sz="1800" spc="-5" dirty="0">
                <a:solidFill>
                  <a:srgbClr val="CC9900"/>
                </a:solidFill>
                <a:latin typeface="Consolas"/>
                <a:cs typeface="Consolas"/>
              </a:rPr>
              <a:t>playbook.yml</a:t>
            </a:r>
            <a:endParaRPr sz="1800">
              <a:latin typeface="Consolas"/>
              <a:cs typeface="Consolas"/>
            </a:endParaRPr>
          </a:p>
          <a:p>
            <a:pPr marL="299085" marR="5080" indent="-287020">
              <a:lnSpc>
                <a:spcPct val="100000"/>
              </a:lnSpc>
              <a:spcBef>
                <a:spcPts val="745"/>
              </a:spcBef>
            </a:pPr>
            <a:r>
              <a:rPr sz="1800" dirty="0">
                <a:solidFill>
                  <a:srgbClr val="F82571"/>
                </a:solidFill>
                <a:latin typeface="Consolas"/>
                <a:cs typeface="Consolas"/>
              </a:rPr>
              <a:t>-</a:t>
            </a:r>
            <a:r>
              <a:rPr sz="1800" spc="260" dirty="0">
                <a:solidFill>
                  <a:srgbClr val="F82571"/>
                </a:solidFill>
                <a:latin typeface="Consolas"/>
                <a:cs typeface="Consolas"/>
              </a:rPr>
              <a:t> </a:t>
            </a:r>
            <a:r>
              <a:rPr sz="1800" spc="-5" dirty="0">
                <a:solidFill>
                  <a:srgbClr val="F82571"/>
                </a:solidFill>
                <a:latin typeface="Consolas"/>
                <a:cs typeface="Consolas"/>
              </a:rPr>
              <a:t>name: </a:t>
            </a:r>
            <a:r>
              <a:rPr sz="1800" spc="-5" dirty="0">
                <a:solidFill>
                  <a:srgbClr val="E6DB74"/>
                </a:solidFill>
                <a:latin typeface="Consolas"/>
                <a:cs typeface="Consolas"/>
              </a:rPr>
              <a:t>Install</a:t>
            </a:r>
            <a:r>
              <a:rPr sz="1800" spc="-25" dirty="0">
                <a:solidFill>
                  <a:srgbClr val="E6DB74"/>
                </a:solidFill>
                <a:latin typeface="Consolas"/>
                <a:cs typeface="Consolas"/>
              </a:rPr>
              <a:t> </a:t>
            </a:r>
            <a:r>
              <a:rPr sz="1800" spc="-5" dirty="0">
                <a:solidFill>
                  <a:srgbClr val="E6DB74"/>
                </a:solidFill>
                <a:latin typeface="Consolas"/>
                <a:cs typeface="Consolas"/>
              </a:rPr>
              <a:t>and</a:t>
            </a:r>
            <a:r>
              <a:rPr sz="1800" spc="-15" dirty="0">
                <a:solidFill>
                  <a:srgbClr val="E6DB74"/>
                </a:solidFill>
                <a:latin typeface="Consolas"/>
                <a:cs typeface="Consolas"/>
              </a:rPr>
              <a:t> </a:t>
            </a:r>
            <a:r>
              <a:rPr sz="1800" spc="-5" dirty="0">
                <a:solidFill>
                  <a:srgbClr val="E6DB74"/>
                </a:solidFill>
                <a:latin typeface="Consolas"/>
                <a:cs typeface="Consolas"/>
              </a:rPr>
              <a:t>Configure</a:t>
            </a:r>
            <a:r>
              <a:rPr sz="1800" spc="-20" dirty="0">
                <a:solidFill>
                  <a:srgbClr val="E6DB74"/>
                </a:solidFill>
                <a:latin typeface="Consolas"/>
                <a:cs typeface="Consolas"/>
              </a:rPr>
              <a:t> </a:t>
            </a:r>
            <a:r>
              <a:rPr sz="1800" spc="-5" dirty="0">
                <a:solidFill>
                  <a:srgbClr val="E6DB74"/>
                </a:solidFill>
                <a:latin typeface="Consolas"/>
                <a:cs typeface="Consolas"/>
              </a:rPr>
              <a:t>MySQL </a:t>
            </a:r>
            <a:r>
              <a:rPr sz="1800" spc="-975" dirty="0">
                <a:solidFill>
                  <a:srgbClr val="E6DB74"/>
                </a:solidFill>
                <a:latin typeface="Consolas"/>
                <a:cs typeface="Consolas"/>
              </a:rPr>
              <a:t> </a:t>
            </a:r>
            <a:r>
              <a:rPr sz="1800" spc="-5" dirty="0">
                <a:solidFill>
                  <a:srgbClr val="F82571"/>
                </a:solidFill>
                <a:latin typeface="Consolas"/>
                <a:cs typeface="Consolas"/>
              </a:rPr>
              <a:t>hosts:</a:t>
            </a:r>
            <a:r>
              <a:rPr sz="1800" spc="-15" dirty="0">
                <a:solidFill>
                  <a:srgbClr val="F82571"/>
                </a:solidFill>
                <a:latin typeface="Consolas"/>
                <a:cs typeface="Consolas"/>
              </a:rPr>
              <a:t> </a:t>
            </a:r>
            <a:r>
              <a:rPr sz="1800" spc="-5" dirty="0">
                <a:solidFill>
                  <a:srgbClr val="E6DB74"/>
                </a:solidFill>
                <a:latin typeface="Consolas"/>
                <a:cs typeface="Consolas"/>
              </a:rPr>
              <a:t>db-server</a:t>
            </a:r>
            <a:endParaRPr sz="1800">
              <a:latin typeface="Consolas"/>
              <a:cs typeface="Consolas"/>
            </a:endParaRPr>
          </a:p>
          <a:p>
            <a:pPr marL="266065">
              <a:lnSpc>
                <a:spcPct val="100000"/>
              </a:lnSpc>
              <a:spcBef>
                <a:spcPts val="415"/>
              </a:spcBef>
            </a:pPr>
            <a:r>
              <a:rPr sz="1800" spc="-5" dirty="0">
                <a:solidFill>
                  <a:srgbClr val="F82571"/>
                </a:solidFill>
                <a:latin typeface="Consolas"/>
                <a:cs typeface="Consolas"/>
              </a:rPr>
              <a:t>roles:</a:t>
            </a:r>
            <a:endParaRPr sz="1800">
              <a:latin typeface="Consolas"/>
              <a:cs typeface="Consolas"/>
            </a:endParaRPr>
          </a:p>
          <a:p>
            <a:pPr marL="765810">
              <a:lnSpc>
                <a:spcPct val="100000"/>
              </a:lnSpc>
            </a:pPr>
            <a:r>
              <a:rPr sz="1800" dirty="0">
                <a:solidFill>
                  <a:srgbClr val="F82571"/>
                </a:solidFill>
                <a:latin typeface="Consolas"/>
                <a:cs typeface="Consolas"/>
              </a:rPr>
              <a:t>-</a:t>
            </a:r>
            <a:r>
              <a:rPr sz="1800" spc="-65" dirty="0">
                <a:solidFill>
                  <a:srgbClr val="F82571"/>
                </a:solidFill>
                <a:latin typeface="Consolas"/>
                <a:cs typeface="Consolas"/>
              </a:rPr>
              <a:t> </a:t>
            </a:r>
            <a:r>
              <a:rPr sz="1800" dirty="0">
                <a:solidFill>
                  <a:srgbClr val="E6DB74"/>
                </a:solidFill>
                <a:latin typeface="Consolas"/>
                <a:cs typeface="Consolas"/>
              </a:rPr>
              <a:t>mysql</a:t>
            </a:r>
            <a:endParaRPr sz="1800">
              <a:latin typeface="Consolas"/>
              <a:cs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222383" y="392094"/>
            <a:ext cx="694055" cy="452120"/>
            <a:chOff x="5222383" y="392094"/>
            <a:chExt cx="694055" cy="452120"/>
          </a:xfrm>
        </p:grpSpPr>
        <p:sp>
          <p:nvSpPr>
            <p:cNvPr id="3" name="object 3"/>
            <p:cNvSpPr/>
            <p:nvPr/>
          </p:nvSpPr>
          <p:spPr>
            <a:xfrm>
              <a:off x="5228663" y="398375"/>
              <a:ext cx="681355" cy="439420"/>
            </a:xfrm>
            <a:custGeom>
              <a:avLst/>
              <a:gdLst/>
              <a:ahLst/>
              <a:cxnLst/>
              <a:rect l="l" t="t" r="r" b="b"/>
              <a:pathLst>
                <a:path w="681354" h="439419">
                  <a:moveTo>
                    <a:pt x="361628" y="258178"/>
                  </a:moveTo>
                  <a:lnTo>
                    <a:pt x="0" y="258178"/>
                  </a:lnTo>
                  <a:lnTo>
                    <a:pt x="180814" y="439092"/>
                  </a:lnTo>
                  <a:lnTo>
                    <a:pt x="361628" y="258178"/>
                  </a:lnTo>
                  <a:close/>
                </a:path>
                <a:path w="681354" h="439419">
                  <a:moveTo>
                    <a:pt x="437909" y="0"/>
                  </a:move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260862" y="258178"/>
                  </a:lnTo>
                  <a:lnTo>
                    <a:pt x="284518" y="222305"/>
                  </a:lnTo>
                  <a:lnTo>
                    <a:pt x="315181" y="192356"/>
                  </a:lnTo>
                  <a:lnTo>
                    <a:pt x="351721" y="169508"/>
                  </a:lnTo>
                  <a:lnTo>
                    <a:pt x="393007" y="154937"/>
                  </a:lnTo>
                  <a:lnTo>
                    <a:pt x="437909" y="149819"/>
                  </a:lnTo>
                  <a:lnTo>
                    <a:pt x="631573" y="149819"/>
                  </a:lnTo>
                  <a:lnTo>
                    <a:pt x="681068" y="100325"/>
                  </a:lnTo>
                  <a:lnTo>
                    <a:pt x="626257" y="55357"/>
                  </a:lnTo>
                  <a:lnTo>
                    <a:pt x="583617" y="31900"/>
                  </a:lnTo>
                  <a:lnTo>
                    <a:pt x="537645" y="14516"/>
                  </a:lnTo>
                  <a:lnTo>
                    <a:pt x="488892" y="3713"/>
                  </a:lnTo>
                  <a:lnTo>
                    <a:pt x="437909" y="0"/>
                  </a:lnTo>
                  <a:close/>
                </a:path>
                <a:path w="681354" h="439419">
                  <a:moveTo>
                    <a:pt x="631573" y="149819"/>
                  </a:moveTo>
                  <a:lnTo>
                    <a:pt x="437909" y="149819"/>
                  </a:lnTo>
                  <a:lnTo>
                    <a:pt x="474519" y="153249"/>
                  </a:lnTo>
                  <a:lnTo>
                    <a:pt x="509010" y="163128"/>
                  </a:lnTo>
                  <a:lnTo>
                    <a:pt x="540676" y="178837"/>
                  </a:lnTo>
                  <a:lnTo>
                    <a:pt x="568811" y="199758"/>
                  </a:lnTo>
                  <a:lnTo>
                    <a:pt x="581633" y="199758"/>
                  </a:lnTo>
                  <a:lnTo>
                    <a:pt x="631573" y="149819"/>
                  </a:lnTo>
                  <a:close/>
                </a:path>
              </a:pathLst>
            </a:custGeom>
            <a:solidFill>
              <a:srgbClr val="CC9900"/>
            </a:solidFill>
          </p:spPr>
          <p:txBody>
            <a:bodyPr wrap="square" lIns="0" tIns="0" rIns="0" bIns="0" rtlCol="0"/>
            <a:lstStyle/>
            <a:p>
              <a:endParaRPr/>
            </a:p>
          </p:txBody>
        </p:sp>
        <p:sp>
          <p:nvSpPr>
            <p:cNvPr id="4" name="object 4"/>
            <p:cNvSpPr/>
            <p:nvPr/>
          </p:nvSpPr>
          <p:spPr>
            <a:xfrm>
              <a:off x="5228663" y="398375"/>
              <a:ext cx="681355" cy="439420"/>
            </a:xfrm>
            <a:custGeom>
              <a:avLst/>
              <a:gdLst/>
              <a:ahLst/>
              <a:cxnLst/>
              <a:rect l="l" t="t" r="r" b="b"/>
              <a:pathLst>
                <a:path w="681354" h="439419">
                  <a:moveTo>
                    <a:pt x="180814" y="439092"/>
                  </a:moveTo>
                  <a:lnTo>
                    <a:pt x="361628" y="258178"/>
                  </a:lnTo>
                  <a:lnTo>
                    <a:pt x="260862" y="258178"/>
                  </a:lnTo>
                  <a:lnTo>
                    <a:pt x="284518" y="222305"/>
                  </a:lnTo>
                  <a:lnTo>
                    <a:pt x="315181" y="192356"/>
                  </a:lnTo>
                  <a:lnTo>
                    <a:pt x="351721" y="169508"/>
                  </a:lnTo>
                  <a:lnTo>
                    <a:pt x="393007" y="154937"/>
                  </a:lnTo>
                  <a:lnTo>
                    <a:pt x="437909" y="149819"/>
                  </a:lnTo>
                  <a:lnTo>
                    <a:pt x="474519" y="153249"/>
                  </a:lnTo>
                  <a:lnTo>
                    <a:pt x="509010" y="163128"/>
                  </a:lnTo>
                  <a:lnTo>
                    <a:pt x="540676" y="178837"/>
                  </a:lnTo>
                  <a:lnTo>
                    <a:pt x="568811" y="199758"/>
                  </a:lnTo>
                  <a:lnTo>
                    <a:pt x="581633" y="199758"/>
                  </a:lnTo>
                </a:path>
                <a:path w="681354" h="439419">
                  <a:moveTo>
                    <a:pt x="681068" y="100325"/>
                  </a:moveTo>
                  <a:lnTo>
                    <a:pt x="626257" y="55357"/>
                  </a:lnTo>
                  <a:lnTo>
                    <a:pt x="583617" y="31900"/>
                  </a:lnTo>
                  <a:lnTo>
                    <a:pt x="537645" y="14516"/>
                  </a:lnTo>
                  <a:lnTo>
                    <a:pt x="488892" y="3713"/>
                  </a:lnTo>
                  <a:lnTo>
                    <a:pt x="437909" y="0"/>
                  </a:lnTo>
                  <a:lnTo>
                    <a:pt x="390431" y="3209"/>
                  </a:lnTo>
                  <a:lnTo>
                    <a:pt x="344902" y="12558"/>
                  </a:lnTo>
                  <a:lnTo>
                    <a:pt x="301747" y="27628"/>
                  </a:lnTo>
                  <a:lnTo>
                    <a:pt x="261389" y="48002"/>
                  </a:lnTo>
                  <a:lnTo>
                    <a:pt x="224251" y="73260"/>
                  </a:lnTo>
                  <a:lnTo>
                    <a:pt x="190758" y="102985"/>
                  </a:lnTo>
                  <a:lnTo>
                    <a:pt x="161334" y="136757"/>
                  </a:lnTo>
                  <a:lnTo>
                    <a:pt x="136401" y="174159"/>
                  </a:lnTo>
                  <a:lnTo>
                    <a:pt x="116384" y="214772"/>
                  </a:lnTo>
                  <a:lnTo>
                    <a:pt x="101707" y="258178"/>
                  </a:lnTo>
                  <a:lnTo>
                    <a:pt x="0" y="258178"/>
                  </a:lnTo>
                  <a:lnTo>
                    <a:pt x="180814" y="439092"/>
                  </a:lnTo>
                </a:path>
              </a:pathLst>
            </a:custGeom>
            <a:ln w="12559">
              <a:solidFill>
                <a:srgbClr val="000000"/>
              </a:solidFill>
            </a:ln>
          </p:spPr>
          <p:txBody>
            <a:bodyPr wrap="square" lIns="0" tIns="0" rIns="0" bIns="0" rtlCol="0"/>
            <a:lstStyle/>
            <a:p>
              <a:endParaRPr/>
            </a:p>
          </p:txBody>
        </p:sp>
      </p:grpSp>
      <p:pic>
        <p:nvPicPr>
          <p:cNvPr id="5" name="object 5"/>
          <p:cNvPicPr/>
          <p:nvPr/>
        </p:nvPicPr>
        <p:blipFill>
          <a:blip r:embed="rId2" cstate="print"/>
          <a:stretch>
            <a:fillRect/>
          </a:stretch>
        </p:blipFill>
        <p:spPr>
          <a:xfrm>
            <a:off x="5344809" y="889607"/>
            <a:ext cx="174009" cy="107111"/>
          </a:xfrm>
          <a:prstGeom prst="rect">
            <a:avLst/>
          </a:prstGeom>
        </p:spPr>
      </p:pic>
      <p:sp>
        <p:nvSpPr>
          <p:cNvPr id="6" name="object 6"/>
          <p:cNvSpPr txBox="1">
            <a:spLocks noGrp="1"/>
          </p:cNvSpPr>
          <p:nvPr>
            <p:ph type="title"/>
          </p:nvPr>
        </p:nvSpPr>
        <p:spPr>
          <a:xfrm>
            <a:off x="5321046" y="1218438"/>
            <a:ext cx="678815" cy="299720"/>
          </a:xfrm>
          <a:prstGeom prst="rect">
            <a:avLst/>
          </a:prstGeom>
        </p:spPr>
        <p:txBody>
          <a:bodyPr vert="horz" wrap="square" lIns="0" tIns="12700" rIns="0" bIns="0" rtlCol="0">
            <a:spAutoFit/>
          </a:bodyPr>
          <a:lstStyle/>
          <a:p>
            <a:pPr marL="12700">
              <a:lnSpc>
                <a:spcPct val="100000"/>
              </a:lnSpc>
              <a:spcBef>
                <a:spcPts val="100"/>
              </a:spcBef>
            </a:pPr>
            <a:r>
              <a:rPr sz="1800" b="0" spc="-45" dirty="0">
                <a:solidFill>
                  <a:srgbClr val="FFC000"/>
                </a:solidFill>
                <a:latin typeface="Calibri"/>
                <a:cs typeface="Calibri"/>
              </a:rPr>
              <a:t>R</a:t>
            </a:r>
            <a:r>
              <a:rPr sz="1800" b="0" dirty="0">
                <a:solidFill>
                  <a:srgbClr val="FFC000"/>
                </a:solidFill>
                <a:latin typeface="Calibri"/>
                <a:cs typeface="Calibri"/>
              </a:rPr>
              <a:t>e-Use</a:t>
            </a:r>
            <a:endParaRPr sz="1800">
              <a:latin typeface="Calibri"/>
              <a:cs typeface="Calibri"/>
            </a:endParaRPr>
          </a:p>
        </p:txBody>
      </p:sp>
      <p:sp>
        <p:nvSpPr>
          <p:cNvPr id="7" name="object 7"/>
          <p:cNvSpPr/>
          <p:nvPr/>
        </p:nvSpPr>
        <p:spPr>
          <a:xfrm>
            <a:off x="3186392" y="464743"/>
            <a:ext cx="471170" cy="641350"/>
          </a:xfrm>
          <a:custGeom>
            <a:avLst/>
            <a:gdLst/>
            <a:ahLst/>
            <a:cxnLst/>
            <a:rect l="l" t="t" r="r" b="b"/>
            <a:pathLst>
              <a:path w="471170" h="641350">
                <a:moveTo>
                  <a:pt x="184962" y="508825"/>
                </a:moveTo>
                <a:lnTo>
                  <a:pt x="0" y="508825"/>
                </a:lnTo>
                <a:lnTo>
                  <a:pt x="0" y="640740"/>
                </a:lnTo>
                <a:lnTo>
                  <a:pt x="53047" y="640740"/>
                </a:lnTo>
                <a:lnTo>
                  <a:pt x="184962" y="508825"/>
                </a:lnTo>
                <a:close/>
              </a:path>
              <a:path w="471170" h="641350">
                <a:moveTo>
                  <a:pt x="395528" y="169608"/>
                </a:moveTo>
                <a:lnTo>
                  <a:pt x="357860" y="169608"/>
                </a:lnTo>
                <a:lnTo>
                  <a:pt x="357860" y="301523"/>
                </a:lnTo>
                <a:lnTo>
                  <a:pt x="75336" y="301523"/>
                </a:lnTo>
                <a:lnTo>
                  <a:pt x="75336" y="471131"/>
                </a:lnTo>
                <a:lnTo>
                  <a:pt x="113004" y="471131"/>
                </a:lnTo>
                <a:lnTo>
                  <a:pt x="113004" y="339217"/>
                </a:lnTo>
                <a:lnTo>
                  <a:pt x="354571" y="339217"/>
                </a:lnTo>
                <a:lnTo>
                  <a:pt x="395528" y="298272"/>
                </a:lnTo>
                <a:lnTo>
                  <a:pt x="395528" y="169608"/>
                </a:lnTo>
                <a:close/>
              </a:path>
              <a:path w="471170" h="641350">
                <a:moveTo>
                  <a:pt x="470865" y="0"/>
                </a:moveTo>
                <a:lnTo>
                  <a:pt x="282524" y="0"/>
                </a:lnTo>
                <a:lnTo>
                  <a:pt x="282524" y="131927"/>
                </a:lnTo>
                <a:lnTo>
                  <a:pt x="470865" y="131927"/>
                </a:lnTo>
                <a:lnTo>
                  <a:pt x="470865" y="0"/>
                </a:lnTo>
                <a:close/>
              </a:path>
            </a:pathLst>
          </a:custGeom>
          <a:solidFill>
            <a:srgbClr val="FF1A1A"/>
          </a:solidFill>
        </p:spPr>
        <p:txBody>
          <a:bodyPr wrap="square" lIns="0" tIns="0" rIns="0" bIns="0" rtlCol="0"/>
          <a:lstStyle/>
          <a:p>
            <a:endParaRPr/>
          </a:p>
        </p:txBody>
      </p:sp>
      <p:sp>
        <p:nvSpPr>
          <p:cNvPr id="8" name="object 8"/>
          <p:cNvSpPr txBox="1"/>
          <p:nvPr/>
        </p:nvSpPr>
        <p:spPr>
          <a:xfrm>
            <a:off x="3150870" y="1226565"/>
            <a:ext cx="836930"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O</a:t>
            </a:r>
            <a:r>
              <a:rPr sz="1800" spc="-35" dirty="0">
                <a:solidFill>
                  <a:srgbClr val="E84B21"/>
                </a:solidFill>
                <a:latin typeface="Calibri"/>
                <a:cs typeface="Calibri"/>
              </a:rPr>
              <a:t>rg</a:t>
            </a:r>
            <a:r>
              <a:rPr sz="1800" dirty="0">
                <a:solidFill>
                  <a:srgbClr val="E84B21"/>
                </a:solidFill>
                <a:latin typeface="Calibri"/>
                <a:cs typeface="Calibri"/>
              </a:rPr>
              <a:t>ani</a:t>
            </a:r>
            <a:r>
              <a:rPr sz="1800" spc="-40" dirty="0">
                <a:solidFill>
                  <a:srgbClr val="E84B21"/>
                </a:solidFill>
                <a:latin typeface="Calibri"/>
                <a:cs typeface="Calibri"/>
              </a:rPr>
              <a:t>z</a:t>
            </a:r>
            <a:r>
              <a:rPr sz="1800" dirty="0">
                <a:solidFill>
                  <a:srgbClr val="E84B21"/>
                </a:solidFill>
                <a:latin typeface="Calibri"/>
                <a:cs typeface="Calibri"/>
              </a:rPr>
              <a:t>e</a:t>
            </a:r>
            <a:endParaRPr sz="1800">
              <a:latin typeface="Calibri"/>
              <a:cs typeface="Calibri"/>
            </a:endParaRPr>
          </a:p>
        </p:txBody>
      </p:sp>
      <p:grpSp>
        <p:nvGrpSpPr>
          <p:cNvPr id="9" name="object 9"/>
          <p:cNvGrpSpPr/>
          <p:nvPr/>
        </p:nvGrpSpPr>
        <p:grpSpPr>
          <a:xfrm>
            <a:off x="7488097" y="436699"/>
            <a:ext cx="715010" cy="535940"/>
            <a:chOff x="7488097" y="436699"/>
            <a:chExt cx="715010" cy="535940"/>
          </a:xfrm>
        </p:grpSpPr>
        <p:sp>
          <p:nvSpPr>
            <p:cNvPr id="10" name="object 10"/>
            <p:cNvSpPr/>
            <p:nvPr/>
          </p:nvSpPr>
          <p:spPr>
            <a:xfrm>
              <a:off x="7488097" y="653476"/>
              <a:ext cx="318770" cy="319405"/>
            </a:xfrm>
            <a:custGeom>
              <a:avLst/>
              <a:gdLst/>
              <a:ahLst/>
              <a:cxnLst/>
              <a:rect l="l" t="t" r="r" b="b"/>
              <a:pathLst>
                <a:path w="318770" h="319405">
                  <a:moveTo>
                    <a:pt x="159307" y="0"/>
                  </a:moveTo>
                  <a:lnTo>
                    <a:pt x="108954" y="8126"/>
                  </a:lnTo>
                  <a:lnTo>
                    <a:pt x="65223" y="30754"/>
                  </a:lnTo>
                  <a:lnTo>
                    <a:pt x="30730" y="65274"/>
                  </a:lnTo>
                  <a:lnTo>
                    <a:pt x="8121" y="109014"/>
                  </a:lnTo>
                  <a:lnTo>
                    <a:pt x="0" y="159394"/>
                  </a:lnTo>
                  <a:lnTo>
                    <a:pt x="8121" y="209774"/>
                  </a:lnTo>
                  <a:lnTo>
                    <a:pt x="30737" y="253530"/>
                  </a:lnTo>
                  <a:lnTo>
                    <a:pt x="65223" y="288034"/>
                  </a:lnTo>
                  <a:lnTo>
                    <a:pt x="108954" y="310663"/>
                  </a:lnTo>
                  <a:lnTo>
                    <a:pt x="159307" y="318789"/>
                  </a:lnTo>
                  <a:lnTo>
                    <a:pt x="209659" y="310663"/>
                  </a:lnTo>
                  <a:lnTo>
                    <a:pt x="210776" y="310085"/>
                  </a:lnTo>
                  <a:lnTo>
                    <a:pt x="279732" y="241132"/>
                  </a:lnTo>
                  <a:lnTo>
                    <a:pt x="70095" y="241132"/>
                  </a:lnTo>
                  <a:lnTo>
                    <a:pt x="70095" y="206703"/>
                  </a:lnTo>
                  <a:lnTo>
                    <a:pt x="99893" y="176828"/>
                  </a:lnTo>
                  <a:lnTo>
                    <a:pt x="140708" y="164491"/>
                  </a:lnTo>
                  <a:lnTo>
                    <a:pt x="159307" y="162965"/>
                  </a:lnTo>
                  <a:lnTo>
                    <a:pt x="318038" y="162965"/>
                  </a:lnTo>
                  <a:lnTo>
                    <a:pt x="318614" y="159394"/>
                  </a:lnTo>
                  <a:lnTo>
                    <a:pt x="317298" y="151233"/>
                  </a:lnTo>
                  <a:lnTo>
                    <a:pt x="159562" y="151233"/>
                  </a:lnTo>
                  <a:lnTo>
                    <a:pt x="142141" y="147767"/>
                  </a:lnTo>
                  <a:lnTo>
                    <a:pt x="127895" y="138215"/>
                  </a:lnTo>
                  <a:lnTo>
                    <a:pt x="118268" y="124014"/>
                  </a:lnTo>
                  <a:lnTo>
                    <a:pt x="114701" y="106603"/>
                  </a:lnTo>
                  <a:lnTo>
                    <a:pt x="114726" y="106348"/>
                  </a:lnTo>
                  <a:lnTo>
                    <a:pt x="118202" y="89087"/>
                  </a:lnTo>
                  <a:lnTo>
                    <a:pt x="127756" y="74875"/>
                  </a:lnTo>
                  <a:lnTo>
                    <a:pt x="141933" y="65274"/>
                  </a:lnTo>
                  <a:lnTo>
                    <a:pt x="159307" y="61717"/>
                  </a:lnTo>
                  <a:lnTo>
                    <a:pt x="284336" y="61717"/>
                  </a:lnTo>
                  <a:lnTo>
                    <a:pt x="253390" y="30754"/>
                  </a:lnTo>
                  <a:lnTo>
                    <a:pt x="209659" y="8126"/>
                  </a:lnTo>
                  <a:lnTo>
                    <a:pt x="159307" y="0"/>
                  </a:lnTo>
                  <a:close/>
                </a:path>
                <a:path w="318770" h="319405">
                  <a:moveTo>
                    <a:pt x="318038" y="162965"/>
                  </a:moveTo>
                  <a:lnTo>
                    <a:pt x="159307" y="162965"/>
                  </a:lnTo>
                  <a:lnTo>
                    <a:pt x="168646" y="163333"/>
                  </a:lnTo>
                  <a:lnTo>
                    <a:pt x="177922" y="164371"/>
                  </a:lnTo>
                  <a:lnTo>
                    <a:pt x="218999" y="176908"/>
                  </a:lnTo>
                  <a:lnTo>
                    <a:pt x="248624" y="206703"/>
                  </a:lnTo>
                  <a:lnTo>
                    <a:pt x="248638" y="209774"/>
                  </a:lnTo>
                  <a:lnTo>
                    <a:pt x="248519" y="241132"/>
                  </a:lnTo>
                  <a:lnTo>
                    <a:pt x="279732" y="241132"/>
                  </a:lnTo>
                  <a:lnTo>
                    <a:pt x="309852" y="211013"/>
                  </a:lnTo>
                  <a:lnTo>
                    <a:pt x="310492" y="209774"/>
                  </a:lnTo>
                  <a:lnTo>
                    <a:pt x="318038" y="162965"/>
                  </a:lnTo>
                  <a:close/>
                </a:path>
                <a:path w="318770" h="319405">
                  <a:moveTo>
                    <a:pt x="284336" y="61717"/>
                  </a:moveTo>
                  <a:lnTo>
                    <a:pt x="159307" y="61717"/>
                  </a:lnTo>
                  <a:lnTo>
                    <a:pt x="176727" y="65184"/>
                  </a:lnTo>
                  <a:lnTo>
                    <a:pt x="190973" y="74736"/>
                  </a:lnTo>
                  <a:lnTo>
                    <a:pt x="200601" y="88936"/>
                  </a:lnTo>
                  <a:lnTo>
                    <a:pt x="204168" y="106348"/>
                  </a:lnTo>
                  <a:lnTo>
                    <a:pt x="200703" y="123778"/>
                  </a:lnTo>
                  <a:lnTo>
                    <a:pt x="191156" y="138031"/>
                  </a:lnTo>
                  <a:lnTo>
                    <a:pt x="176963" y="147664"/>
                  </a:lnTo>
                  <a:lnTo>
                    <a:pt x="159562" y="151233"/>
                  </a:lnTo>
                  <a:lnTo>
                    <a:pt x="317298" y="151233"/>
                  </a:lnTo>
                  <a:lnTo>
                    <a:pt x="310492" y="109014"/>
                  </a:lnTo>
                  <a:lnTo>
                    <a:pt x="287884" y="65274"/>
                  </a:lnTo>
                  <a:lnTo>
                    <a:pt x="284336" y="61717"/>
                  </a:lnTo>
                  <a:close/>
                </a:path>
              </a:pathLst>
            </a:custGeom>
            <a:solidFill>
              <a:srgbClr val="FF1A1A"/>
            </a:solidFill>
          </p:spPr>
          <p:txBody>
            <a:bodyPr wrap="square" lIns="0" tIns="0" rIns="0" bIns="0" rtlCol="0"/>
            <a:lstStyle/>
            <a:p>
              <a:endParaRPr/>
            </a:p>
          </p:txBody>
        </p:sp>
        <p:pic>
          <p:nvPicPr>
            <p:cNvPr id="11" name="object 11"/>
            <p:cNvPicPr/>
            <p:nvPr/>
          </p:nvPicPr>
          <p:blipFill>
            <a:blip r:embed="rId3" cstate="print"/>
            <a:stretch>
              <a:fillRect/>
            </a:stretch>
          </p:blipFill>
          <p:spPr>
            <a:xfrm>
              <a:off x="7827867" y="436699"/>
              <a:ext cx="375167" cy="315601"/>
            </a:xfrm>
            <a:prstGeom prst="rect">
              <a:avLst/>
            </a:prstGeom>
          </p:spPr>
        </p:pic>
      </p:grpSp>
      <p:sp>
        <p:nvSpPr>
          <p:cNvPr id="12" name="object 12"/>
          <p:cNvSpPr txBox="1"/>
          <p:nvPr/>
        </p:nvSpPr>
        <p:spPr>
          <a:xfrm>
            <a:off x="7590790" y="1282065"/>
            <a:ext cx="55054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E84B21"/>
                </a:solidFill>
                <a:latin typeface="Calibri"/>
                <a:cs typeface="Calibri"/>
              </a:rPr>
              <a:t>Sh</a:t>
            </a:r>
            <a:r>
              <a:rPr sz="1800" dirty="0">
                <a:solidFill>
                  <a:srgbClr val="E84B21"/>
                </a:solidFill>
                <a:latin typeface="Calibri"/>
                <a:cs typeface="Calibri"/>
              </a:rPr>
              <a:t>a</a:t>
            </a:r>
            <a:r>
              <a:rPr sz="1800" spc="-30" dirty="0">
                <a:solidFill>
                  <a:srgbClr val="E84B21"/>
                </a:solidFill>
                <a:latin typeface="Calibri"/>
                <a:cs typeface="Calibri"/>
              </a:rPr>
              <a:t>r</a:t>
            </a:r>
            <a:r>
              <a:rPr sz="1800" dirty="0">
                <a:solidFill>
                  <a:srgbClr val="E84B21"/>
                </a:solidFill>
                <a:latin typeface="Calibri"/>
                <a:cs typeface="Calibri"/>
              </a:rPr>
              <a:t>e</a:t>
            </a:r>
            <a:endParaRPr sz="1800">
              <a:latin typeface="Calibri"/>
              <a:cs typeface="Calibri"/>
            </a:endParaRPr>
          </a:p>
        </p:txBody>
      </p:sp>
      <p:grpSp>
        <p:nvGrpSpPr>
          <p:cNvPr id="13" name="object 13"/>
          <p:cNvGrpSpPr/>
          <p:nvPr/>
        </p:nvGrpSpPr>
        <p:grpSpPr>
          <a:xfrm>
            <a:off x="879347" y="1792211"/>
            <a:ext cx="3519170" cy="488315"/>
            <a:chOff x="879347" y="1792211"/>
            <a:chExt cx="3519170" cy="488315"/>
          </a:xfrm>
        </p:grpSpPr>
        <p:pic>
          <p:nvPicPr>
            <p:cNvPr id="14" name="object 14"/>
            <p:cNvPicPr/>
            <p:nvPr/>
          </p:nvPicPr>
          <p:blipFill>
            <a:blip r:embed="rId4" cstate="print"/>
            <a:stretch>
              <a:fillRect/>
            </a:stretch>
          </p:blipFill>
          <p:spPr>
            <a:xfrm>
              <a:off x="894587" y="1799793"/>
              <a:ext cx="3503676" cy="420674"/>
            </a:xfrm>
            <a:prstGeom prst="rect">
              <a:avLst/>
            </a:prstGeom>
          </p:spPr>
        </p:pic>
        <p:pic>
          <p:nvPicPr>
            <p:cNvPr id="15" name="object 15"/>
            <p:cNvPicPr/>
            <p:nvPr/>
          </p:nvPicPr>
          <p:blipFill>
            <a:blip r:embed="rId5" cstate="print"/>
            <a:stretch>
              <a:fillRect/>
            </a:stretch>
          </p:blipFill>
          <p:spPr>
            <a:xfrm>
              <a:off x="879347" y="1792211"/>
              <a:ext cx="2985516" cy="487692"/>
            </a:xfrm>
            <a:prstGeom prst="rect">
              <a:avLst/>
            </a:prstGeom>
          </p:spPr>
        </p:pic>
      </p:grpSp>
      <p:sp>
        <p:nvSpPr>
          <p:cNvPr id="16" name="object 16"/>
          <p:cNvSpPr txBox="1"/>
          <p:nvPr/>
        </p:nvSpPr>
        <p:spPr>
          <a:xfrm>
            <a:off x="954024" y="1839467"/>
            <a:ext cx="3389629" cy="307975"/>
          </a:xfrm>
          <a:prstGeom prst="rect">
            <a:avLst/>
          </a:prstGeom>
          <a:solidFill>
            <a:srgbClr val="0D0D0D"/>
          </a:solidFill>
        </p:spPr>
        <p:txBody>
          <a:bodyPr vert="horz" wrap="square" lIns="0" tIns="36195" rIns="0" bIns="0" rtlCol="0">
            <a:spAutoFit/>
          </a:bodyPr>
          <a:lstStyle/>
          <a:p>
            <a:pPr marL="91440">
              <a:lnSpc>
                <a:spcPct val="100000"/>
              </a:lnSpc>
              <a:spcBef>
                <a:spcPts val="285"/>
              </a:spcBef>
            </a:pPr>
            <a:r>
              <a:rPr sz="1400" dirty="0">
                <a:solidFill>
                  <a:srgbClr val="FFFFFF"/>
                </a:solidFill>
                <a:latin typeface="Consolas"/>
                <a:cs typeface="Consolas"/>
              </a:rPr>
              <a:t>$</a:t>
            </a:r>
            <a:r>
              <a:rPr sz="1400" spc="-5" dirty="0">
                <a:solidFill>
                  <a:srgbClr val="FFFFFF"/>
                </a:solidFill>
                <a:latin typeface="Consolas"/>
                <a:cs typeface="Consolas"/>
              </a:rPr>
              <a:t> </a:t>
            </a:r>
            <a:r>
              <a:rPr sz="1400" dirty="0">
                <a:solidFill>
                  <a:srgbClr val="92D050"/>
                </a:solidFill>
                <a:latin typeface="Consolas"/>
                <a:cs typeface="Consolas"/>
              </a:rPr>
              <a:t>ansible-galaxy</a:t>
            </a:r>
            <a:r>
              <a:rPr sz="1400" spc="-5" dirty="0">
                <a:solidFill>
                  <a:srgbClr val="92D050"/>
                </a:solidFill>
                <a:latin typeface="Consolas"/>
                <a:cs typeface="Consolas"/>
              </a:rPr>
              <a:t> </a:t>
            </a:r>
            <a:r>
              <a:rPr sz="1400" spc="-5" dirty="0">
                <a:solidFill>
                  <a:srgbClr val="F1F1F1"/>
                </a:solidFill>
                <a:latin typeface="Consolas"/>
                <a:cs typeface="Consolas"/>
              </a:rPr>
              <a:t>init</a:t>
            </a:r>
            <a:r>
              <a:rPr sz="1400" spc="5" dirty="0">
                <a:solidFill>
                  <a:srgbClr val="F1F1F1"/>
                </a:solidFill>
                <a:latin typeface="Consolas"/>
                <a:cs typeface="Consolas"/>
              </a:rPr>
              <a:t> </a:t>
            </a:r>
            <a:r>
              <a:rPr sz="1400" dirty="0">
                <a:solidFill>
                  <a:srgbClr val="FFC000"/>
                </a:solidFill>
                <a:latin typeface="Consolas"/>
                <a:cs typeface="Consolas"/>
              </a:rPr>
              <a:t>mysql</a:t>
            </a:r>
            <a:endParaRPr sz="1400">
              <a:latin typeface="Consolas"/>
              <a:cs typeface="Consolas"/>
            </a:endParaRPr>
          </a:p>
        </p:txBody>
      </p:sp>
      <p:grpSp>
        <p:nvGrpSpPr>
          <p:cNvPr id="17" name="object 17"/>
          <p:cNvGrpSpPr/>
          <p:nvPr/>
        </p:nvGrpSpPr>
        <p:grpSpPr>
          <a:xfrm>
            <a:off x="4687823" y="3614928"/>
            <a:ext cx="736600" cy="3036570"/>
            <a:chOff x="4687823" y="3614928"/>
            <a:chExt cx="736600" cy="3036570"/>
          </a:xfrm>
        </p:grpSpPr>
        <p:sp>
          <p:nvSpPr>
            <p:cNvPr id="18" name="object 18"/>
            <p:cNvSpPr/>
            <p:nvPr/>
          </p:nvSpPr>
          <p:spPr>
            <a:xfrm>
              <a:off x="4805171" y="3750564"/>
              <a:ext cx="0" cy="2897505"/>
            </a:xfrm>
            <a:custGeom>
              <a:avLst/>
              <a:gdLst/>
              <a:ahLst/>
              <a:cxnLst/>
              <a:rect l="l" t="t" r="r" b="b"/>
              <a:pathLst>
                <a:path h="2897504">
                  <a:moveTo>
                    <a:pt x="0" y="0"/>
                  </a:moveTo>
                  <a:lnTo>
                    <a:pt x="0" y="2897339"/>
                  </a:lnTo>
                </a:path>
              </a:pathLst>
            </a:custGeom>
            <a:ln w="6350">
              <a:solidFill>
                <a:srgbClr val="E84B21"/>
              </a:solidFill>
              <a:prstDash val="sysDashDot"/>
            </a:ln>
          </p:spPr>
          <p:txBody>
            <a:bodyPr wrap="square" lIns="0" tIns="0" rIns="0" bIns="0" rtlCol="0"/>
            <a:lstStyle/>
            <a:p>
              <a:endParaRPr/>
            </a:p>
          </p:txBody>
        </p:sp>
        <p:pic>
          <p:nvPicPr>
            <p:cNvPr id="19" name="object 19"/>
            <p:cNvPicPr/>
            <p:nvPr/>
          </p:nvPicPr>
          <p:blipFill>
            <a:blip r:embed="rId6" cstate="print"/>
            <a:stretch>
              <a:fillRect/>
            </a:stretch>
          </p:blipFill>
          <p:spPr>
            <a:xfrm>
              <a:off x="4687823" y="3614928"/>
              <a:ext cx="228600" cy="228600"/>
            </a:xfrm>
            <a:prstGeom prst="rect">
              <a:avLst/>
            </a:prstGeom>
          </p:spPr>
        </p:pic>
        <p:pic>
          <p:nvPicPr>
            <p:cNvPr id="20" name="object 20"/>
            <p:cNvPicPr/>
            <p:nvPr/>
          </p:nvPicPr>
          <p:blipFill>
            <a:blip r:embed="rId7" cstate="print"/>
            <a:stretch>
              <a:fillRect/>
            </a:stretch>
          </p:blipFill>
          <p:spPr>
            <a:xfrm>
              <a:off x="5195315" y="4085844"/>
              <a:ext cx="228600" cy="228600"/>
            </a:xfrm>
            <a:prstGeom prst="rect">
              <a:avLst/>
            </a:prstGeom>
          </p:spPr>
        </p:pic>
        <p:pic>
          <p:nvPicPr>
            <p:cNvPr id="21" name="object 21"/>
            <p:cNvPicPr/>
            <p:nvPr/>
          </p:nvPicPr>
          <p:blipFill>
            <a:blip r:embed="rId6" cstate="print"/>
            <a:stretch>
              <a:fillRect/>
            </a:stretch>
          </p:blipFill>
          <p:spPr>
            <a:xfrm>
              <a:off x="5195315" y="4462272"/>
              <a:ext cx="228600" cy="228600"/>
            </a:xfrm>
            <a:prstGeom prst="rect">
              <a:avLst/>
            </a:prstGeom>
          </p:spPr>
        </p:pic>
        <p:pic>
          <p:nvPicPr>
            <p:cNvPr id="22" name="object 22"/>
            <p:cNvPicPr/>
            <p:nvPr/>
          </p:nvPicPr>
          <p:blipFill>
            <a:blip r:embed="rId6" cstate="print"/>
            <a:stretch>
              <a:fillRect/>
            </a:stretch>
          </p:blipFill>
          <p:spPr>
            <a:xfrm>
              <a:off x="5180075" y="4850892"/>
              <a:ext cx="228600" cy="228600"/>
            </a:xfrm>
            <a:prstGeom prst="rect">
              <a:avLst/>
            </a:prstGeom>
          </p:spPr>
        </p:pic>
        <p:pic>
          <p:nvPicPr>
            <p:cNvPr id="23" name="object 23"/>
            <p:cNvPicPr/>
            <p:nvPr/>
          </p:nvPicPr>
          <p:blipFill>
            <a:blip r:embed="rId6" cstate="print"/>
            <a:stretch>
              <a:fillRect/>
            </a:stretch>
          </p:blipFill>
          <p:spPr>
            <a:xfrm>
              <a:off x="5180075" y="5254752"/>
              <a:ext cx="228600" cy="228600"/>
            </a:xfrm>
            <a:prstGeom prst="rect">
              <a:avLst/>
            </a:prstGeom>
          </p:spPr>
        </p:pic>
        <p:pic>
          <p:nvPicPr>
            <p:cNvPr id="24" name="object 24"/>
            <p:cNvPicPr/>
            <p:nvPr/>
          </p:nvPicPr>
          <p:blipFill>
            <a:blip r:embed="rId6" cstate="print"/>
            <a:stretch>
              <a:fillRect/>
            </a:stretch>
          </p:blipFill>
          <p:spPr>
            <a:xfrm>
              <a:off x="5195315" y="6019800"/>
              <a:ext cx="228600" cy="228600"/>
            </a:xfrm>
            <a:prstGeom prst="rect">
              <a:avLst/>
            </a:prstGeom>
          </p:spPr>
        </p:pic>
        <p:pic>
          <p:nvPicPr>
            <p:cNvPr id="25" name="object 25"/>
            <p:cNvPicPr/>
            <p:nvPr/>
          </p:nvPicPr>
          <p:blipFill>
            <a:blip r:embed="rId6" cstate="print"/>
            <a:stretch>
              <a:fillRect/>
            </a:stretch>
          </p:blipFill>
          <p:spPr>
            <a:xfrm>
              <a:off x="5180075" y="6419088"/>
              <a:ext cx="228600" cy="228600"/>
            </a:xfrm>
            <a:prstGeom prst="rect">
              <a:avLst/>
            </a:prstGeom>
          </p:spPr>
        </p:pic>
      </p:grpSp>
      <p:sp>
        <p:nvSpPr>
          <p:cNvPr id="26" name="object 26"/>
          <p:cNvSpPr txBox="1"/>
          <p:nvPr/>
        </p:nvSpPr>
        <p:spPr>
          <a:xfrm>
            <a:off x="4995798" y="3547617"/>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dirty="0">
              <a:latin typeface="Calibri"/>
              <a:cs typeface="Calibri"/>
            </a:endParaRPr>
          </a:p>
        </p:txBody>
      </p:sp>
      <p:pic>
        <p:nvPicPr>
          <p:cNvPr id="27" name="object 27"/>
          <p:cNvPicPr/>
          <p:nvPr/>
        </p:nvPicPr>
        <p:blipFill>
          <a:blip r:embed="rId6" cstate="print"/>
          <a:stretch>
            <a:fillRect/>
          </a:stretch>
        </p:blipFill>
        <p:spPr>
          <a:xfrm>
            <a:off x="5195315" y="5643371"/>
            <a:ext cx="228600" cy="228600"/>
          </a:xfrm>
          <a:prstGeom prst="rect">
            <a:avLst/>
          </a:prstGeom>
        </p:spPr>
      </p:pic>
      <p:sp>
        <p:nvSpPr>
          <p:cNvPr id="28" name="object 28"/>
          <p:cNvSpPr txBox="1"/>
          <p:nvPr/>
        </p:nvSpPr>
        <p:spPr>
          <a:xfrm>
            <a:off x="4832096" y="3917188"/>
            <a:ext cx="1867535" cy="2735580"/>
          </a:xfrm>
          <a:prstGeom prst="rect">
            <a:avLst/>
          </a:prstGeom>
        </p:spPr>
        <p:txBody>
          <a:bodyPr vert="horz" wrap="square" lIns="0" tIns="114300" rIns="0" bIns="0" rtlCol="0">
            <a:spAutoFit/>
          </a:bodyPr>
          <a:lstStyle/>
          <a:p>
            <a:pPr marL="682625">
              <a:lnSpc>
                <a:spcPct val="100000"/>
              </a:lnSpc>
              <a:spcBef>
                <a:spcPts val="900"/>
              </a:spcBef>
            </a:pPr>
            <a:r>
              <a:rPr sz="1800" spc="-10" dirty="0">
                <a:solidFill>
                  <a:srgbClr val="FFFFFF"/>
                </a:solidFill>
                <a:latin typeface="Calibri"/>
                <a:cs typeface="Calibri"/>
              </a:rPr>
              <a:t>README.md</a:t>
            </a:r>
            <a:endParaRPr sz="1800">
              <a:latin typeface="Calibri"/>
              <a:cs typeface="Calibri"/>
            </a:endParaRPr>
          </a:p>
          <a:p>
            <a:pPr marL="682625">
              <a:lnSpc>
                <a:spcPct val="100000"/>
              </a:lnSpc>
              <a:spcBef>
                <a:spcPts val="800"/>
              </a:spcBef>
            </a:pPr>
            <a:r>
              <a:rPr sz="1800" spc="-10" dirty="0">
                <a:solidFill>
                  <a:srgbClr val="FFFFFF"/>
                </a:solidFill>
                <a:latin typeface="Calibri"/>
                <a:cs typeface="Calibri"/>
              </a:rPr>
              <a:t>templates</a:t>
            </a:r>
            <a:endParaRPr sz="1800">
              <a:latin typeface="Calibri"/>
              <a:cs typeface="Calibri"/>
            </a:endParaRPr>
          </a:p>
          <a:p>
            <a:pPr marL="669290" marR="388620" indent="-657225">
              <a:lnSpc>
                <a:spcPts val="3180"/>
              </a:lnSpc>
              <a:spcBef>
                <a:spcPts val="160"/>
              </a:spcBef>
              <a:tabLst>
                <a:tab pos="669290" algn="l"/>
              </a:tabLst>
            </a:pPr>
            <a:r>
              <a:rPr sz="1800" dirty="0">
                <a:solidFill>
                  <a:srgbClr val="FFFFFF"/>
                </a:solidFill>
                <a:latin typeface="Calibri"/>
                <a:cs typeface="Calibri"/>
              </a:rPr>
              <a:t> 	</a:t>
            </a:r>
            <a:r>
              <a:rPr sz="1800" spc="-10" dirty="0">
                <a:solidFill>
                  <a:srgbClr val="FFFFFF"/>
                </a:solidFill>
                <a:latin typeface="Calibri"/>
                <a:cs typeface="Calibri"/>
              </a:rPr>
              <a:t>tasks </a:t>
            </a:r>
            <a:r>
              <a:rPr sz="1800" spc="-5" dirty="0">
                <a:solidFill>
                  <a:srgbClr val="FFFFFF"/>
                </a:solidFill>
                <a:latin typeface="Calibri"/>
                <a:cs typeface="Calibri"/>
              </a:rPr>
              <a:t> han</a:t>
            </a:r>
            <a:r>
              <a:rPr sz="1800" dirty="0">
                <a:solidFill>
                  <a:srgbClr val="FFFFFF"/>
                </a:solidFill>
                <a:latin typeface="Calibri"/>
                <a:cs typeface="Calibri"/>
              </a:rPr>
              <a:t>d</a:t>
            </a:r>
            <a:r>
              <a:rPr sz="1800" spc="-10" dirty="0">
                <a:solidFill>
                  <a:srgbClr val="FFFFFF"/>
                </a:solidFill>
                <a:latin typeface="Calibri"/>
                <a:cs typeface="Calibri"/>
              </a:rPr>
              <a:t>l</a:t>
            </a:r>
            <a:r>
              <a:rPr sz="1800" dirty="0">
                <a:solidFill>
                  <a:srgbClr val="FFFFFF"/>
                </a:solidFill>
                <a:latin typeface="Calibri"/>
                <a:cs typeface="Calibri"/>
              </a:rPr>
              <a:t>e</a:t>
            </a:r>
            <a:r>
              <a:rPr sz="1800" spc="-40" dirty="0">
                <a:solidFill>
                  <a:srgbClr val="FFFFFF"/>
                </a:solidFill>
                <a:latin typeface="Calibri"/>
                <a:cs typeface="Calibri"/>
              </a:rPr>
              <a:t>r</a:t>
            </a:r>
            <a:r>
              <a:rPr sz="1800" dirty="0">
                <a:solidFill>
                  <a:srgbClr val="FFFFFF"/>
                </a:solidFill>
                <a:latin typeface="Calibri"/>
                <a:cs typeface="Calibri"/>
              </a:rPr>
              <a:t>s</a:t>
            </a:r>
            <a:endParaRPr sz="1800">
              <a:latin typeface="Calibri"/>
              <a:cs typeface="Calibri"/>
            </a:endParaRPr>
          </a:p>
          <a:p>
            <a:pPr marL="682625">
              <a:lnSpc>
                <a:spcPct val="100000"/>
              </a:lnSpc>
              <a:spcBef>
                <a:spcPts val="620"/>
              </a:spcBef>
            </a:pPr>
            <a:r>
              <a:rPr sz="1800" spc="-20" dirty="0">
                <a:solidFill>
                  <a:srgbClr val="FFFFFF"/>
                </a:solidFill>
                <a:latin typeface="Calibri"/>
                <a:cs typeface="Calibri"/>
              </a:rPr>
              <a:t>vars</a:t>
            </a:r>
            <a:endParaRPr sz="1800">
              <a:latin typeface="Calibri"/>
              <a:cs typeface="Calibri"/>
            </a:endParaRPr>
          </a:p>
          <a:p>
            <a:pPr marL="682625">
              <a:lnSpc>
                <a:spcPct val="100000"/>
              </a:lnSpc>
              <a:spcBef>
                <a:spcPts val="805"/>
              </a:spcBef>
            </a:pPr>
            <a:r>
              <a:rPr sz="1800" spc="-10" dirty="0">
                <a:solidFill>
                  <a:srgbClr val="FFFFFF"/>
                </a:solidFill>
                <a:latin typeface="Calibri"/>
                <a:cs typeface="Calibri"/>
              </a:rPr>
              <a:t>defaults</a:t>
            </a:r>
            <a:endParaRPr sz="1800">
              <a:latin typeface="Calibri"/>
              <a:cs typeface="Calibri"/>
            </a:endParaRPr>
          </a:p>
          <a:p>
            <a:pPr marL="669290">
              <a:lnSpc>
                <a:spcPct val="100000"/>
              </a:lnSpc>
              <a:spcBef>
                <a:spcPts val="990"/>
              </a:spcBef>
            </a:pPr>
            <a:r>
              <a:rPr sz="1800" spc="-10" dirty="0">
                <a:solidFill>
                  <a:srgbClr val="FFFFFF"/>
                </a:solidFill>
                <a:latin typeface="Calibri"/>
                <a:cs typeface="Calibri"/>
              </a:rPr>
              <a:t>meta</a:t>
            </a:r>
            <a:endParaRPr sz="1800">
              <a:latin typeface="Calibri"/>
              <a:cs typeface="Calibri"/>
            </a:endParaRPr>
          </a:p>
        </p:txBody>
      </p:sp>
      <p:grpSp>
        <p:nvGrpSpPr>
          <p:cNvPr id="29" name="object 29"/>
          <p:cNvGrpSpPr/>
          <p:nvPr/>
        </p:nvGrpSpPr>
        <p:grpSpPr>
          <a:xfrm>
            <a:off x="3925823" y="2366772"/>
            <a:ext cx="1271905" cy="4170045"/>
            <a:chOff x="3925823" y="2366772"/>
            <a:chExt cx="1271905" cy="4170045"/>
          </a:xfrm>
        </p:grpSpPr>
        <p:sp>
          <p:nvSpPr>
            <p:cNvPr id="30" name="object 30"/>
            <p:cNvSpPr/>
            <p:nvPr/>
          </p:nvSpPr>
          <p:spPr>
            <a:xfrm>
              <a:off x="4043171" y="2502408"/>
              <a:ext cx="1151890" cy="4030979"/>
            </a:xfrm>
            <a:custGeom>
              <a:avLst/>
              <a:gdLst/>
              <a:ahLst/>
              <a:cxnLst/>
              <a:rect l="l" t="t" r="r" b="b"/>
              <a:pathLst>
                <a:path w="1151889" h="4030979">
                  <a:moveTo>
                    <a:pt x="801624" y="1697735"/>
                  </a:moveTo>
                  <a:lnTo>
                    <a:pt x="1151381" y="1697735"/>
                  </a:lnTo>
                </a:path>
                <a:path w="1151889" h="4030979">
                  <a:moveTo>
                    <a:pt x="771143" y="2055875"/>
                  </a:moveTo>
                  <a:lnTo>
                    <a:pt x="1120902" y="2055875"/>
                  </a:lnTo>
                </a:path>
                <a:path w="1151889" h="4030979">
                  <a:moveTo>
                    <a:pt x="801624" y="2436875"/>
                  </a:moveTo>
                  <a:lnTo>
                    <a:pt x="1151381" y="2436875"/>
                  </a:lnTo>
                </a:path>
                <a:path w="1151889" h="4030979">
                  <a:moveTo>
                    <a:pt x="771143" y="2839211"/>
                  </a:moveTo>
                  <a:lnTo>
                    <a:pt x="1120902" y="2839211"/>
                  </a:lnTo>
                </a:path>
                <a:path w="1151889" h="4030979">
                  <a:moveTo>
                    <a:pt x="801624" y="3616452"/>
                  </a:moveTo>
                  <a:lnTo>
                    <a:pt x="1151381" y="3616452"/>
                  </a:lnTo>
                </a:path>
                <a:path w="1151889" h="4030979">
                  <a:moveTo>
                    <a:pt x="801624" y="4030979"/>
                  </a:moveTo>
                  <a:lnTo>
                    <a:pt x="1151381" y="4030979"/>
                  </a:lnTo>
                </a:path>
                <a:path w="1151889" h="4030979">
                  <a:moveTo>
                    <a:pt x="0" y="0"/>
                  </a:moveTo>
                  <a:lnTo>
                    <a:pt x="0" y="1273936"/>
                  </a:lnTo>
                </a:path>
              </a:pathLst>
            </a:custGeom>
            <a:ln w="6350">
              <a:solidFill>
                <a:srgbClr val="E84B21"/>
              </a:solidFill>
              <a:prstDash val="sysDashDot"/>
            </a:ln>
          </p:spPr>
          <p:txBody>
            <a:bodyPr wrap="square" lIns="0" tIns="0" rIns="0" bIns="0" rtlCol="0"/>
            <a:lstStyle/>
            <a:p>
              <a:endParaRPr/>
            </a:p>
          </p:txBody>
        </p:sp>
        <p:pic>
          <p:nvPicPr>
            <p:cNvPr id="31" name="object 31"/>
            <p:cNvPicPr/>
            <p:nvPr/>
          </p:nvPicPr>
          <p:blipFill>
            <a:blip r:embed="rId6" cstate="print"/>
            <a:stretch>
              <a:fillRect/>
            </a:stretch>
          </p:blipFill>
          <p:spPr>
            <a:xfrm>
              <a:off x="3925823" y="2366772"/>
              <a:ext cx="228600" cy="228600"/>
            </a:xfrm>
            <a:prstGeom prst="rect">
              <a:avLst/>
            </a:prstGeom>
          </p:spPr>
        </p:pic>
        <p:pic>
          <p:nvPicPr>
            <p:cNvPr id="32" name="object 32"/>
            <p:cNvPicPr/>
            <p:nvPr/>
          </p:nvPicPr>
          <p:blipFill>
            <a:blip r:embed="rId8" cstate="print"/>
            <a:stretch>
              <a:fillRect/>
            </a:stretch>
          </p:blipFill>
          <p:spPr>
            <a:xfrm>
              <a:off x="4431791" y="2781300"/>
              <a:ext cx="228600" cy="228600"/>
            </a:xfrm>
            <a:prstGeom prst="rect">
              <a:avLst/>
            </a:prstGeom>
          </p:spPr>
        </p:pic>
        <p:pic>
          <p:nvPicPr>
            <p:cNvPr id="33" name="object 33"/>
            <p:cNvPicPr/>
            <p:nvPr/>
          </p:nvPicPr>
          <p:blipFill>
            <a:blip r:embed="rId6" cstate="print"/>
            <a:stretch>
              <a:fillRect/>
            </a:stretch>
          </p:blipFill>
          <p:spPr>
            <a:xfrm>
              <a:off x="4418075" y="3169920"/>
              <a:ext cx="228600" cy="228600"/>
            </a:xfrm>
            <a:prstGeom prst="rect">
              <a:avLst/>
            </a:prstGeom>
          </p:spPr>
        </p:pic>
      </p:grpSp>
      <p:sp>
        <p:nvSpPr>
          <p:cNvPr id="34" name="object 34"/>
          <p:cNvSpPr txBox="1"/>
          <p:nvPr/>
        </p:nvSpPr>
        <p:spPr>
          <a:xfrm>
            <a:off x="4233164" y="2300096"/>
            <a:ext cx="1223645" cy="299720"/>
          </a:xfrm>
          <a:prstGeom prst="rect">
            <a:avLst/>
          </a:prstGeom>
        </p:spPr>
        <p:txBody>
          <a:bodyPr vert="horz" wrap="square" lIns="0" tIns="12700" rIns="0" bIns="0" rtlCol="0">
            <a:spAutoFit/>
          </a:bodyPr>
          <a:lstStyle/>
          <a:p>
            <a:pPr marL="12700">
              <a:lnSpc>
                <a:spcPct val="100000"/>
              </a:lnSpc>
              <a:spcBef>
                <a:spcPts val="100"/>
              </a:spcBef>
            </a:pPr>
            <a:r>
              <a:rPr sz="1800" spc="-10" dirty="0">
                <a:solidFill>
                  <a:srgbClr val="FFFFFF"/>
                </a:solidFill>
                <a:latin typeface="Calibri"/>
                <a:cs typeface="Calibri"/>
              </a:rPr>
              <a:t>my-playbook</a:t>
            </a:r>
            <a:endParaRPr sz="1800">
              <a:latin typeface="Calibri"/>
              <a:cs typeface="Calibri"/>
            </a:endParaRPr>
          </a:p>
        </p:txBody>
      </p:sp>
      <p:sp>
        <p:nvSpPr>
          <p:cNvPr id="35" name="object 35"/>
          <p:cNvSpPr txBox="1"/>
          <p:nvPr/>
        </p:nvSpPr>
        <p:spPr>
          <a:xfrm>
            <a:off x="4070096" y="2599817"/>
            <a:ext cx="1929130" cy="803275"/>
          </a:xfrm>
          <a:prstGeom prst="rect">
            <a:avLst/>
          </a:prstGeom>
        </p:spPr>
        <p:txBody>
          <a:bodyPr vert="horz" wrap="square" lIns="0" tIns="127000" rIns="0" bIns="0" rtlCol="0">
            <a:spAutoFit/>
          </a:bodyPr>
          <a:lstStyle/>
          <a:p>
            <a:pPr marL="682625">
              <a:lnSpc>
                <a:spcPct val="100000"/>
              </a:lnSpc>
              <a:spcBef>
                <a:spcPts val="1000"/>
              </a:spcBef>
            </a:pPr>
            <a:r>
              <a:rPr sz="1800" spc="-5" dirty="0">
                <a:solidFill>
                  <a:srgbClr val="FFFFFF"/>
                </a:solidFill>
                <a:latin typeface="Calibri"/>
                <a:cs typeface="Calibri"/>
              </a:rPr>
              <a:t>pl</a:t>
            </a:r>
            <a:r>
              <a:rPr sz="1800" spc="-40" dirty="0">
                <a:solidFill>
                  <a:srgbClr val="FFFFFF"/>
                </a:solidFill>
                <a:latin typeface="Calibri"/>
                <a:cs typeface="Calibri"/>
              </a:rPr>
              <a:t>a</a:t>
            </a:r>
            <a:r>
              <a:rPr sz="1800" dirty="0">
                <a:solidFill>
                  <a:srgbClr val="FFFFFF"/>
                </a:solidFill>
                <a:latin typeface="Calibri"/>
                <a:cs typeface="Calibri"/>
              </a:rPr>
              <a:t>ybook</a:t>
            </a:r>
            <a:r>
              <a:rPr sz="1800" spc="-70" dirty="0">
                <a:solidFill>
                  <a:srgbClr val="FFFFFF"/>
                </a:solidFill>
                <a:latin typeface="Calibri"/>
                <a:cs typeface="Calibri"/>
              </a:rPr>
              <a:t>.</a:t>
            </a:r>
            <a:r>
              <a:rPr sz="1800" dirty="0">
                <a:solidFill>
                  <a:srgbClr val="FFFFFF"/>
                </a:solidFill>
                <a:latin typeface="Calibri"/>
                <a:cs typeface="Calibri"/>
              </a:rPr>
              <a:t>yml</a:t>
            </a:r>
            <a:endParaRPr sz="1800" dirty="0">
              <a:latin typeface="Calibri"/>
              <a:cs typeface="Calibri"/>
            </a:endParaRPr>
          </a:p>
          <a:p>
            <a:pPr marL="12700">
              <a:lnSpc>
                <a:spcPct val="100000"/>
              </a:lnSpc>
              <a:spcBef>
                <a:spcPts val="900"/>
              </a:spcBef>
              <a:tabLst>
                <a:tab pos="668655" algn="l"/>
              </a:tabLst>
            </a:pPr>
            <a:r>
              <a:rPr sz="1800" dirty="0">
                <a:solidFill>
                  <a:srgbClr val="FFFFFF"/>
                </a:solidFill>
                <a:latin typeface="Calibri"/>
                <a:cs typeface="Calibri"/>
              </a:rPr>
              <a:t> 	</a:t>
            </a:r>
            <a:r>
              <a:rPr sz="1800" spc="-10" dirty="0">
                <a:solidFill>
                  <a:srgbClr val="FFFFFF"/>
                </a:solidFill>
                <a:latin typeface="Calibri"/>
                <a:cs typeface="Calibri"/>
              </a:rPr>
              <a:t>roles</a:t>
            </a:r>
            <a:endParaRPr sz="1800" dirty="0">
              <a:latin typeface="Calibri"/>
              <a:cs typeface="Calibri"/>
            </a:endParaRPr>
          </a:p>
        </p:txBody>
      </p:sp>
      <p:grpSp>
        <p:nvGrpSpPr>
          <p:cNvPr id="36" name="object 36"/>
          <p:cNvGrpSpPr/>
          <p:nvPr/>
        </p:nvGrpSpPr>
        <p:grpSpPr>
          <a:xfrm>
            <a:off x="7121652" y="1848611"/>
            <a:ext cx="4887595" cy="4616450"/>
            <a:chOff x="7121652" y="1848611"/>
            <a:chExt cx="4887595" cy="4616450"/>
          </a:xfrm>
        </p:grpSpPr>
        <p:sp>
          <p:nvSpPr>
            <p:cNvPr id="37" name="object 37"/>
            <p:cNvSpPr/>
            <p:nvPr/>
          </p:nvSpPr>
          <p:spPr>
            <a:xfrm>
              <a:off x="7121652" y="2217419"/>
              <a:ext cx="4887595" cy="4247515"/>
            </a:xfrm>
            <a:custGeom>
              <a:avLst/>
              <a:gdLst/>
              <a:ahLst/>
              <a:cxnLst/>
              <a:rect l="l" t="t" r="r" b="b"/>
              <a:pathLst>
                <a:path w="4887595" h="4247515">
                  <a:moveTo>
                    <a:pt x="4887467" y="0"/>
                  </a:moveTo>
                  <a:lnTo>
                    <a:pt x="0" y="0"/>
                  </a:lnTo>
                  <a:lnTo>
                    <a:pt x="0" y="4247388"/>
                  </a:lnTo>
                  <a:lnTo>
                    <a:pt x="4887467" y="4247388"/>
                  </a:lnTo>
                  <a:lnTo>
                    <a:pt x="4887467" y="0"/>
                  </a:lnTo>
                  <a:close/>
                </a:path>
              </a:pathLst>
            </a:custGeom>
            <a:solidFill>
              <a:srgbClr val="0D0D0D"/>
            </a:solidFill>
          </p:spPr>
          <p:txBody>
            <a:bodyPr wrap="square" lIns="0" tIns="0" rIns="0" bIns="0" rtlCol="0"/>
            <a:lstStyle/>
            <a:p>
              <a:endParaRPr/>
            </a:p>
          </p:txBody>
        </p:sp>
        <p:sp>
          <p:nvSpPr>
            <p:cNvPr id="38" name="object 38"/>
            <p:cNvSpPr/>
            <p:nvPr/>
          </p:nvSpPr>
          <p:spPr>
            <a:xfrm>
              <a:off x="7121652" y="1848611"/>
              <a:ext cx="1805939" cy="368935"/>
            </a:xfrm>
            <a:custGeom>
              <a:avLst/>
              <a:gdLst/>
              <a:ahLst/>
              <a:cxnLst/>
              <a:rect l="l" t="t" r="r" b="b"/>
              <a:pathLst>
                <a:path w="1805940" h="368935">
                  <a:moveTo>
                    <a:pt x="1805940" y="0"/>
                  </a:moveTo>
                  <a:lnTo>
                    <a:pt x="0" y="0"/>
                  </a:lnTo>
                  <a:lnTo>
                    <a:pt x="0" y="368808"/>
                  </a:lnTo>
                  <a:lnTo>
                    <a:pt x="1805940" y="368808"/>
                  </a:lnTo>
                  <a:lnTo>
                    <a:pt x="1805940" y="0"/>
                  </a:lnTo>
                  <a:close/>
                </a:path>
              </a:pathLst>
            </a:custGeom>
            <a:solidFill>
              <a:srgbClr val="404040"/>
            </a:solidFill>
          </p:spPr>
          <p:txBody>
            <a:bodyPr wrap="square" lIns="0" tIns="0" rIns="0" bIns="0" rtlCol="0"/>
            <a:lstStyle/>
            <a:p>
              <a:endParaRPr/>
            </a:p>
          </p:txBody>
        </p:sp>
      </p:grpSp>
      <p:grpSp>
        <p:nvGrpSpPr>
          <p:cNvPr id="39" name="object 39"/>
          <p:cNvGrpSpPr/>
          <p:nvPr/>
        </p:nvGrpSpPr>
        <p:grpSpPr>
          <a:xfrm>
            <a:off x="361188" y="2874136"/>
            <a:ext cx="4344670" cy="2620010"/>
            <a:chOff x="361188" y="2874136"/>
            <a:chExt cx="4344670" cy="2620010"/>
          </a:xfrm>
        </p:grpSpPr>
        <p:sp>
          <p:nvSpPr>
            <p:cNvPr id="40" name="object 40"/>
            <p:cNvSpPr/>
            <p:nvPr/>
          </p:nvSpPr>
          <p:spPr>
            <a:xfrm>
              <a:off x="4052316" y="2877311"/>
              <a:ext cx="650240" cy="900430"/>
            </a:xfrm>
            <a:custGeom>
              <a:avLst/>
              <a:gdLst/>
              <a:ahLst/>
              <a:cxnLst/>
              <a:rect l="l" t="t" r="r" b="b"/>
              <a:pathLst>
                <a:path w="650239" h="900429">
                  <a:moveTo>
                    <a:pt x="0" y="0"/>
                  </a:moveTo>
                  <a:lnTo>
                    <a:pt x="349758" y="0"/>
                  </a:lnTo>
                </a:path>
                <a:path w="650239" h="900429">
                  <a:moveTo>
                    <a:pt x="30480" y="381000"/>
                  </a:moveTo>
                  <a:lnTo>
                    <a:pt x="380238" y="381000"/>
                  </a:lnTo>
                </a:path>
                <a:path w="650239" h="900429">
                  <a:moveTo>
                    <a:pt x="472439" y="537972"/>
                  </a:moveTo>
                  <a:lnTo>
                    <a:pt x="472439" y="900430"/>
                  </a:lnTo>
                </a:path>
                <a:path w="650239" h="900429">
                  <a:moveTo>
                    <a:pt x="472439" y="856488"/>
                  </a:moveTo>
                  <a:lnTo>
                    <a:pt x="650239" y="856488"/>
                  </a:lnTo>
                </a:path>
              </a:pathLst>
            </a:custGeom>
            <a:ln w="6350">
              <a:solidFill>
                <a:srgbClr val="E84B21"/>
              </a:solidFill>
              <a:prstDash val="sysDashDot"/>
            </a:ln>
          </p:spPr>
          <p:txBody>
            <a:bodyPr wrap="square" lIns="0" tIns="0" rIns="0" bIns="0" rtlCol="0"/>
            <a:lstStyle/>
            <a:p>
              <a:endParaRPr/>
            </a:p>
          </p:txBody>
        </p:sp>
        <p:sp>
          <p:nvSpPr>
            <p:cNvPr id="41" name="object 41"/>
            <p:cNvSpPr/>
            <p:nvPr/>
          </p:nvSpPr>
          <p:spPr>
            <a:xfrm>
              <a:off x="361188" y="5125211"/>
              <a:ext cx="3343910" cy="368935"/>
            </a:xfrm>
            <a:custGeom>
              <a:avLst/>
              <a:gdLst/>
              <a:ahLst/>
              <a:cxnLst/>
              <a:rect l="l" t="t" r="r" b="b"/>
              <a:pathLst>
                <a:path w="3343910" h="368935">
                  <a:moveTo>
                    <a:pt x="3343655" y="0"/>
                  </a:moveTo>
                  <a:lnTo>
                    <a:pt x="0" y="0"/>
                  </a:lnTo>
                  <a:lnTo>
                    <a:pt x="0" y="368807"/>
                  </a:lnTo>
                  <a:lnTo>
                    <a:pt x="3343655" y="368807"/>
                  </a:lnTo>
                  <a:lnTo>
                    <a:pt x="3343655" y="0"/>
                  </a:lnTo>
                  <a:close/>
                </a:path>
              </a:pathLst>
            </a:custGeom>
            <a:solidFill>
              <a:srgbClr val="404040"/>
            </a:solidFill>
          </p:spPr>
          <p:txBody>
            <a:bodyPr wrap="square" lIns="0" tIns="0" rIns="0" bIns="0" rtlCol="0"/>
            <a:lstStyle/>
            <a:p>
              <a:endParaRPr/>
            </a:p>
          </p:txBody>
        </p:sp>
      </p:grpSp>
      <p:sp>
        <p:nvSpPr>
          <p:cNvPr id="42" name="object 42"/>
          <p:cNvSpPr txBox="1"/>
          <p:nvPr/>
        </p:nvSpPr>
        <p:spPr>
          <a:xfrm>
            <a:off x="7201281" y="1772792"/>
            <a:ext cx="4448810" cy="1640205"/>
          </a:xfrm>
          <a:prstGeom prst="rect">
            <a:avLst/>
          </a:prstGeom>
        </p:spPr>
        <p:txBody>
          <a:bodyPr vert="horz" wrap="square" lIns="0" tIns="107950" rIns="0" bIns="0" rtlCol="0">
            <a:spAutoFit/>
          </a:bodyPr>
          <a:lstStyle/>
          <a:p>
            <a:pPr marL="12700">
              <a:lnSpc>
                <a:spcPct val="100000"/>
              </a:lnSpc>
              <a:spcBef>
                <a:spcPts val="850"/>
              </a:spcBef>
            </a:pPr>
            <a:r>
              <a:rPr sz="1800" spc="-5" dirty="0">
                <a:solidFill>
                  <a:srgbClr val="CC9900"/>
                </a:solidFill>
                <a:latin typeface="Consolas"/>
                <a:cs typeface="Consolas"/>
              </a:rPr>
              <a:t>playbook.yml</a:t>
            </a:r>
            <a:endParaRPr sz="1800">
              <a:latin typeface="Consolas"/>
              <a:cs typeface="Consolas"/>
            </a:endParaRPr>
          </a:p>
          <a:p>
            <a:pPr marL="299085" marR="5080" indent="-287020">
              <a:lnSpc>
                <a:spcPct val="100000"/>
              </a:lnSpc>
              <a:spcBef>
                <a:spcPts val="745"/>
              </a:spcBef>
            </a:pPr>
            <a:r>
              <a:rPr sz="1800" dirty="0">
                <a:solidFill>
                  <a:srgbClr val="F82571"/>
                </a:solidFill>
                <a:latin typeface="Consolas"/>
                <a:cs typeface="Consolas"/>
              </a:rPr>
              <a:t>-</a:t>
            </a:r>
            <a:r>
              <a:rPr sz="1800" spc="260" dirty="0">
                <a:solidFill>
                  <a:srgbClr val="F82571"/>
                </a:solidFill>
                <a:latin typeface="Consolas"/>
                <a:cs typeface="Consolas"/>
              </a:rPr>
              <a:t> </a:t>
            </a:r>
            <a:r>
              <a:rPr sz="1800" spc="-5" dirty="0">
                <a:solidFill>
                  <a:srgbClr val="F82571"/>
                </a:solidFill>
                <a:latin typeface="Consolas"/>
                <a:cs typeface="Consolas"/>
              </a:rPr>
              <a:t>name: </a:t>
            </a:r>
            <a:r>
              <a:rPr sz="1800" spc="-5" dirty="0">
                <a:solidFill>
                  <a:srgbClr val="E6DB74"/>
                </a:solidFill>
                <a:latin typeface="Consolas"/>
                <a:cs typeface="Consolas"/>
              </a:rPr>
              <a:t>Install</a:t>
            </a:r>
            <a:r>
              <a:rPr sz="1800" spc="-25" dirty="0">
                <a:solidFill>
                  <a:srgbClr val="E6DB74"/>
                </a:solidFill>
                <a:latin typeface="Consolas"/>
                <a:cs typeface="Consolas"/>
              </a:rPr>
              <a:t> </a:t>
            </a:r>
            <a:r>
              <a:rPr sz="1800" spc="-5" dirty="0">
                <a:solidFill>
                  <a:srgbClr val="E6DB74"/>
                </a:solidFill>
                <a:latin typeface="Consolas"/>
                <a:cs typeface="Consolas"/>
              </a:rPr>
              <a:t>and</a:t>
            </a:r>
            <a:r>
              <a:rPr sz="1800" spc="-15" dirty="0">
                <a:solidFill>
                  <a:srgbClr val="E6DB74"/>
                </a:solidFill>
                <a:latin typeface="Consolas"/>
                <a:cs typeface="Consolas"/>
              </a:rPr>
              <a:t> </a:t>
            </a:r>
            <a:r>
              <a:rPr sz="1800" spc="-5" dirty="0">
                <a:solidFill>
                  <a:srgbClr val="E6DB74"/>
                </a:solidFill>
                <a:latin typeface="Consolas"/>
                <a:cs typeface="Consolas"/>
              </a:rPr>
              <a:t>Configure</a:t>
            </a:r>
            <a:r>
              <a:rPr sz="1800" spc="-20" dirty="0">
                <a:solidFill>
                  <a:srgbClr val="E6DB74"/>
                </a:solidFill>
                <a:latin typeface="Consolas"/>
                <a:cs typeface="Consolas"/>
              </a:rPr>
              <a:t> </a:t>
            </a:r>
            <a:r>
              <a:rPr sz="1800" spc="-5" dirty="0">
                <a:solidFill>
                  <a:srgbClr val="E6DB74"/>
                </a:solidFill>
                <a:latin typeface="Consolas"/>
                <a:cs typeface="Consolas"/>
              </a:rPr>
              <a:t>MySQL </a:t>
            </a:r>
            <a:r>
              <a:rPr sz="1800" spc="-975" dirty="0">
                <a:solidFill>
                  <a:srgbClr val="E6DB74"/>
                </a:solidFill>
                <a:latin typeface="Consolas"/>
                <a:cs typeface="Consolas"/>
              </a:rPr>
              <a:t> </a:t>
            </a:r>
            <a:r>
              <a:rPr sz="1800" spc="-5" dirty="0">
                <a:solidFill>
                  <a:srgbClr val="F82571"/>
                </a:solidFill>
                <a:latin typeface="Consolas"/>
                <a:cs typeface="Consolas"/>
              </a:rPr>
              <a:t>hosts:</a:t>
            </a:r>
            <a:r>
              <a:rPr sz="1800" spc="-15" dirty="0">
                <a:solidFill>
                  <a:srgbClr val="F82571"/>
                </a:solidFill>
                <a:latin typeface="Consolas"/>
                <a:cs typeface="Consolas"/>
              </a:rPr>
              <a:t> </a:t>
            </a:r>
            <a:r>
              <a:rPr sz="1800" spc="-5" dirty="0">
                <a:solidFill>
                  <a:srgbClr val="E6DB74"/>
                </a:solidFill>
                <a:latin typeface="Consolas"/>
                <a:cs typeface="Consolas"/>
              </a:rPr>
              <a:t>db-server</a:t>
            </a:r>
            <a:endParaRPr sz="1800">
              <a:latin typeface="Consolas"/>
              <a:cs typeface="Consolas"/>
            </a:endParaRPr>
          </a:p>
          <a:p>
            <a:pPr marL="266065">
              <a:lnSpc>
                <a:spcPct val="100000"/>
              </a:lnSpc>
              <a:spcBef>
                <a:spcPts val="415"/>
              </a:spcBef>
            </a:pPr>
            <a:r>
              <a:rPr sz="1800" spc="-5" dirty="0">
                <a:solidFill>
                  <a:srgbClr val="F82571"/>
                </a:solidFill>
                <a:latin typeface="Consolas"/>
                <a:cs typeface="Consolas"/>
              </a:rPr>
              <a:t>roles:</a:t>
            </a:r>
            <a:endParaRPr sz="1800">
              <a:latin typeface="Consolas"/>
              <a:cs typeface="Consolas"/>
            </a:endParaRPr>
          </a:p>
          <a:p>
            <a:pPr marL="765810">
              <a:lnSpc>
                <a:spcPct val="100000"/>
              </a:lnSpc>
            </a:pPr>
            <a:r>
              <a:rPr sz="1800" dirty="0">
                <a:solidFill>
                  <a:srgbClr val="F82571"/>
                </a:solidFill>
                <a:latin typeface="Consolas"/>
                <a:cs typeface="Consolas"/>
              </a:rPr>
              <a:t>-</a:t>
            </a:r>
            <a:r>
              <a:rPr sz="1800" spc="-65" dirty="0">
                <a:solidFill>
                  <a:srgbClr val="F82571"/>
                </a:solidFill>
                <a:latin typeface="Consolas"/>
                <a:cs typeface="Consolas"/>
              </a:rPr>
              <a:t> </a:t>
            </a:r>
            <a:r>
              <a:rPr sz="1800" dirty="0">
                <a:solidFill>
                  <a:srgbClr val="E6DB74"/>
                </a:solidFill>
                <a:latin typeface="Consolas"/>
                <a:cs typeface="Consolas"/>
              </a:rPr>
              <a:t>mysql</a:t>
            </a:r>
            <a:endParaRPr sz="1800">
              <a:latin typeface="Consolas"/>
              <a:cs typeface="Consolas"/>
            </a:endParaRPr>
          </a:p>
        </p:txBody>
      </p:sp>
      <p:sp>
        <p:nvSpPr>
          <p:cNvPr id="43" name="object 43"/>
          <p:cNvSpPr txBox="1"/>
          <p:nvPr/>
        </p:nvSpPr>
        <p:spPr>
          <a:xfrm>
            <a:off x="439318" y="5145151"/>
            <a:ext cx="303339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CC9900"/>
                </a:solidFill>
                <a:latin typeface="Consolas"/>
                <a:cs typeface="Consolas"/>
              </a:rPr>
              <a:t>/etc/ansible/ansible.cfg</a:t>
            </a:r>
            <a:endParaRPr sz="1800">
              <a:latin typeface="Consolas"/>
              <a:cs typeface="Consolas"/>
            </a:endParaRPr>
          </a:p>
        </p:txBody>
      </p:sp>
      <p:sp>
        <p:nvSpPr>
          <p:cNvPr id="44" name="object 44"/>
          <p:cNvSpPr/>
          <p:nvPr/>
        </p:nvSpPr>
        <p:spPr>
          <a:xfrm>
            <a:off x="361188" y="5494020"/>
            <a:ext cx="4215765" cy="368935"/>
          </a:xfrm>
          <a:custGeom>
            <a:avLst/>
            <a:gdLst/>
            <a:ahLst/>
            <a:cxnLst/>
            <a:rect l="l" t="t" r="r" b="b"/>
            <a:pathLst>
              <a:path w="4215765" h="368935">
                <a:moveTo>
                  <a:pt x="4215384" y="0"/>
                </a:moveTo>
                <a:lnTo>
                  <a:pt x="0" y="0"/>
                </a:lnTo>
                <a:lnTo>
                  <a:pt x="0" y="368807"/>
                </a:lnTo>
                <a:lnTo>
                  <a:pt x="4215384" y="368807"/>
                </a:lnTo>
                <a:lnTo>
                  <a:pt x="4215384" y="0"/>
                </a:lnTo>
                <a:close/>
              </a:path>
            </a:pathLst>
          </a:custGeom>
          <a:solidFill>
            <a:srgbClr val="0D0D0D"/>
          </a:solidFill>
        </p:spPr>
        <p:txBody>
          <a:bodyPr wrap="square" lIns="0" tIns="0" rIns="0" bIns="0" rtlCol="0"/>
          <a:lstStyle/>
          <a:p>
            <a:endParaRPr/>
          </a:p>
        </p:txBody>
      </p:sp>
      <p:sp>
        <p:nvSpPr>
          <p:cNvPr id="45" name="object 45"/>
          <p:cNvSpPr txBox="1"/>
          <p:nvPr/>
        </p:nvSpPr>
        <p:spPr>
          <a:xfrm>
            <a:off x="439318" y="5514543"/>
            <a:ext cx="4034154" cy="299720"/>
          </a:xfrm>
          <a:prstGeom prst="rect">
            <a:avLst/>
          </a:prstGeom>
        </p:spPr>
        <p:txBody>
          <a:bodyPr vert="horz" wrap="square" lIns="0" tIns="12700" rIns="0" bIns="0" rtlCol="0">
            <a:spAutoFit/>
          </a:bodyPr>
          <a:lstStyle/>
          <a:p>
            <a:pPr marL="12700">
              <a:lnSpc>
                <a:spcPct val="100000"/>
              </a:lnSpc>
              <a:spcBef>
                <a:spcPts val="100"/>
              </a:spcBef>
              <a:tabLst>
                <a:tab pos="1516380" algn="l"/>
              </a:tabLst>
            </a:pPr>
            <a:r>
              <a:rPr sz="1800" spc="-5" dirty="0">
                <a:solidFill>
                  <a:srgbClr val="A6E12D"/>
                </a:solidFill>
                <a:latin typeface="Consolas"/>
                <a:cs typeface="Consolas"/>
              </a:rPr>
              <a:t>roles_path	</a:t>
            </a:r>
            <a:r>
              <a:rPr sz="1800" dirty="0">
                <a:solidFill>
                  <a:srgbClr val="F82571"/>
                </a:solidFill>
                <a:latin typeface="Consolas"/>
                <a:cs typeface="Consolas"/>
              </a:rPr>
              <a:t>=</a:t>
            </a:r>
            <a:r>
              <a:rPr sz="1800" spc="-95" dirty="0">
                <a:solidFill>
                  <a:srgbClr val="F82571"/>
                </a:solidFill>
                <a:latin typeface="Consolas"/>
                <a:cs typeface="Consolas"/>
              </a:rPr>
              <a:t> </a:t>
            </a:r>
            <a:r>
              <a:rPr sz="2700" spc="-7" baseline="3086" dirty="0">
                <a:solidFill>
                  <a:srgbClr val="E6DB74"/>
                </a:solidFill>
                <a:latin typeface="Consolas"/>
                <a:cs typeface="Consolas"/>
              </a:rPr>
              <a:t>/etc/ansible/roles</a:t>
            </a:r>
            <a:endParaRPr sz="2700" baseline="3086" dirty="0">
              <a:latin typeface="Consolas"/>
              <a:cs typeface="Consolas"/>
            </a:endParaRPr>
          </a:p>
        </p:txBody>
      </p:sp>
      <p:sp>
        <p:nvSpPr>
          <p:cNvPr id="46" name="object 46"/>
          <p:cNvSpPr txBox="1"/>
          <p:nvPr/>
        </p:nvSpPr>
        <p:spPr>
          <a:xfrm>
            <a:off x="4818379" y="5503570"/>
            <a:ext cx="494030" cy="299720"/>
          </a:xfrm>
          <a:prstGeom prst="rect">
            <a:avLst/>
          </a:prstGeom>
        </p:spPr>
        <p:txBody>
          <a:bodyPr vert="horz" wrap="square" lIns="0" tIns="12700" rIns="0" bIns="0" rtlCol="0">
            <a:spAutoFit/>
          </a:bodyPr>
          <a:lstStyle/>
          <a:p>
            <a:pPr marL="12700">
              <a:lnSpc>
                <a:spcPct val="100000"/>
              </a:lnSpc>
              <a:spcBef>
                <a:spcPts val="100"/>
              </a:spcBef>
              <a:tabLst>
                <a:tab pos="480695" algn="l"/>
              </a:tabLst>
            </a:pPr>
            <a:r>
              <a:rPr sz="1800" u="dash" dirty="0">
                <a:solidFill>
                  <a:srgbClr val="E6DB74"/>
                </a:solidFill>
                <a:uFill>
                  <a:solidFill>
                    <a:srgbClr val="E84B21"/>
                  </a:solidFill>
                </a:uFill>
                <a:latin typeface="Consolas"/>
                <a:cs typeface="Consolas"/>
              </a:rPr>
              <a:t> 	</a:t>
            </a:r>
            <a:endParaRPr sz="1800">
              <a:latin typeface="Consolas"/>
              <a:cs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1214615"/>
            <a:ext cx="9194800" cy="5643880"/>
            <a:chOff x="0" y="1214615"/>
            <a:chExt cx="9194800" cy="5643880"/>
          </a:xfrm>
        </p:grpSpPr>
        <p:pic>
          <p:nvPicPr>
            <p:cNvPr id="3" name="object 3"/>
            <p:cNvPicPr/>
            <p:nvPr/>
          </p:nvPicPr>
          <p:blipFill>
            <a:blip r:embed="rId2" cstate="print"/>
            <a:stretch>
              <a:fillRect/>
            </a:stretch>
          </p:blipFill>
          <p:spPr>
            <a:xfrm>
              <a:off x="934211" y="1263396"/>
              <a:ext cx="4696967" cy="5088635"/>
            </a:xfrm>
            <a:prstGeom prst="rect">
              <a:avLst/>
            </a:prstGeom>
          </p:spPr>
        </p:pic>
        <p:pic>
          <p:nvPicPr>
            <p:cNvPr id="4" name="object 4"/>
            <p:cNvPicPr/>
            <p:nvPr/>
          </p:nvPicPr>
          <p:blipFill>
            <a:blip r:embed="rId3" cstate="print"/>
            <a:stretch>
              <a:fillRect/>
            </a:stretch>
          </p:blipFill>
          <p:spPr>
            <a:xfrm>
              <a:off x="5690615" y="1223721"/>
              <a:ext cx="3503676" cy="420674"/>
            </a:xfrm>
            <a:prstGeom prst="rect">
              <a:avLst/>
            </a:prstGeom>
          </p:spPr>
        </p:pic>
        <p:pic>
          <p:nvPicPr>
            <p:cNvPr id="5" name="object 5"/>
            <p:cNvPicPr/>
            <p:nvPr/>
          </p:nvPicPr>
          <p:blipFill>
            <a:blip r:embed="rId4" cstate="print"/>
            <a:stretch>
              <a:fillRect/>
            </a:stretch>
          </p:blipFill>
          <p:spPr>
            <a:xfrm>
              <a:off x="5675376" y="1214615"/>
              <a:ext cx="3182112" cy="487692"/>
            </a:xfrm>
            <a:prstGeom prst="rect">
              <a:avLst/>
            </a:prstGeom>
          </p:spPr>
        </p:pic>
        <p:sp>
          <p:nvSpPr>
            <p:cNvPr id="6" name="object 6"/>
            <p:cNvSpPr/>
            <p:nvPr/>
          </p:nvSpPr>
          <p:spPr>
            <a:xfrm>
              <a:off x="5750052" y="1263396"/>
              <a:ext cx="3389629" cy="307975"/>
            </a:xfrm>
            <a:custGeom>
              <a:avLst/>
              <a:gdLst/>
              <a:ahLst/>
              <a:cxnLst/>
              <a:rect l="l" t="t" r="r" b="b"/>
              <a:pathLst>
                <a:path w="3389629" h="307975">
                  <a:moveTo>
                    <a:pt x="3389376" y="0"/>
                  </a:moveTo>
                  <a:lnTo>
                    <a:pt x="0" y="0"/>
                  </a:lnTo>
                  <a:lnTo>
                    <a:pt x="0" y="307848"/>
                  </a:lnTo>
                  <a:lnTo>
                    <a:pt x="3389376" y="307848"/>
                  </a:lnTo>
                  <a:lnTo>
                    <a:pt x="3389376" y="0"/>
                  </a:lnTo>
                  <a:close/>
                </a:path>
              </a:pathLst>
            </a:custGeom>
            <a:solidFill>
              <a:srgbClr val="0D0D0D"/>
            </a:solidFill>
          </p:spPr>
          <p:txBody>
            <a:bodyPr wrap="square" lIns="0" tIns="0" rIns="0" bIns="0" rtlCol="0"/>
            <a:lstStyle/>
            <a:p>
              <a:endParaRPr/>
            </a:p>
          </p:txBody>
        </p:sp>
      </p:grpSp>
      <p:sp>
        <p:nvSpPr>
          <p:cNvPr id="7" name="object 7"/>
          <p:cNvSpPr txBox="1">
            <a:spLocks noGrp="1"/>
          </p:cNvSpPr>
          <p:nvPr>
            <p:ph type="title"/>
          </p:nvPr>
        </p:nvSpPr>
        <p:spPr>
          <a:xfrm>
            <a:off x="916938" y="294894"/>
            <a:ext cx="30454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Find</a:t>
            </a:r>
            <a:r>
              <a:rPr sz="4400" b="0" spc="-90" dirty="0">
                <a:solidFill>
                  <a:srgbClr val="FF6600"/>
                </a:solidFill>
                <a:latin typeface="Calibri Light"/>
                <a:cs typeface="Calibri Light"/>
              </a:rPr>
              <a:t> </a:t>
            </a:r>
            <a:r>
              <a:rPr sz="4400" b="0" spc="-20" dirty="0">
                <a:solidFill>
                  <a:srgbClr val="FF6600"/>
                </a:solidFill>
                <a:latin typeface="Calibri Light"/>
                <a:cs typeface="Calibri Light"/>
              </a:rPr>
              <a:t>Roles</a:t>
            </a:r>
            <a:endParaRPr sz="4400" dirty="0">
              <a:latin typeface="Calibri Light"/>
              <a:cs typeface="Calibri Light"/>
            </a:endParaRPr>
          </a:p>
        </p:txBody>
      </p:sp>
      <p:sp>
        <p:nvSpPr>
          <p:cNvPr id="8" name="object 8"/>
          <p:cNvSpPr txBox="1"/>
          <p:nvPr/>
        </p:nvSpPr>
        <p:spPr>
          <a:xfrm>
            <a:off x="5750052" y="1263396"/>
            <a:ext cx="3389629" cy="307975"/>
          </a:xfrm>
          <a:prstGeom prst="rect">
            <a:avLst/>
          </a:prstGeom>
        </p:spPr>
        <p:txBody>
          <a:bodyPr vert="horz" wrap="square" lIns="0" tIns="35560" rIns="0" bIns="0" rtlCol="0">
            <a:spAutoFit/>
          </a:bodyPr>
          <a:lstStyle/>
          <a:p>
            <a:pPr marL="92710">
              <a:lnSpc>
                <a:spcPct val="100000"/>
              </a:lnSpc>
              <a:spcBef>
                <a:spcPts val="280"/>
              </a:spcBef>
            </a:pPr>
            <a:r>
              <a:rPr sz="1400" dirty="0">
                <a:solidFill>
                  <a:srgbClr val="FFFFFF"/>
                </a:solidFill>
                <a:latin typeface="Consolas"/>
                <a:cs typeface="Consolas"/>
              </a:rPr>
              <a:t>$</a:t>
            </a:r>
            <a:r>
              <a:rPr sz="1400" spc="5" dirty="0">
                <a:solidFill>
                  <a:srgbClr val="FFFFFF"/>
                </a:solidFill>
                <a:latin typeface="Consolas"/>
                <a:cs typeface="Consolas"/>
              </a:rPr>
              <a:t> </a:t>
            </a:r>
            <a:r>
              <a:rPr sz="1400" dirty="0">
                <a:solidFill>
                  <a:srgbClr val="92D050"/>
                </a:solidFill>
                <a:latin typeface="Consolas"/>
                <a:cs typeface="Consolas"/>
              </a:rPr>
              <a:t>ansible-galaxy</a:t>
            </a:r>
            <a:r>
              <a:rPr sz="1400" spc="10" dirty="0">
                <a:solidFill>
                  <a:srgbClr val="92D050"/>
                </a:solidFill>
                <a:latin typeface="Consolas"/>
                <a:cs typeface="Consolas"/>
              </a:rPr>
              <a:t> </a:t>
            </a:r>
            <a:r>
              <a:rPr sz="1400" dirty="0">
                <a:solidFill>
                  <a:srgbClr val="F1F1F1"/>
                </a:solidFill>
                <a:latin typeface="Consolas"/>
                <a:cs typeface="Consolas"/>
              </a:rPr>
              <a:t>search</a:t>
            </a:r>
            <a:r>
              <a:rPr sz="1400" spc="10" dirty="0">
                <a:solidFill>
                  <a:srgbClr val="F1F1F1"/>
                </a:solidFill>
                <a:latin typeface="Consolas"/>
                <a:cs typeface="Consolas"/>
              </a:rPr>
              <a:t> </a:t>
            </a:r>
            <a:r>
              <a:rPr sz="1400" dirty="0">
                <a:solidFill>
                  <a:srgbClr val="FFC000"/>
                </a:solidFill>
                <a:latin typeface="Consolas"/>
                <a:cs typeface="Consolas"/>
              </a:rPr>
              <a:t>mysql</a:t>
            </a:r>
            <a:endParaRPr sz="1400">
              <a:latin typeface="Consolas"/>
              <a:cs typeface="Consolas"/>
            </a:endParaRPr>
          </a:p>
        </p:txBody>
      </p:sp>
      <p:grpSp>
        <p:nvGrpSpPr>
          <p:cNvPr id="9" name="object 9"/>
          <p:cNvGrpSpPr/>
          <p:nvPr/>
        </p:nvGrpSpPr>
        <p:grpSpPr>
          <a:xfrm>
            <a:off x="5690615" y="1525524"/>
            <a:ext cx="6421120" cy="2914015"/>
            <a:chOff x="5690615" y="1525524"/>
            <a:chExt cx="6421120" cy="2914015"/>
          </a:xfrm>
        </p:grpSpPr>
        <p:pic>
          <p:nvPicPr>
            <p:cNvPr id="10" name="object 10"/>
            <p:cNvPicPr/>
            <p:nvPr/>
          </p:nvPicPr>
          <p:blipFill>
            <a:blip r:embed="rId5" cstate="print"/>
            <a:stretch>
              <a:fillRect/>
            </a:stretch>
          </p:blipFill>
          <p:spPr>
            <a:xfrm>
              <a:off x="5690615" y="1525524"/>
              <a:ext cx="6420612" cy="2913888"/>
            </a:xfrm>
            <a:prstGeom prst="rect">
              <a:avLst/>
            </a:prstGeom>
          </p:spPr>
        </p:pic>
        <p:pic>
          <p:nvPicPr>
            <p:cNvPr id="11" name="object 11"/>
            <p:cNvPicPr/>
            <p:nvPr/>
          </p:nvPicPr>
          <p:blipFill>
            <a:blip r:embed="rId6" cstate="print"/>
            <a:stretch>
              <a:fillRect/>
            </a:stretch>
          </p:blipFill>
          <p:spPr>
            <a:xfrm>
              <a:off x="5721095" y="1540764"/>
              <a:ext cx="3880104" cy="2887980"/>
            </a:xfrm>
            <a:prstGeom prst="rect">
              <a:avLst/>
            </a:prstGeom>
          </p:spPr>
        </p:pic>
        <p:sp>
          <p:nvSpPr>
            <p:cNvPr id="12" name="object 12"/>
            <p:cNvSpPr/>
            <p:nvPr/>
          </p:nvSpPr>
          <p:spPr>
            <a:xfrm>
              <a:off x="5750051" y="1565148"/>
              <a:ext cx="6306820" cy="2801620"/>
            </a:xfrm>
            <a:custGeom>
              <a:avLst/>
              <a:gdLst/>
              <a:ahLst/>
              <a:cxnLst/>
              <a:rect l="l" t="t" r="r" b="b"/>
              <a:pathLst>
                <a:path w="6306820" h="2801620">
                  <a:moveTo>
                    <a:pt x="6306311" y="0"/>
                  </a:moveTo>
                  <a:lnTo>
                    <a:pt x="0" y="0"/>
                  </a:lnTo>
                  <a:lnTo>
                    <a:pt x="0" y="2801112"/>
                  </a:lnTo>
                  <a:lnTo>
                    <a:pt x="6306311" y="2801112"/>
                  </a:lnTo>
                  <a:lnTo>
                    <a:pt x="6306311" y="0"/>
                  </a:lnTo>
                  <a:close/>
                </a:path>
              </a:pathLst>
            </a:custGeom>
            <a:solidFill>
              <a:srgbClr val="252525"/>
            </a:solidFill>
          </p:spPr>
          <p:txBody>
            <a:bodyPr wrap="square" lIns="0" tIns="0" rIns="0" bIns="0" rtlCol="0"/>
            <a:lstStyle/>
            <a:p>
              <a:endParaRPr/>
            </a:p>
          </p:txBody>
        </p:sp>
        <p:sp>
          <p:nvSpPr>
            <p:cNvPr id="13" name="object 13"/>
            <p:cNvSpPr/>
            <p:nvPr/>
          </p:nvSpPr>
          <p:spPr>
            <a:xfrm>
              <a:off x="5865875" y="2168501"/>
              <a:ext cx="128270" cy="0"/>
            </a:xfrm>
            <a:custGeom>
              <a:avLst/>
              <a:gdLst/>
              <a:ahLst/>
              <a:cxnLst/>
              <a:rect l="l" t="t" r="r" b="b"/>
              <a:pathLst>
                <a:path w="128270">
                  <a:moveTo>
                    <a:pt x="0" y="0"/>
                  </a:moveTo>
                  <a:lnTo>
                    <a:pt x="128018" y="0"/>
                  </a:lnTo>
                </a:path>
              </a:pathLst>
            </a:custGeom>
            <a:ln w="6841">
              <a:solidFill>
                <a:srgbClr val="E8FEE0"/>
              </a:solidFill>
              <a:prstDash val="dot"/>
            </a:ln>
          </p:spPr>
          <p:txBody>
            <a:bodyPr wrap="square" lIns="0" tIns="0" rIns="0" bIns="0" rtlCol="0"/>
            <a:lstStyle/>
            <a:p>
              <a:endParaRPr/>
            </a:p>
          </p:txBody>
        </p:sp>
        <p:sp>
          <p:nvSpPr>
            <p:cNvPr id="14" name="object 14"/>
            <p:cNvSpPr/>
            <p:nvPr/>
          </p:nvSpPr>
          <p:spPr>
            <a:xfrm>
              <a:off x="7104887" y="2168501"/>
              <a:ext cx="347345" cy="0"/>
            </a:xfrm>
            <a:custGeom>
              <a:avLst/>
              <a:gdLst/>
              <a:ahLst/>
              <a:cxnLst/>
              <a:rect l="l" t="t" r="r" b="b"/>
              <a:pathLst>
                <a:path w="347345">
                  <a:moveTo>
                    <a:pt x="0" y="0"/>
                  </a:moveTo>
                  <a:lnTo>
                    <a:pt x="347182" y="0"/>
                  </a:lnTo>
                </a:path>
              </a:pathLst>
            </a:custGeom>
            <a:ln w="6841">
              <a:solidFill>
                <a:srgbClr val="E8FEE0"/>
              </a:solidFill>
              <a:prstDash val="sysDot"/>
            </a:ln>
          </p:spPr>
          <p:txBody>
            <a:bodyPr wrap="square" lIns="0" tIns="0" rIns="0" bIns="0" rtlCol="0"/>
            <a:lstStyle/>
            <a:p>
              <a:endParaRPr/>
            </a:p>
          </p:txBody>
        </p:sp>
      </p:grpSp>
      <p:sp>
        <p:nvSpPr>
          <p:cNvPr id="15" name="object 15"/>
          <p:cNvSpPr txBox="1"/>
          <p:nvPr/>
        </p:nvSpPr>
        <p:spPr>
          <a:xfrm>
            <a:off x="5843015" y="1591182"/>
            <a:ext cx="3657600" cy="2708910"/>
          </a:xfrm>
          <a:prstGeom prst="rect">
            <a:avLst/>
          </a:prstGeom>
        </p:spPr>
        <p:txBody>
          <a:bodyPr vert="horz" wrap="square" lIns="0" tIns="13335" rIns="0" bIns="0" rtlCol="0">
            <a:spAutoFit/>
          </a:bodyPr>
          <a:lstStyle/>
          <a:p>
            <a:pPr>
              <a:lnSpc>
                <a:spcPct val="100000"/>
              </a:lnSpc>
              <a:spcBef>
                <a:spcPts val="105"/>
              </a:spcBef>
            </a:pPr>
            <a:r>
              <a:rPr sz="800" spc="-5" dirty="0">
                <a:solidFill>
                  <a:srgbClr val="E9FFE1"/>
                </a:solidFill>
                <a:latin typeface="Calibri"/>
                <a:cs typeface="Calibri"/>
              </a:rPr>
              <a:t>Found 1126</a:t>
            </a:r>
            <a:r>
              <a:rPr sz="800" spc="-10" dirty="0">
                <a:solidFill>
                  <a:srgbClr val="E9FFE1"/>
                </a:solidFill>
                <a:latin typeface="Calibri"/>
                <a:cs typeface="Calibri"/>
              </a:rPr>
              <a:t> </a:t>
            </a:r>
            <a:r>
              <a:rPr sz="800" spc="-5" dirty="0">
                <a:solidFill>
                  <a:srgbClr val="E9FFE1"/>
                </a:solidFill>
                <a:latin typeface="Calibri"/>
                <a:cs typeface="Calibri"/>
              </a:rPr>
              <a:t>roles</a:t>
            </a:r>
            <a:r>
              <a:rPr sz="800" dirty="0">
                <a:solidFill>
                  <a:srgbClr val="E9FFE1"/>
                </a:solidFill>
                <a:latin typeface="Calibri"/>
                <a:cs typeface="Calibri"/>
              </a:rPr>
              <a:t> </a:t>
            </a:r>
            <a:r>
              <a:rPr sz="800" spc="-5" dirty="0">
                <a:solidFill>
                  <a:srgbClr val="E9FFE1"/>
                </a:solidFill>
                <a:latin typeface="Calibri"/>
                <a:cs typeface="Calibri"/>
              </a:rPr>
              <a:t>matching</a:t>
            </a:r>
            <a:r>
              <a:rPr sz="800" dirty="0">
                <a:solidFill>
                  <a:srgbClr val="E9FFE1"/>
                </a:solidFill>
                <a:latin typeface="Calibri"/>
                <a:cs typeface="Calibri"/>
              </a:rPr>
              <a:t> </a:t>
            </a:r>
            <a:r>
              <a:rPr sz="800" spc="-5" dirty="0">
                <a:solidFill>
                  <a:srgbClr val="E9FFE1"/>
                </a:solidFill>
                <a:latin typeface="Calibri"/>
                <a:cs typeface="Calibri"/>
              </a:rPr>
              <a:t>your search.</a:t>
            </a:r>
            <a:r>
              <a:rPr sz="800" spc="5" dirty="0">
                <a:solidFill>
                  <a:srgbClr val="E9FFE1"/>
                </a:solidFill>
                <a:latin typeface="Calibri"/>
                <a:cs typeface="Calibri"/>
              </a:rPr>
              <a:t> </a:t>
            </a:r>
            <a:r>
              <a:rPr sz="800" spc="-5" dirty="0">
                <a:solidFill>
                  <a:srgbClr val="E9FFE1"/>
                </a:solidFill>
                <a:latin typeface="Calibri"/>
                <a:cs typeface="Calibri"/>
              </a:rPr>
              <a:t>Showing</a:t>
            </a:r>
            <a:r>
              <a:rPr sz="800" spc="5" dirty="0">
                <a:solidFill>
                  <a:srgbClr val="E9FFE1"/>
                </a:solidFill>
                <a:latin typeface="Calibri"/>
                <a:cs typeface="Calibri"/>
              </a:rPr>
              <a:t> </a:t>
            </a:r>
            <a:r>
              <a:rPr sz="800" spc="-5" dirty="0">
                <a:solidFill>
                  <a:srgbClr val="E9FFE1"/>
                </a:solidFill>
                <a:latin typeface="Calibri"/>
                <a:cs typeface="Calibri"/>
              </a:rPr>
              <a:t>first</a:t>
            </a:r>
            <a:r>
              <a:rPr sz="800" spc="-10" dirty="0">
                <a:solidFill>
                  <a:srgbClr val="E9FFE1"/>
                </a:solidFill>
                <a:latin typeface="Calibri"/>
                <a:cs typeface="Calibri"/>
              </a:rPr>
              <a:t> </a:t>
            </a:r>
            <a:r>
              <a:rPr sz="800" spc="-5" dirty="0">
                <a:solidFill>
                  <a:srgbClr val="E9FFE1"/>
                </a:solidFill>
                <a:latin typeface="Calibri"/>
                <a:cs typeface="Calibri"/>
              </a:rPr>
              <a:t>1000.</a:t>
            </a:r>
            <a:endParaRPr sz="800">
              <a:latin typeface="Calibri"/>
              <a:cs typeface="Calibri"/>
            </a:endParaRPr>
          </a:p>
          <a:p>
            <a:pPr>
              <a:lnSpc>
                <a:spcPct val="100000"/>
              </a:lnSpc>
            </a:pPr>
            <a:endParaRPr sz="800">
              <a:latin typeface="Calibri"/>
              <a:cs typeface="Calibri"/>
            </a:endParaRPr>
          </a:p>
          <a:p>
            <a:pPr>
              <a:lnSpc>
                <a:spcPct val="100000"/>
              </a:lnSpc>
              <a:spcBef>
                <a:spcPts val="25"/>
              </a:spcBef>
            </a:pPr>
            <a:endParaRPr sz="750">
              <a:latin typeface="Calibri"/>
              <a:cs typeface="Calibri"/>
            </a:endParaRPr>
          </a:p>
          <a:p>
            <a:pPr marL="22860">
              <a:lnSpc>
                <a:spcPct val="100000"/>
              </a:lnSpc>
              <a:tabLst>
                <a:tab pos="1380490" algn="l"/>
              </a:tabLst>
            </a:pPr>
            <a:r>
              <a:rPr sz="800" dirty="0">
                <a:solidFill>
                  <a:srgbClr val="E9FFE1"/>
                </a:solidFill>
                <a:latin typeface="Calibri"/>
                <a:cs typeface="Calibri"/>
              </a:rPr>
              <a:t>Name	</a:t>
            </a:r>
            <a:r>
              <a:rPr sz="800" spc="-5" dirty="0">
                <a:solidFill>
                  <a:srgbClr val="E9FFE1"/>
                </a:solidFill>
                <a:latin typeface="Calibri"/>
                <a:cs typeface="Calibri"/>
              </a:rPr>
              <a:t>Description</a:t>
            </a:r>
            <a:endParaRPr sz="800">
              <a:latin typeface="Calibri"/>
              <a:cs typeface="Calibri"/>
            </a:endParaRPr>
          </a:p>
          <a:p>
            <a:pPr>
              <a:lnSpc>
                <a:spcPct val="100000"/>
              </a:lnSpc>
              <a:spcBef>
                <a:spcPts val="45"/>
              </a:spcBef>
            </a:pPr>
            <a:endParaRPr sz="750">
              <a:latin typeface="Calibri"/>
              <a:cs typeface="Calibri"/>
            </a:endParaRPr>
          </a:p>
          <a:p>
            <a:pPr marL="22860" marR="41275">
              <a:lnSpc>
                <a:spcPct val="100000"/>
              </a:lnSpc>
              <a:tabLst>
                <a:tab pos="1592580" algn="l"/>
                <a:tab pos="1842135" algn="l"/>
              </a:tabLst>
            </a:pPr>
            <a:r>
              <a:rPr sz="800" spc="-5" dirty="0">
                <a:solidFill>
                  <a:srgbClr val="E9FFE1"/>
                </a:solidFill>
                <a:latin typeface="Calibri"/>
                <a:cs typeface="Calibri"/>
              </a:rPr>
              <a:t>0utsider.ansible_zabbix_agent		Installing</a:t>
            </a:r>
            <a:r>
              <a:rPr sz="800" spc="10" dirty="0">
                <a:solidFill>
                  <a:srgbClr val="E9FFE1"/>
                </a:solidFill>
                <a:latin typeface="Calibri"/>
                <a:cs typeface="Calibri"/>
              </a:rPr>
              <a:t> </a:t>
            </a:r>
            <a:r>
              <a:rPr sz="800" spc="-5" dirty="0">
                <a:solidFill>
                  <a:srgbClr val="E9FFE1"/>
                </a:solidFill>
                <a:latin typeface="Calibri"/>
                <a:cs typeface="Calibri"/>
              </a:rPr>
              <a:t>and</a:t>
            </a:r>
            <a:r>
              <a:rPr sz="800" spc="10" dirty="0">
                <a:solidFill>
                  <a:srgbClr val="E9FFE1"/>
                </a:solidFill>
                <a:latin typeface="Calibri"/>
                <a:cs typeface="Calibri"/>
              </a:rPr>
              <a:t> </a:t>
            </a:r>
            <a:r>
              <a:rPr sz="800" spc="-5" dirty="0">
                <a:solidFill>
                  <a:srgbClr val="E9FFE1"/>
                </a:solidFill>
                <a:latin typeface="Calibri"/>
                <a:cs typeface="Calibri"/>
              </a:rPr>
              <a:t>maintaining</a:t>
            </a:r>
            <a:r>
              <a:rPr sz="800" spc="15" dirty="0">
                <a:solidFill>
                  <a:srgbClr val="E9FFE1"/>
                </a:solidFill>
                <a:latin typeface="Calibri"/>
                <a:cs typeface="Calibri"/>
              </a:rPr>
              <a:t> </a:t>
            </a:r>
            <a:r>
              <a:rPr sz="800" spc="-5" dirty="0">
                <a:solidFill>
                  <a:srgbClr val="E9FFE1"/>
                </a:solidFill>
                <a:latin typeface="Calibri"/>
                <a:cs typeface="Calibri"/>
              </a:rPr>
              <a:t>zabbix-agent</a:t>
            </a:r>
            <a:r>
              <a:rPr sz="800" spc="15" dirty="0">
                <a:solidFill>
                  <a:srgbClr val="E9FFE1"/>
                </a:solidFill>
                <a:latin typeface="Calibri"/>
                <a:cs typeface="Calibri"/>
              </a:rPr>
              <a:t> </a:t>
            </a:r>
            <a:r>
              <a:rPr sz="800" spc="-5" dirty="0">
                <a:solidFill>
                  <a:srgbClr val="E9FFE1"/>
                </a:solidFill>
                <a:latin typeface="Calibri"/>
                <a:cs typeface="Calibri"/>
              </a:rPr>
              <a:t>for </a:t>
            </a:r>
            <a:r>
              <a:rPr sz="800" spc="-165" dirty="0">
                <a:solidFill>
                  <a:srgbClr val="E9FFE1"/>
                </a:solidFill>
                <a:latin typeface="Calibri"/>
                <a:cs typeface="Calibri"/>
              </a:rPr>
              <a:t> </a:t>
            </a:r>
            <a:r>
              <a:rPr sz="800" spc="-5" dirty="0">
                <a:solidFill>
                  <a:srgbClr val="E9FFE1"/>
                </a:solidFill>
                <a:latin typeface="Calibri"/>
                <a:cs typeface="Calibri"/>
              </a:rPr>
              <a:t>1mr.unattended	install and configure unattended </a:t>
            </a:r>
            <a:r>
              <a:rPr sz="800" dirty="0">
                <a:solidFill>
                  <a:srgbClr val="E9FFE1"/>
                </a:solidFill>
                <a:latin typeface="Calibri"/>
                <a:cs typeface="Calibri"/>
              </a:rPr>
              <a:t>upgrade</a:t>
            </a:r>
            <a:endParaRPr sz="800">
              <a:latin typeface="Calibri"/>
              <a:cs typeface="Calibri"/>
            </a:endParaRPr>
          </a:p>
          <a:p>
            <a:pPr marL="22860" marR="5080">
              <a:lnSpc>
                <a:spcPct val="100000"/>
              </a:lnSpc>
              <a:tabLst>
                <a:tab pos="1565275" algn="l"/>
                <a:tab pos="1600200" algn="l"/>
                <a:tab pos="1775460" algn="l"/>
                <a:tab pos="1872614" algn="l"/>
              </a:tabLst>
            </a:pPr>
            <a:r>
              <a:rPr sz="800" spc="-5" dirty="0">
                <a:solidFill>
                  <a:srgbClr val="E9FFE1"/>
                </a:solidFill>
                <a:latin typeface="Calibri"/>
                <a:cs typeface="Calibri"/>
              </a:rPr>
              <a:t>1nfinitum.mysql	Simply installs </a:t>
            </a:r>
            <a:r>
              <a:rPr sz="800" dirty="0">
                <a:solidFill>
                  <a:srgbClr val="E9FFE1"/>
                </a:solidFill>
                <a:latin typeface="Calibri"/>
                <a:cs typeface="Calibri"/>
              </a:rPr>
              <a:t>MySQL </a:t>
            </a:r>
            <a:r>
              <a:rPr sz="800" spc="-5" dirty="0">
                <a:solidFill>
                  <a:srgbClr val="E9FFE1"/>
                </a:solidFill>
                <a:latin typeface="Calibri"/>
                <a:cs typeface="Calibri"/>
              </a:rPr>
              <a:t>5.7 on Xenial. </a:t>
            </a:r>
            <a:r>
              <a:rPr sz="800" dirty="0">
                <a:solidFill>
                  <a:srgbClr val="E9FFE1"/>
                </a:solidFill>
                <a:latin typeface="Calibri"/>
                <a:cs typeface="Calibri"/>
              </a:rPr>
              <a:t> </a:t>
            </a:r>
            <a:r>
              <a:rPr sz="800" spc="-5" dirty="0">
                <a:solidFill>
                  <a:srgbClr val="E9FFE1"/>
                </a:solidFill>
                <a:latin typeface="Calibri"/>
                <a:cs typeface="Calibri"/>
              </a:rPr>
              <a:t>4linuxdevops.mysql-server			Instalacao </a:t>
            </a:r>
            <a:r>
              <a:rPr sz="800" dirty="0">
                <a:solidFill>
                  <a:srgbClr val="E9FFE1"/>
                </a:solidFill>
                <a:latin typeface="Calibri"/>
                <a:cs typeface="Calibri"/>
              </a:rPr>
              <a:t>e Configuracao </a:t>
            </a:r>
            <a:r>
              <a:rPr sz="800" spc="-5" dirty="0">
                <a:solidFill>
                  <a:srgbClr val="E9FFE1"/>
                </a:solidFill>
                <a:latin typeface="Calibri"/>
                <a:cs typeface="Calibri"/>
              </a:rPr>
              <a:t>do servidor </a:t>
            </a:r>
            <a:r>
              <a:rPr sz="800" dirty="0">
                <a:solidFill>
                  <a:srgbClr val="E9FFE1"/>
                </a:solidFill>
                <a:latin typeface="Calibri"/>
                <a:cs typeface="Calibri"/>
              </a:rPr>
              <a:t>MySQL </a:t>
            </a:r>
            <a:r>
              <a:rPr sz="800" spc="-170" dirty="0">
                <a:solidFill>
                  <a:srgbClr val="E9FFE1"/>
                </a:solidFill>
                <a:latin typeface="Calibri"/>
                <a:cs typeface="Calibri"/>
              </a:rPr>
              <a:t> </a:t>
            </a:r>
            <a:r>
              <a:rPr sz="800" spc="-5" dirty="0">
                <a:solidFill>
                  <a:srgbClr val="E9FFE1"/>
                </a:solidFill>
                <a:latin typeface="Calibri"/>
                <a:cs typeface="Calibri"/>
              </a:rPr>
              <a:t>5KYDEV0P5.skydevops-mysql				Install </a:t>
            </a:r>
            <a:r>
              <a:rPr sz="800" dirty="0">
                <a:solidFill>
                  <a:srgbClr val="E9FFE1"/>
                </a:solidFill>
                <a:latin typeface="Calibri"/>
                <a:cs typeface="Calibri"/>
              </a:rPr>
              <a:t>and </a:t>
            </a:r>
            <a:r>
              <a:rPr sz="800" spc="-5" dirty="0">
                <a:solidFill>
                  <a:srgbClr val="E9FFE1"/>
                </a:solidFill>
                <a:latin typeface="Calibri"/>
                <a:cs typeface="Calibri"/>
              </a:rPr>
              <a:t>configure </a:t>
            </a:r>
            <a:r>
              <a:rPr sz="800" dirty="0">
                <a:solidFill>
                  <a:srgbClr val="E9FFE1"/>
                </a:solidFill>
                <a:latin typeface="Calibri"/>
                <a:cs typeface="Calibri"/>
              </a:rPr>
              <a:t>MySQL </a:t>
            </a:r>
            <a:r>
              <a:rPr sz="800" spc="-5" dirty="0">
                <a:solidFill>
                  <a:srgbClr val="E9FFE1"/>
                </a:solidFill>
                <a:latin typeface="Calibri"/>
                <a:cs typeface="Calibri"/>
              </a:rPr>
              <a:t>Database </a:t>
            </a:r>
            <a:r>
              <a:rPr sz="800" dirty="0">
                <a:solidFill>
                  <a:srgbClr val="E9FFE1"/>
                </a:solidFill>
                <a:latin typeface="Calibri"/>
                <a:cs typeface="Calibri"/>
              </a:rPr>
              <a:t> </a:t>
            </a:r>
            <a:r>
              <a:rPr sz="800" spc="-5" dirty="0">
                <a:solidFill>
                  <a:srgbClr val="E9FFE1"/>
                </a:solidFill>
                <a:latin typeface="Calibri"/>
                <a:cs typeface="Calibri"/>
              </a:rPr>
              <a:t>AAbouZaid.yourls		</a:t>
            </a:r>
            <a:r>
              <a:rPr sz="800" dirty="0">
                <a:solidFill>
                  <a:srgbClr val="E9FFE1"/>
                </a:solidFill>
                <a:latin typeface="Calibri"/>
                <a:cs typeface="Calibri"/>
              </a:rPr>
              <a:t>Manage</a:t>
            </a:r>
            <a:r>
              <a:rPr sz="800" spc="-10" dirty="0">
                <a:solidFill>
                  <a:srgbClr val="E9FFE1"/>
                </a:solidFill>
                <a:latin typeface="Calibri"/>
                <a:cs typeface="Calibri"/>
              </a:rPr>
              <a:t> </a:t>
            </a:r>
            <a:r>
              <a:rPr sz="800" spc="-5" dirty="0">
                <a:solidFill>
                  <a:srgbClr val="E9FFE1"/>
                </a:solidFill>
                <a:latin typeface="Calibri"/>
                <a:cs typeface="Calibri"/>
              </a:rPr>
              <a:t>Yourls,</a:t>
            </a:r>
            <a:r>
              <a:rPr sz="800" dirty="0">
                <a:solidFill>
                  <a:srgbClr val="E9FFE1"/>
                </a:solidFill>
                <a:latin typeface="Calibri"/>
                <a:cs typeface="Calibri"/>
              </a:rPr>
              <a:t> a</a:t>
            </a:r>
            <a:r>
              <a:rPr sz="800" spc="-5" dirty="0">
                <a:solidFill>
                  <a:srgbClr val="E9FFE1"/>
                </a:solidFill>
                <a:latin typeface="Calibri"/>
                <a:cs typeface="Calibri"/>
              </a:rPr>
              <a:t> URL</a:t>
            </a:r>
            <a:r>
              <a:rPr sz="800" spc="-10" dirty="0">
                <a:solidFill>
                  <a:srgbClr val="E9FFE1"/>
                </a:solidFill>
                <a:latin typeface="Calibri"/>
                <a:cs typeface="Calibri"/>
              </a:rPr>
              <a:t> </a:t>
            </a:r>
            <a:r>
              <a:rPr sz="800" spc="-5" dirty="0">
                <a:solidFill>
                  <a:srgbClr val="E9FFE1"/>
                </a:solidFill>
                <a:latin typeface="Calibri"/>
                <a:cs typeface="Calibri"/>
              </a:rPr>
              <a:t>shortener </a:t>
            </a:r>
            <a:r>
              <a:rPr sz="800" dirty="0">
                <a:solidFill>
                  <a:srgbClr val="E9FFE1"/>
                </a:solidFill>
                <a:latin typeface="Calibri"/>
                <a:cs typeface="Calibri"/>
              </a:rPr>
              <a:t>web</a:t>
            </a:r>
            <a:r>
              <a:rPr sz="800" spc="-5" dirty="0">
                <a:solidFill>
                  <a:srgbClr val="E9FFE1"/>
                </a:solidFill>
                <a:latin typeface="Calibri"/>
                <a:cs typeface="Calibri"/>
              </a:rPr>
              <a:t> app.</a:t>
            </a:r>
            <a:endParaRPr sz="800">
              <a:latin typeface="Calibri"/>
              <a:cs typeface="Calibri"/>
            </a:endParaRPr>
          </a:p>
          <a:p>
            <a:pPr marL="22860">
              <a:lnSpc>
                <a:spcPct val="100000"/>
              </a:lnSpc>
              <a:tabLst>
                <a:tab pos="1729739" algn="l"/>
              </a:tabLst>
            </a:pPr>
            <a:r>
              <a:rPr sz="800" spc="-5" dirty="0">
                <a:solidFill>
                  <a:srgbClr val="E9FFE1"/>
                </a:solidFill>
                <a:latin typeface="Calibri"/>
                <a:cs typeface="Calibri"/>
              </a:rPr>
              <a:t>AAROC.AAROC_fg-db	your</a:t>
            </a:r>
            <a:r>
              <a:rPr sz="800" spc="-40" dirty="0">
                <a:solidFill>
                  <a:srgbClr val="E9FFE1"/>
                </a:solidFill>
                <a:latin typeface="Calibri"/>
                <a:cs typeface="Calibri"/>
              </a:rPr>
              <a:t> </a:t>
            </a:r>
            <a:r>
              <a:rPr sz="800" spc="-5" dirty="0">
                <a:solidFill>
                  <a:srgbClr val="E9FFE1"/>
                </a:solidFill>
                <a:latin typeface="Calibri"/>
                <a:cs typeface="Calibri"/>
              </a:rPr>
              <a:t>description</a:t>
            </a:r>
            <a:endParaRPr sz="800">
              <a:latin typeface="Calibri"/>
              <a:cs typeface="Calibri"/>
            </a:endParaRPr>
          </a:p>
          <a:p>
            <a:pPr marL="22860" marR="214629">
              <a:lnSpc>
                <a:spcPct val="100000"/>
              </a:lnSpc>
              <a:tabLst>
                <a:tab pos="1796414" algn="l"/>
                <a:tab pos="1970405" algn="l"/>
              </a:tabLst>
            </a:pPr>
            <a:r>
              <a:rPr sz="800" spc="-5" dirty="0">
                <a:solidFill>
                  <a:srgbClr val="E9FFE1"/>
                </a:solidFill>
                <a:latin typeface="Calibri"/>
                <a:cs typeface="Calibri"/>
              </a:rPr>
              <a:t>aaronpederson.ansible-autodeploy		Simple deployment tool </a:t>
            </a:r>
            <a:r>
              <a:rPr sz="800" dirty="0">
                <a:solidFill>
                  <a:srgbClr val="E9FFE1"/>
                </a:solidFill>
                <a:latin typeface="Calibri"/>
                <a:cs typeface="Calibri"/>
              </a:rPr>
              <a:t>with </a:t>
            </a:r>
            <a:r>
              <a:rPr sz="800" spc="-5" dirty="0">
                <a:solidFill>
                  <a:srgbClr val="E9FFE1"/>
                </a:solidFill>
                <a:latin typeface="Calibri"/>
                <a:cs typeface="Calibri"/>
              </a:rPr>
              <a:t>hooks </a:t>
            </a:r>
            <a:r>
              <a:rPr sz="800" spc="-170" dirty="0">
                <a:solidFill>
                  <a:srgbClr val="E9FFE1"/>
                </a:solidFill>
                <a:latin typeface="Calibri"/>
                <a:cs typeface="Calibri"/>
              </a:rPr>
              <a:t> </a:t>
            </a:r>
            <a:r>
              <a:rPr sz="800" spc="-5" dirty="0">
                <a:solidFill>
                  <a:srgbClr val="E9FFE1"/>
                </a:solidFill>
                <a:latin typeface="Calibri"/>
                <a:cs typeface="Calibri"/>
              </a:rPr>
              <a:t>abednarik.mysqld-exporter	Install </a:t>
            </a:r>
            <a:r>
              <a:rPr sz="800" dirty="0">
                <a:solidFill>
                  <a:srgbClr val="E9FFE1"/>
                </a:solidFill>
                <a:latin typeface="Calibri"/>
                <a:cs typeface="Calibri"/>
              </a:rPr>
              <a:t>and configure </a:t>
            </a:r>
            <a:r>
              <a:rPr sz="800" spc="-5" dirty="0">
                <a:solidFill>
                  <a:srgbClr val="E9FFE1"/>
                </a:solidFill>
                <a:latin typeface="Calibri"/>
                <a:cs typeface="Calibri"/>
              </a:rPr>
              <a:t>mysqld_exporter </a:t>
            </a:r>
            <a:r>
              <a:rPr sz="800" dirty="0">
                <a:solidFill>
                  <a:srgbClr val="E9FFE1"/>
                </a:solidFill>
                <a:latin typeface="Calibri"/>
                <a:cs typeface="Calibri"/>
              </a:rPr>
              <a:t> </a:t>
            </a:r>
            <a:r>
              <a:rPr sz="800" spc="-5" dirty="0">
                <a:solidFill>
                  <a:srgbClr val="E9FFE1"/>
                </a:solidFill>
                <a:latin typeface="Calibri"/>
                <a:cs typeface="Calibri"/>
              </a:rPr>
              <a:t>abelboldu.openstack-glance</a:t>
            </a:r>
            <a:endParaRPr sz="800">
              <a:latin typeface="Calibri"/>
              <a:cs typeface="Calibri"/>
            </a:endParaRPr>
          </a:p>
          <a:p>
            <a:pPr marL="22860">
              <a:lnSpc>
                <a:spcPct val="100000"/>
              </a:lnSpc>
            </a:pPr>
            <a:r>
              <a:rPr sz="800" spc="-5" dirty="0">
                <a:solidFill>
                  <a:srgbClr val="E9FFE1"/>
                </a:solidFill>
                <a:latin typeface="Calibri"/>
                <a:cs typeface="Calibri"/>
              </a:rPr>
              <a:t>abelboldu.openstack-keystone</a:t>
            </a:r>
            <a:endParaRPr sz="800">
              <a:latin typeface="Calibri"/>
              <a:cs typeface="Calibri"/>
            </a:endParaRPr>
          </a:p>
          <a:p>
            <a:pPr marL="22860" marR="36830">
              <a:lnSpc>
                <a:spcPct val="100000"/>
              </a:lnSpc>
              <a:tabLst>
                <a:tab pos="1710055" algn="l"/>
                <a:tab pos="1752600" algn="l"/>
                <a:tab pos="1985645" algn="l"/>
                <a:tab pos="2051050" algn="l"/>
              </a:tabLst>
            </a:pPr>
            <a:r>
              <a:rPr sz="800" spc="-5" dirty="0">
                <a:solidFill>
                  <a:srgbClr val="E9FFE1"/>
                </a:solidFill>
                <a:latin typeface="Calibri"/>
                <a:cs typeface="Calibri"/>
              </a:rPr>
              <a:t>abelboldu.openstack-neutron-controller				OpenStack Neutron controller node </a:t>
            </a:r>
            <a:r>
              <a:rPr sz="800" dirty="0">
                <a:solidFill>
                  <a:srgbClr val="E9FFE1"/>
                </a:solidFill>
                <a:latin typeface="Calibri"/>
                <a:cs typeface="Calibri"/>
              </a:rPr>
              <a:t> </a:t>
            </a:r>
            <a:r>
              <a:rPr sz="800" spc="-5" dirty="0">
                <a:solidFill>
                  <a:srgbClr val="E9FFE1"/>
                </a:solidFill>
                <a:latin typeface="Calibri"/>
                <a:cs typeface="Calibri"/>
              </a:rPr>
              <a:t>abelboldu.openstack-nova-controller			OpenStack Nova controller node </a:t>
            </a:r>
            <a:r>
              <a:rPr sz="800" dirty="0">
                <a:solidFill>
                  <a:srgbClr val="E9FFE1"/>
                </a:solidFill>
                <a:latin typeface="Calibri"/>
                <a:cs typeface="Calibri"/>
              </a:rPr>
              <a:t> </a:t>
            </a:r>
            <a:r>
              <a:rPr sz="800" spc="-5" dirty="0">
                <a:solidFill>
                  <a:srgbClr val="E9FFE1"/>
                </a:solidFill>
                <a:latin typeface="Calibri"/>
                <a:cs typeface="Calibri"/>
              </a:rPr>
              <a:t>achaussier.mysql-backup		configure</a:t>
            </a:r>
            <a:r>
              <a:rPr sz="800" dirty="0">
                <a:solidFill>
                  <a:srgbClr val="E9FFE1"/>
                </a:solidFill>
                <a:latin typeface="Calibri"/>
                <a:cs typeface="Calibri"/>
              </a:rPr>
              <a:t> </a:t>
            </a:r>
            <a:r>
              <a:rPr sz="800" spc="-5" dirty="0">
                <a:solidFill>
                  <a:srgbClr val="E9FFE1"/>
                </a:solidFill>
                <a:latin typeface="Calibri"/>
                <a:cs typeface="Calibri"/>
              </a:rPr>
              <a:t>mysql-backup</a:t>
            </a:r>
            <a:r>
              <a:rPr sz="800" spc="5" dirty="0">
                <a:solidFill>
                  <a:srgbClr val="E9FFE1"/>
                </a:solidFill>
                <a:latin typeface="Calibri"/>
                <a:cs typeface="Calibri"/>
              </a:rPr>
              <a:t> </a:t>
            </a:r>
            <a:r>
              <a:rPr sz="800" dirty="0">
                <a:solidFill>
                  <a:srgbClr val="E9FFE1"/>
                </a:solidFill>
                <a:latin typeface="Calibri"/>
                <a:cs typeface="Calibri"/>
              </a:rPr>
              <a:t>with</a:t>
            </a:r>
            <a:r>
              <a:rPr sz="800" spc="5" dirty="0">
                <a:solidFill>
                  <a:srgbClr val="E9FFE1"/>
                </a:solidFill>
                <a:latin typeface="Calibri"/>
                <a:cs typeface="Calibri"/>
              </a:rPr>
              <a:t> </a:t>
            </a:r>
            <a:r>
              <a:rPr sz="800" spc="-5" dirty="0">
                <a:solidFill>
                  <a:srgbClr val="E9FFE1"/>
                </a:solidFill>
                <a:latin typeface="Calibri"/>
                <a:cs typeface="Calibri"/>
              </a:rPr>
              <a:t>xtrabackup</a:t>
            </a:r>
            <a:r>
              <a:rPr sz="800" dirty="0">
                <a:solidFill>
                  <a:srgbClr val="E9FFE1"/>
                </a:solidFill>
                <a:latin typeface="Calibri"/>
                <a:cs typeface="Calibri"/>
              </a:rPr>
              <a:t> and </a:t>
            </a:r>
            <a:r>
              <a:rPr sz="800" spc="-165" dirty="0">
                <a:solidFill>
                  <a:srgbClr val="E9FFE1"/>
                </a:solidFill>
                <a:latin typeface="Calibri"/>
                <a:cs typeface="Calibri"/>
              </a:rPr>
              <a:t> </a:t>
            </a:r>
            <a:r>
              <a:rPr sz="800" spc="-5" dirty="0">
                <a:solidFill>
                  <a:srgbClr val="E9FFE1"/>
                </a:solidFill>
                <a:latin typeface="Calibri"/>
                <a:cs typeface="Calibri"/>
              </a:rPr>
              <a:t>achaussier.mysql-server	Install</a:t>
            </a:r>
            <a:r>
              <a:rPr sz="800" spc="-10" dirty="0">
                <a:solidFill>
                  <a:srgbClr val="E9FFE1"/>
                </a:solidFill>
                <a:latin typeface="Calibri"/>
                <a:cs typeface="Calibri"/>
              </a:rPr>
              <a:t> </a:t>
            </a:r>
            <a:r>
              <a:rPr sz="800" spc="-5" dirty="0">
                <a:solidFill>
                  <a:srgbClr val="E9FFE1"/>
                </a:solidFill>
                <a:latin typeface="Calibri"/>
                <a:cs typeface="Calibri"/>
              </a:rPr>
              <a:t>mysql-server </a:t>
            </a:r>
            <a:r>
              <a:rPr sz="800" dirty="0">
                <a:solidFill>
                  <a:srgbClr val="E9FFE1"/>
                </a:solidFill>
                <a:latin typeface="Calibri"/>
                <a:cs typeface="Calibri"/>
              </a:rPr>
              <a:t>package</a:t>
            </a:r>
            <a:endParaRPr sz="800">
              <a:latin typeface="Calibri"/>
              <a:cs typeface="Calibri"/>
            </a:endParaRPr>
          </a:p>
          <a:p>
            <a:pPr marL="22860">
              <a:lnSpc>
                <a:spcPct val="100000"/>
              </a:lnSpc>
              <a:tabLst>
                <a:tab pos="1738630" algn="l"/>
              </a:tabLst>
            </a:pPr>
            <a:r>
              <a:rPr sz="800" spc="-5" dirty="0">
                <a:solidFill>
                  <a:srgbClr val="E9FFE1"/>
                </a:solidFill>
                <a:latin typeface="Calibri"/>
                <a:cs typeface="Calibri"/>
              </a:rPr>
              <a:t>achilleskal.ansible_mysql8	your</a:t>
            </a:r>
            <a:r>
              <a:rPr sz="800" spc="-35" dirty="0">
                <a:solidFill>
                  <a:srgbClr val="E9FFE1"/>
                </a:solidFill>
                <a:latin typeface="Calibri"/>
                <a:cs typeface="Calibri"/>
              </a:rPr>
              <a:t> </a:t>
            </a:r>
            <a:r>
              <a:rPr sz="800" spc="-5" dirty="0">
                <a:solidFill>
                  <a:srgbClr val="E9FFE1"/>
                </a:solidFill>
                <a:latin typeface="Calibri"/>
                <a:cs typeface="Calibri"/>
              </a:rPr>
              <a:t>description</a:t>
            </a:r>
            <a:endParaRPr sz="800">
              <a:latin typeface="Calibri"/>
              <a:cs typeface="Calibri"/>
            </a:endParaRPr>
          </a:p>
          <a:p>
            <a:pPr marL="22860">
              <a:lnSpc>
                <a:spcPct val="100000"/>
              </a:lnSpc>
              <a:tabLst>
                <a:tab pos="1626235" algn="l"/>
              </a:tabLst>
            </a:pPr>
            <a:r>
              <a:rPr sz="800" spc="-5" dirty="0">
                <a:solidFill>
                  <a:srgbClr val="E9FFE1"/>
                </a:solidFill>
                <a:latin typeface="Calibri"/>
                <a:cs typeface="Calibri"/>
              </a:rPr>
              <a:t>adarnimrod.mysql	Provision</a:t>
            </a:r>
            <a:r>
              <a:rPr sz="800" spc="-20" dirty="0">
                <a:solidFill>
                  <a:srgbClr val="E9FFE1"/>
                </a:solidFill>
                <a:latin typeface="Calibri"/>
                <a:cs typeface="Calibri"/>
              </a:rPr>
              <a:t> </a:t>
            </a:r>
            <a:r>
              <a:rPr sz="800" dirty="0">
                <a:solidFill>
                  <a:srgbClr val="E9FFE1"/>
                </a:solidFill>
                <a:latin typeface="Calibri"/>
                <a:cs typeface="Calibri"/>
              </a:rPr>
              <a:t>a</a:t>
            </a:r>
            <a:r>
              <a:rPr sz="800" spc="-15" dirty="0">
                <a:solidFill>
                  <a:srgbClr val="E9FFE1"/>
                </a:solidFill>
                <a:latin typeface="Calibri"/>
                <a:cs typeface="Calibri"/>
              </a:rPr>
              <a:t> </a:t>
            </a:r>
            <a:r>
              <a:rPr sz="800" dirty="0">
                <a:solidFill>
                  <a:srgbClr val="E9FFE1"/>
                </a:solidFill>
                <a:latin typeface="Calibri"/>
                <a:cs typeface="Calibri"/>
              </a:rPr>
              <a:t>MySQL</a:t>
            </a:r>
            <a:r>
              <a:rPr sz="800" spc="-15" dirty="0">
                <a:solidFill>
                  <a:srgbClr val="E9FFE1"/>
                </a:solidFill>
                <a:latin typeface="Calibri"/>
                <a:cs typeface="Calibri"/>
              </a:rPr>
              <a:t> </a:t>
            </a:r>
            <a:r>
              <a:rPr sz="800" spc="-5" dirty="0">
                <a:solidFill>
                  <a:srgbClr val="E9FFE1"/>
                </a:solidFill>
                <a:latin typeface="Calibri"/>
                <a:cs typeface="Calibri"/>
              </a:rPr>
              <a:t>server</a:t>
            </a:r>
            <a:endParaRPr sz="800">
              <a:latin typeface="Calibri"/>
              <a:cs typeface="Calibri"/>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38200" y="3502152"/>
            <a:ext cx="4599940" cy="2062480"/>
          </a:xfrm>
          <a:custGeom>
            <a:avLst/>
            <a:gdLst/>
            <a:ahLst/>
            <a:cxnLst/>
            <a:rect l="l" t="t" r="r" b="b"/>
            <a:pathLst>
              <a:path w="4599940" h="2062479">
                <a:moveTo>
                  <a:pt x="4599432" y="0"/>
                </a:moveTo>
                <a:lnTo>
                  <a:pt x="0" y="0"/>
                </a:lnTo>
                <a:lnTo>
                  <a:pt x="0" y="2061972"/>
                </a:lnTo>
                <a:lnTo>
                  <a:pt x="4599432" y="2061972"/>
                </a:lnTo>
                <a:lnTo>
                  <a:pt x="4599432" y="0"/>
                </a:lnTo>
                <a:close/>
              </a:path>
            </a:pathLst>
          </a:custGeom>
          <a:solidFill>
            <a:srgbClr val="0D0D0D"/>
          </a:solidFill>
        </p:spPr>
        <p:txBody>
          <a:bodyPr wrap="square" lIns="0" tIns="0" rIns="0" bIns="0" rtlCol="0"/>
          <a:lstStyle/>
          <a:p>
            <a:endParaRPr/>
          </a:p>
        </p:txBody>
      </p:sp>
      <p:sp>
        <p:nvSpPr>
          <p:cNvPr id="3" name="object 3"/>
          <p:cNvSpPr txBox="1">
            <a:spLocks noGrp="1"/>
          </p:cNvSpPr>
          <p:nvPr>
            <p:ph type="title"/>
          </p:nvPr>
        </p:nvSpPr>
        <p:spPr>
          <a:xfrm>
            <a:off x="916939" y="294894"/>
            <a:ext cx="25882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Use</a:t>
            </a:r>
            <a:r>
              <a:rPr sz="4400" b="0" spc="-95" dirty="0">
                <a:solidFill>
                  <a:srgbClr val="FF6600"/>
                </a:solidFill>
                <a:latin typeface="Calibri Light"/>
                <a:cs typeface="Calibri Light"/>
              </a:rPr>
              <a:t> </a:t>
            </a:r>
            <a:r>
              <a:rPr sz="4400" b="0" spc="-25" dirty="0">
                <a:solidFill>
                  <a:srgbClr val="FF6600"/>
                </a:solidFill>
                <a:latin typeface="Calibri Light"/>
                <a:cs typeface="Calibri Light"/>
              </a:rPr>
              <a:t>Role</a:t>
            </a:r>
            <a:endParaRPr sz="4400" dirty="0">
              <a:latin typeface="Calibri Light"/>
              <a:cs typeface="Calibri Light"/>
            </a:endParaRPr>
          </a:p>
        </p:txBody>
      </p:sp>
      <p:grpSp>
        <p:nvGrpSpPr>
          <p:cNvPr id="4" name="object 4"/>
          <p:cNvGrpSpPr/>
          <p:nvPr/>
        </p:nvGrpSpPr>
        <p:grpSpPr>
          <a:xfrm>
            <a:off x="763523" y="1642859"/>
            <a:ext cx="4561840" cy="488315"/>
            <a:chOff x="763523" y="1642859"/>
            <a:chExt cx="4561840" cy="488315"/>
          </a:xfrm>
        </p:grpSpPr>
        <p:pic>
          <p:nvPicPr>
            <p:cNvPr id="5" name="object 5"/>
            <p:cNvPicPr/>
            <p:nvPr/>
          </p:nvPicPr>
          <p:blipFill>
            <a:blip r:embed="rId2" cstate="print"/>
            <a:stretch>
              <a:fillRect/>
            </a:stretch>
          </p:blipFill>
          <p:spPr>
            <a:xfrm>
              <a:off x="778763" y="1650441"/>
              <a:ext cx="4546092" cy="420674"/>
            </a:xfrm>
            <a:prstGeom prst="rect">
              <a:avLst/>
            </a:prstGeom>
          </p:spPr>
        </p:pic>
        <p:pic>
          <p:nvPicPr>
            <p:cNvPr id="6" name="object 6"/>
            <p:cNvPicPr/>
            <p:nvPr/>
          </p:nvPicPr>
          <p:blipFill>
            <a:blip r:embed="rId3" cstate="print"/>
            <a:stretch>
              <a:fillRect/>
            </a:stretch>
          </p:blipFill>
          <p:spPr>
            <a:xfrm>
              <a:off x="763523" y="1642859"/>
              <a:ext cx="4462272" cy="487692"/>
            </a:xfrm>
            <a:prstGeom prst="rect">
              <a:avLst/>
            </a:prstGeom>
          </p:spPr>
        </p:pic>
      </p:grpSp>
      <p:sp>
        <p:nvSpPr>
          <p:cNvPr id="7" name="object 7"/>
          <p:cNvSpPr txBox="1"/>
          <p:nvPr/>
        </p:nvSpPr>
        <p:spPr>
          <a:xfrm>
            <a:off x="838200" y="1690116"/>
            <a:ext cx="4432300" cy="307975"/>
          </a:xfrm>
          <a:prstGeom prst="rect">
            <a:avLst/>
          </a:prstGeom>
          <a:solidFill>
            <a:srgbClr val="0D0D0D"/>
          </a:solidFill>
        </p:spPr>
        <p:txBody>
          <a:bodyPr vert="horz" wrap="square" lIns="0" tIns="36195" rIns="0" bIns="0" rtlCol="0">
            <a:spAutoFit/>
          </a:bodyPr>
          <a:lstStyle/>
          <a:p>
            <a:pPr marL="91440">
              <a:lnSpc>
                <a:spcPct val="100000"/>
              </a:lnSpc>
              <a:spcBef>
                <a:spcPts val="285"/>
              </a:spcBef>
            </a:pPr>
            <a:r>
              <a:rPr sz="1400" dirty="0">
                <a:solidFill>
                  <a:srgbClr val="FFFFFF"/>
                </a:solidFill>
                <a:latin typeface="Consolas"/>
                <a:cs typeface="Consolas"/>
              </a:rPr>
              <a:t>$ </a:t>
            </a:r>
            <a:r>
              <a:rPr sz="1400" dirty="0">
                <a:solidFill>
                  <a:srgbClr val="92D050"/>
                </a:solidFill>
                <a:latin typeface="Consolas"/>
                <a:cs typeface="Consolas"/>
              </a:rPr>
              <a:t>ansible-galaxy </a:t>
            </a:r>
            <a:r>
              <a:rPr sz="1400" dirty="0">
                <a:solidFill>
                  <a:srgbClr val="F1F1F1"/>
                </a:solidFill>
                <a:latin typeface="Consolas"/>
                <a:cs typeface="Consolas"/>
              </a:rPr>
              <a:t>install </a:t>
            </a:r>
            <a:r>
              <a:rPr sz="1400" spc="5" dirty="0">
                <a:solidFill>
                  <a:srgbClr val="FFC000"/>
                </a:solidFill>
                <a:latin typeface="Consolas"/>
                <a:cs typeface="Consolas"/>
              </a:rPr>
              <a:t>geerlingguy.mysql</a:t>
            </a:r>
            <a:endParaRPr sz="1400">
              <a:latin typeface="Consolas"/>
              <a:cs typeface="Consolas"/>
            </a:endParaRPr>
          </a:p>
        </p:txBody>
      </p:sp>
      <p:grpSp>
        <p:nvGrpSpPr>
          <p:cNvPr id="8" name="object 8"/>
          <p:cNvGrpSpPr/>
          <p:nvPr/>
        </p:nvGrpSpPr>
        <p:grpSpPr>
          <a:xfrm>
            <a:off x="778763" y="2019287"/>
            <a:ext cx="9504045" cy="983615"/>
            <a:chOff x="778763" y="2019287"/>
            <a:chExt cx="9504045" cy="983615"/>
          </a:xfrm>
        </p:grpSpPr>
        <p:pic>
          <p:nvPicPr>
            <p:cNvPr id="9" name="object 9"/>
            <p:cNvPicPr/>
            <p:nvPr/>
          </p:nvPicPr>
          <p:blipFill>
            <a:blip r:embed="rId4" cstate="print"/>
            <a:stretch>
              <a:fillRect/>
            </a:stretch>
          </p:blipFill>
          <p:spPr>
            <a:xfrm>
              <a:off x="778763" y="2019287"/>
              <a:ext cx="9503664" cy="943368"/>
            </a:xfrm>
            <a:prstGeom prst="rect">
              <a:avLst/>
            </a:prstGeom>
          </p:spPr>
        </p:pic>
        <p:pic>
          <p:nvPicPr>
            <p:cNvPr id="10" name="object 10"/>
            <p:cNvPicPr/>
            <p:nvPr/>
          </p:nvPicPr>
          <p:blipFill>
            <a:blip r:embed="rId5" cstate="print"/>
            <a:stretch>
              <a:fillRect/>
            </a:stretch>
          </p:blipFill>
          <p:spPr>
            <a:xfrm>
              <a:off x="778763" y="2019299"/>
              <a:ext cx="6198108" cy="982979"/>
            </a:xfrm>
            <a:prstGeom prst="rect">
              <a:avLst/>
            </a:prstGeom>
          </p:spPr>
        </p:pic>
      </p:grpSp>
      <p:sp>
        <p:nvSpPr>
          <p:cNvPr id="11" name="object 11"/>
          <p:cNvSpPr txBox="1"/>
          <p:nvPr/>
        </p:nvSpPr>
        <p:spPr>
          <a:xfrm>
            <a:off x="4005840" y="2499614"/>
            <a:ext cx="1188085" cy="152400"/>
          </a:xfrm>
          <a:prstGeom prst="rect">
            <a:avLst/>
          </a:prstGeom>
        </p:spPr>
        <p:txBody>
          <a:bodyPr vert="horz" wrap="square" lIns="0" tIns="0" rIns="0" bIns="0" rtlCol="0">
            <a:spAutoFit/>
          </a:bodyPr>
          <a:lstStyle/>
          <a:p>
            <a:pPr>
              <a:lnSpc>
                <a:spcPts val="1140"/>
              </a:lnSpc>
            </a:pPr>
            <a:r>
              <a:rPr sz="1200" spc="-15" dirty="0">
                <a:solidFill>
                  <a:srgbClr val="E9FFE1"/>
                </a:solidFill>
                <a:latin typeface="Calibri"/>
                <a:cs typeface="Calibri"/>
              </a:rPr>
              <a:t>s/geerlingguy.mysq</a:t>
            </a:r>
            <a:endParaRPr sz="1200">
              <a:latin typeface="Calibri"/>
              <a:cs typeface="Calibri"/>
            </a:endParaRPr>
          </a:p>
        </p:txBody>
      </p:sp>
      <p:sp>
        <p:nvSpPr>
          <p:cNvPr id="12" name="object 12"/>
          <p:cNvSpPr txBox="1"/>
          <p:nvPr/>
        </p:nvSpPr>
        <p:spPr>
          <a:xfrm>
            <a:off x="838200" y="2058923"/>
            <a:ext cx="9389745" cy="830580"/>
          </a:xfrm>
          <a:prstGeom prst="rect">
            <a:avLst/>
          </a:prstGeom>
          <a:solidFill>
            <a:srgbClr val="252525"/>
          </a:solidFill>
        </p:spPr>
        <p:txBody>
          <a:bodyPr vert="horz" wrap="square" lIns="0" tIns="36830" rIns="0" bIns="0" rtlCol="0">
            <a:spAutoFit/>
          </a:bodyPr>
          <a:lstStyle/>
          <a:p>
            <a:pPr marL="172085" indent="-81280">
              <a:lnSpc>
                <a:spcPct val="100000"/>
              </a:lnSpc>
              <a:spcBef>
                <a:spcPts val="290"/>
              </a:spcBef>
              <a:buChar char="-"/>
              <a:tabLst>
                <a:tab pos="172720" algn="l"/>
              </a:tabLst>
            </a:pPr>
            <a:r>
              <a:rPr sz="1200" spc="-5" dirty="0">
                <a:solidFill>
                  <a:srgbClr val="E9FFE1"/>
                </a:solidFill>
                <a:latin typeface="Calibri"/>
                <a:cs typeface="Calibri"/>
              </a:rPr>
              <a:t>downloading</a:t>
            </a:r>
            <a:r>
              <a:rPr sz="1200" spc="-15" dirty="0">
                <a:solidFill>
                  <a:srgbClr val="E9FFE1"/>
                </a:solidFill>
                <a:latin typeface="Calibri"/>
                <a:cs typeface="Calibri"/>
              </a:rPr>
              <a:t> </a:t>
            </a:r>
            <a:r>
              <a:rPr sz="1200" spc="-10" dirty="0">
                <a:solidFill>
                  <a:srgbClr val="E9FFE1"/>
                </a:solidFill>
                <a:latin typeface="Calibri"/>
                <a:cs typeface="Calibri"/>
              </a:rPr>
              <a:t>role</a:t>
            </a:r>
            <a:r>
              <a:rPr sz="1200" spc="5" dirty="0">
                <a:solidFill>
                  <a:srgbClr val="E9FFE1"/>
                </a:solidFill>
                <a:latin typeface="Calibri"/>
                <a:cs typeface="Calibri"/>
              </a:rPr>
              <a:t> </a:t>
            </a:r>
            <a:r>
              <a:rPr sz="1200" spc="-10" dirty="0">
                <a:solidFill>
                  <a:srgbClr val="E9FFE1"/>
                </a:solidFill>
                <a:latin typeface="Calibri"/>
                <a:cs typeface="Calibri"/>
              </a:rPr>
              <a:t>'mysql',</a:t>
            </a:r>
            <a:r>
              <a:rPr sz="1200" spc="-5" dirty="0">
                <a:solidFill>
                  <a:srgbClr val="E9FFE1"/>
                </a:solidFill>
                <a:latin typeface="Calibri"/>
                <a:cs typeface="Calibri"/>
              </a:rPr>
              <a:t> owned </a:t>
            </a:r>
            <a:r>
              <a:rPr sz="1200" dirty="0">
                <a:solidFill>
                  <a:srgbClr val="E9FFE1"/>
                </a:solidFill>
                <a:latin typeface="Calibri"/>
                <a:cs typeface="Calibri"/>
              </a:rPr>
              <a:t>by </a:t>
            </a:r>
            <a:r>
              <a:rPr sz="1200" spc="-5" dirty="0">
                <a:solidFill>
                  <a:srgbClr val="E9FFE1"/>
                </a:solidFill>
                <a:latin typeface="Calibri"/>
                <a:cs typeface="Calibri"/>
              </a:rPr>
              <a:t>geerlingguy</a:t>
            </a:r>
            <a:endParaRPr sz="1200">
              <a:latin typeface="Calibri"/>
              <a:cs typeface="Calibri"/>
            </a:endParaRPr>
          </a:p>
          <a:p>
            <a:pPr marL="172085" indent="-81280">
              <a:lnSpc>
                <a:spcPct val="100000"/>
              </a:lnSpc>
              <a:buChar char="-"/>
              <a:tabLst>
                <a:tab pos="172720" algn="l"/>
              </a:tabLst>
            </a:pPr>
            <a:r>
              <a:rPr sz="1200" spc="-5" dirty="0">
                <a:solidFill>
                  <a:srgbClr val="E9FFE1"/>
                </a:solidFill>
                <a:latin typeface="Calibri"/>
                <a:cs typeface="Calibri"/>
              </a:rPr>
              <a:t>downloading </a:t>
            </a:r>
            <a:r>
              <a:rPr sz="1200" spc="-10" dirty="0">
                <a:solidFill>
                  <a:srgbClr val="E9FFE1"/>
                </a:solidFill>
                <a:latin typeface="Calibri"/>
                <a:cs typeface="Calibri"/>
              </a:rPr>
              <a:t>role</a:t>
            </a:r>
            <a:r>
              <a:rPr sz="1200" spc="15" dirty="0">
                <a:solidFill>
                  <a:srgbClr val="E9FFE1"/>
                </a:solidFill>
                <a:latin typeface="Calibri"/>
                <a:cs typeface="Calibri"/>
              </a:rPr>
              <a:t> </a:t>
            </a:r>
            <a:r>
              <a:rPr sz="1200" spc="-10" dirty="0">
                <a:solidFill>
                  <a:srgbClr val="E9FFE1"/>
                </a:solidFill>
                <a:latin typeface="Calibri"/>
                <a:cs typeface="Calibri"/>
              </a:rPr>
              <a:t>from</a:t>
            </a:r>
            <a:r>
              <a:rPr sz="1200" spc="20" dirty="0">
                <a:solidFill>
                  <a:srgbClr val="E9FFE1"/>
                </a:solidFill>
                <a:latin typeface="Calibri"/>
                <a:cs typeface="Calibri"/>
              </a:rPr>
              <a:t> </a:t>
            </a:r>
            <a:r>
              <a:rPr sz="1200" spc="-10" dirty="0">
                <a:solidFill>
                  <a:srgbClr val="E9FFE1"/>
                </a:solidFill>
                <a:latin typeface="Calibri"/>
                <a:cs typeface="Calibri"/>
              </a:rPr>
              <a:t>https://github.com/geerlingguy/ansible-role-mysql/archive/2.9.5.tar.gz</a:t>
            </a:r>
            <a:endParaRPr sz="1200">
              <a:latin typeface="Calibri"/>
              <a:cs typeface="Calibri"/>
            </a:endParaRPr>
          </a:p>
          <a:p>
            <a:pPr marL="173355" indent="-82550">
              <a:lnSpc>
                <a:spcPct val="100000"/>
              </a:lnSpc>
              <a:buChar char="-"/>
              <a:tabLst>
                <a:tab pos="173990" algn="l"/>
              </a:tabLst>
            </a:pPr>
            <a:r>
              <a:rPr sz="1200" spc="-10" dirty="0">
                <a:solidFill>
                  <a:srgbClr val="E9FFE1"/>
                </a:solidFill>
                <a:latin typeface="Calibri"/>
                <a:cs typeface="Calibri"/>
              </a:rPr>
              <a:t>extracting</a:t>
            </a:r>
            <a:r>
              <a:rPr sz="1200" spc="5" dirty="0">
                <a:solidFill>
                  <a:srgbClr val="E9FFE1"/>
                </a:solidFill>
                <a:latin typeface="Calibri"/>
                <a:cs typeface="Calibri"/>
              </a:rPr>
              <a:t> </a:t>
            </a:r>
            <a:r>
              <a:rPr sz="1200" spc="-15" dirty="0">
                <a:solidFill>
                  <a:srgbClr val="E9FFE1"/>
                </a:solidFill>
                <a:latin typeface="Calibri"/>
                <a:cs typeface="Calibri"/>
              </a:rPr>
              <a:t>geerlingguy.mysql</a:t>
            </a:r>
            <a:r>
              <a:rPr sz="1200" spc="20" dirty="0">
                <a:solidFill>
                  <a:srgbClr val="E9FFE1"/>
                </a:solidFill>
                <a:latin typeface="Calibri"/>
                <a:cs typeface="Calibri"/>
              </a:rPr>
              <a:t> </a:t>
            </a:r>
            <a:r>
              <a:rPr sz="1200" spc="-5" dirty="0">
                <a:solidFill>
                  <a:srgbClr val="E9FFE1"/>
                </a:solidFill>
                <a:latin typeface="Calibri"/>
                <a:cs typeface="Calibri"/>
              </a:rPr>
              <a:t>to</a:t>
            </a:r>
            <a:r>
              <a:rPr sz="1200" spc="10" dirty="0">
                <a:solidFill>
                  <a:srgbClr val="E9FFE1"/>
                </a:solidFill>
                <a:latin typeface="Calibri"/>
                <a:cs typeface="Calibri"/>
              </a:rPr>
              <a:t> </a:t>
            </a:r>
            <a:r>
              <a:rPr sz="1200" spc="-10" dirty="0">
                <a:solidFill>
                  <a:srgbClr val="E9FFE1"/>
                </a:solidFill>
                <a:latin typeface="Calibri"/>
                <a:cs typeface="Calibri"/>
              </a:rPr>
              <a:t>/etc/ansible/role</a:t>
            </a:r>
            <a:endParaRPr sz="1200">
              <a:latin typeface="Calibri"/>
              <a:cs typeface="Calibri"/>
            </a:endParaRPr>
          </a:p>
          <a:p>
            <a:pPr marL="173355" indent="-82550">
              <a:lnSpc>
                <a:spcPct val="100000"/>
              </a:lnSpc>
              <a:buChar char="-"/>
              <a:tabLst>
                <a:tab pos="173990" algn="l"/>
              </a:tabLst>
            </a:pPr>
            <a:r>
              <a:rPr sz="1200" spc="-15" dirty="0">
                <a:solidFill>
                  <a:srgbClr val="E9FFE1"/>
                </a:solidFill>
                <a:latin typeface="Calibri"/>
                <a:cs typeface="Calibri"/>
              </a:rPr>
              <a:t>geerlingguy.mysql</a:t>
            </a:r>
            <a:r>
              <a:rPr sz="1200" spc="5" dirty="0">
                <a:solidFill>
                  <a:srgbClr val="E9FFE1"/>
                </a:solidFill>
                <a:latin typeface="Calibri"/>
                <a:cs typeface="Calibri"/>
              </a:rPr>
              <a:t> </a:t>
            </a:r>
            <a:r>
              <a:rPr sz="1200" spc="-5" dirty="0">
                <a:solidFill>
                  <a:srgbClr val="E9FFE1"/>
                </a:solidFill>
                <a:latin typeface="Calibri"/>
                <a:cs typeface="Calibri"/>
              </a:rPr>
              <a:t>(2.9.5)</a:t>
            </a:r>
            <a:r>
              <a:rPr sz="1200" spc="5" dirty="0">
                <a:solidFill>
                  <a:srgbClr val="E9FFE1"/>
                </a:solidFill>
                <a:latin typeface="Calibri"/>
                <a:cs typeface="Calibri"/>
              </a:rPr>
              <a:t> </a:t>
            </a:r>
            <a:r>
              <a:rPr sz="1200" spc="-10" dirty="0">
                <a:solidFill>
                  <a:srgbClr val="E9FFE1"/>
                </a:solidFill>
                <a:latin typeface="Calibri"/>
                <a:cs typeface="Calibri"/>
              </a:rPr>
              <a:t>was</a:t>
            </a:r>
            <a:r>
              <a:rPr sz="1200" spc="10" dirty="0">
                <a:solidFill>
                  <a:srgbClr val="E9FFE1"/>
                </a:solidFill>
                <a:latin typeface="Calibri"/>
                <a:cs typeface="Calibri"/>
              </a:rPr>
              <a:t> </a:t>
            </a:r>
            <a:r>
              <a:rPr sz="1200" spc="-5" dirty="0">
                <a:solidFill>
                  <a:srgbClr val="E9FFE1"/>
                </a:solidFill>
                <a:latin typeface="Calibri"/>
                <a:cs typeface="Calibri"/>
              </a:rPr>
              <a:t>installed</a:t>
            </a:r>
            <a:r>
              <a:rPr sz="1200" spc="10" dirty="0">
                <a:solidFill>
                  <a:srgbClr val="E9FFE1"/>
                </a:solidFill>
                <a:latin typeface="Calibri"/>
                <a:cs typeface="Calibri"/>
              </a:rPr>
              <a:t> </a:t>
            </a:r>
            <a:r>
              <a:rPr sz="1200" spc="-5" dirty="0">
                <a:solidFill>
                  <a:srgbClr val="E9FFE1"/>
                </a:solidFill>
                <a:latin typeface="Calibri"/>
                <a:cs typeface="Calibri"/>
              </a:rPr>
              <a:t>successfully</a:t>
            </a:r>
            <a:endParaRPr sz="1200">
              <a:latin typeface="Calibri"/>
              <a:cs typeface="Calibri"/>
            </a:endParaRPr>
          </a:p>
        </p:txBody>
      </p:sp>
      <p:sp>
        <p:nvSpPr>
          <p:cNvPr id="13" name="object 13"/>
          <p:cNvSpPr txBox="1"/>
          <p:nvPr/>
        </p:nvSpPr>
        <p:spPr>
          <a:xfrm>
            <a:off x="4054094" y="2480817"/>
            <a:ext cx="2274570" cy="187960"/>
          </a:xfrm>
          <a:prstGeom prst="rect">
            <a:avLst/>
          </a:prstGeom>
          <a:solidFill>
            <a:srgbClr val="808000"/>
          </a:solidFill>
        </p:spPr>
        <p:txBody>
          <a:bodyPr vert="horz" wrap="square" lIns="0" tIns="0" rIns="0" bIns="0" rtlCol="0">
            <a:spAutoFit/>
          </a:bodyPr>
          <a:lstStyle/>
          <a:p>
            <a:pPr>
              <a:lnSpc>
                <a:spcPts val="1395"/>
              </a:lnSpc>
            </a:pPr>
            <a:r>
              <a:rPr sz="1200" spc="-20" dirty="0">
                <a:solidFill>
                  <a:srgbClr val="E9FFE1"/>
                </a:solidFill>
                <a:latin typeface="Calibri"/>
                <a:cs typeface="Calibri"/>
              </a:rPr>
              <a:t>/etc/ansible/roles/</a:t>
            </a:r>
            <a:r>
              <a:rPr sz="1800" spc="-30" baseline="4629" dirty="0">
                <a:solidFill>
                  <a:srgbClr val="E9FFE1"/>
                </a:solidFill>
                <a:latin typeface="Calibri"/>
                <a:cs typeface="Calibri"/>
              </a:rPr>
              <a:t>l</a:t>
            </a:r>
            <a:r>
              <a:rPr sz="1200" spc="-20" dirty="0">
                <a:solidFill>
                  <a:srgbClr val="E9FFE1"/>
                </a:solidFill>
                <a:latin typeface="Calibri"/>
                <a:cs typeface="Calibri"/>
              </a:rPr>
              <a:t>geerlingguy.mysql</a:t>
            </a:r>
            <a:endParaRPr sz="1200">
              <a:latin typeface="Calibri"/>
              <a:cs typeface="Calibri"/>
            </a:endParaRPr>
          </a:p>
        </p:txBody>
      </p:sp>
      <p:sp>
        <p:nvSpPr>
          <p:cNvPr id="14" name="object 14"/>
          <p:cNvSpPr txBox="1"/>
          <p:nvPr/>
        </p:nvSpPr>
        <p:spPr>
          <a:xfrm>
            <a:off x="929639" y="3525392"/>
            <a:ext cx="12446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82571"/>
                </a:solidFill>
                <a:latin typeface="Consolas"/>
                <a:cs typeface="Consolas"/>
              </a:rPr>
              <a:t>-</a:t>
            </a:r>
            <a:endParaRPr sz="1600">
              <a:latin typeface="Consolas"/>
              <a:cs typeface="Consolas"/>
            </a:endParaRPr>
          </a:p>
        </p:txBody>
      </p:sp>
      <p:sp>
        <p:nvSpPr>
          <p:cNvPr id="15" name="object 15"/>
          <p:cNvSpPr txBox="1"/>
          <p:nvPr/>
        </p:nvSpPr>
        <p:spPr>
          <a:xfrm>
            <a:off x="1152448" y="3769233"/>
            <a:ext cx="3682365" cy="1000760"/>
          </a:xfrm>
          <a:prstGeom prst="rect">
            <a:avLst/>
          </a:prstGeom>
        </p:spPr>
        <p:txBody>
          <a:bodyPr vert="horz" wrap="square" lIns="0" tIns="12065" rIns="0" bIns="0" rtlCol="0">
            <a:spAutoFit/>
          </a:bodyPr>
          <a:lstStyle/>
          <a:p>
            <a:pPr marR="5080">
              <a:lnSpc>
                <a:spcPct val="100000"/>
              </a:lnSpc>
              <a:spcBef>
                <a:spcPts val="95"/>
              </a:spcBef>
            </a:pPr>
            <a:r>
              <a:rPr sz="1600" spc="-10" dirty="0">
                <a:solidFill>
                  <a:srgbClr val="F82571"/>
                </a:solidFill>
                <a:latin typeface="Consolas"/>
                <a:cs typeface="Consolas"/>
              </a:rPr>
              <a:t>name:</a:t>
            </a:r>
            <a:r>
              <a:rPr sz="1600" spc="-15" dirty="0">
                <a:solidFill>
                  <a:srgbClr val="F82571"/>
                </a:solidFill>
                <a:latin typeface="Consolas"/>
                <a:cs typeface="Consolas"/>
              </a:rPr>
              <a:t> </a:t>
            </a:r>
            <a:r>
              <a:rPr sz="1600" spc="-10" dirty="0">
                <a:solidFill>
                  <a:srgbClr val="E6DB74"/>
                </a:solidFill>
                <a:latin typeface="Consolas"/>
                <a:cs typeface="Consolas"/>
              </a:rPr>
              <a:t>Install</a:t>
            </a:r>
            <a:r>
              <a:rPr sz="1600" spc="-5" dirty="0">
                <a:solidFill>
                  <a:srgbClr val="E6DB74"/>
                </a:solidFill>
                <a:latin typeface="Consolas"/>
                <a:cs typeface="Consolas"/>
              </a:rPr>
              <a:t> and</a:t>
            </a:r>
            <a:r>
              <a:rPr sz="1600" spc="-10" dirty="0">
                <a:solidFill>
                  <a:srgbClr val="E6DB74"/>
                </a:solidFill>
                <a:latin typeface="Consolas"/>
                <a:cs typeface="Consolas"/>
              </a:rPr>
              <a:t> Configure</a:t>
            </a:r>
            <a:r>
              <a:rPr sz="1600" spc="-5" dirty="0">
                <a:solidFill>
                  <a:srgbClr val="E6DB74"/>
                </a:solidFill>
                <a:latin typeface="Consolas"/>
                <a:cs typeface="Consolas"/>
              </a:rPr>
              <a:t> MySQL </a:t>
            </a:r>
            <a:r>
              <a:rPr sz="1600" spc="-865" dirty="0">
                <a:solidFill>
                  <a:srgbClr val="E6DB74"/>
                </a:solidFill>
                <a:latin typeface="Consolas"/>
                <a:cs typeface="Consolas"/>
              </a:rPr>
              <a:t> </a:t>
            </a:r>
            <a:r>
              <a:rPr sz="1600" spc="-10" dirty="0">
                <a:solidFill>
                  <a:srgbClr val="F82571"/>
                </a:solidFill>
                <a:latin typeface="Consolas"/>
                <a:cs typeface="Consolas"/>
              </a:rPr>
              <a:t>hosts:</a:t>
            </a:r>
            <a:r>
              <a:rPr sz="1600" spc="-15" dirty="0">
                <a:solidFill>
                  <a:srgbClr val="F82571"/>
                </a:solidFill>
                <a:latin typeface="Consolas"/>
                <a:cs typeface="Consolas"/>
              </a:rPr>
              <a:t> </a:t>
            </a:r>
            <a:r>
              <a:rPr sz="1600" spc="-10" dirty="0">
                <a:solidFill>
                  <a:srgbClr val="E6DB74"/>
                </a:solidFill>
                <a:latin typeface="Consolas"/>
                <a:cs typeface="Consolas"/>
              </a:rPr>
              <a:t>db-server</a:t>
            </a:r>
            <a:endParaRPr sz="1600">
              <a:latin typeface="Consolas"/>
              <a:cs typeface="Consolas"/>
            </a:endParaRPr>
          </a:p>
          <a:p>
            <a:pPr>
              <a:lnSpc>
                <a:spcPct val="100000"/>
              </a:lnSpc>
            </a:pPr>
            <a:r>
              <a:rPr sz="1600" spc="-10" dirty="0">
                <a:solidFill>
                  <a:srgbClr val="F82571"/>
                </a:solidFill>
                <a:latin typeface="Consolas"/>
                <a:cs typeface="Consolas"/>
              </a:rPr>
              <a:t>roles:</a:t>
            </a:r>
            <a:endParaRPr sz="1600">
              <a:latin typeface="Consolas"/>
              <a:cs typeface="Consolas"/>
            </a:endParaRPr>
          </a:p>
          <a:p>
            <a:pPr marL="222250">
              <a:lnSpc>
                <a:spcPct val="100000"/>
              </a:lnSpc>
            </a:pPr>
            <a:r>
              <a:rPr sz="1600" spc="-5" dirty="0">
                <a:solidFill>
                  <a:srgbClr val="F82571"/>
                </a:solidFill>
                <a:latin typeface="Consolas"/>
                <a:cs typeface="Consolas"/>
              </a:rPr>
              <a:t>-</a:t>
            </a:r>
            <a:r>
              <a:rPr sz="1600" spc="-50" dirty="0">
                <a:solidFill>
                  <a:srgbClr val="F82571"/>
                </a:solidFill>
                <a:latin typeface="Consolas"/>
                <a:cs typeface="Consolas"/>
              </a:rPr>
              <a:t> </a:t>
            </a:r>
            <a:r>
              <a:rPr sz="1600" spc="-10" dirty="0">
                <a:solidFill>
                  <a:srgbClr val="E6DB74"/>
                </a:solidFill>
                <a:latin typeface="Consolas"/>
                <a:cs typeface="Consolas"/>
              </a:rPr>
              <a:t>geerlingguy.mysql</a:t>
            </a:r>
            <a:endParaRPr sz="1600">
              <a:latin typeface="Consolas"/>
              <a:cs typeface="Consolas"/>
            </a:endParaRPr>
          </a:p>
        </p:txBody>
      </p:sp>
      <p:sp>
        <p:nvSpPr>
          <p:cNvPr id="16" name="object 16"/>
          <p:cNvSpPr txBox="1"/>
          <p:nvPr/>
        </p:nvSpPr>
        <p:spPr>
          <a:xfrm>
            <a:off x="838200" y="3133344"/>
            <a:ext cx="1805939" cy="368935"/>
          </a:xfrm>
          <a:prstGeom prst="rect">
            <a:avLst/>
          </a:prstGeom>
          <a:solidFill>
            <a:srgbClr val="404040"/>
          </a:solidFill>
        </p:spPr>
        <p:txBody>
          <a:bodyPr vert="horz" wrap="square" lIns="0" tIns="32384" rIns="0" bIns="0" rtlCol="0">
            <a:spAutoFit/>
          </a:bodyPr>
          <a:lstStyle/>
          <a:p>
            <a:pPr marL="91440">
              <a:lnSpc>
                <a:spcPct val="100000"/>
              </a:lnSpc>
              <a:spcBef>
                <a:spcPts val="254"/>
              </a:spcBef>
            </a:pPr>
            <a:r>
              <a:rPr sz="1800" spc="-5" dirty="0">
                <a:solidFill>
                  <a:srgbClr val="CC9900"/>
                </a:solidFill>
                <a:latin typeface="Consolas"/>
                <a:cs typeface="Consolas"/>
              </a:rPr>
              <a:t>playbook.yml</a:t>
            </a:r>
            <a:endParaRPr sz="1800">
              <a:latin typeface="Consolas"/>
              <a:cs typeface="Consolas"/>
            </a:endParaRPr>
          </a:p>
        </p:txBody>
      </p:sp>
      <p:sp>
        <p:nvSpPr>
          <p:cNvPr id="17" name="object 17"/>
          <p:cNvSpPr txBox="1"/>
          <p:nvPr/>
        </p:nvSpPr>
        <p:spPr>
          <a:xfrm>
            <a:off x="6297167" y="3502152"/>
            <a:ext cx="4599940" cy="2062480"/>
          </a:xfrm>
          <a:prstGeom prst="rect">
            <a:avLst/>
          </a:prstGeom>
          <a:solidFill>
            <a:srgbClr val="0D0D0D"/>
          </a:solidFill>
        </p:spPr>
        <p:txBody>
          <a:bodyPr vert="horz" wrap="square" lIns="0" tIns="35560" rIns="0" bIns="0" rtlCol="0">
            <a:spAutoFit/>
          </a:bodyPr>
          <a:lstStyle/>
          <a:p>
            <a:pPr marL="91440">
              <a:lnSpc>
                <a:spcPct val="100000"/>
              </a:lnSpc>
              <a:spcBef>
                <a:spcPts val="280"/>
              </a:spcBef>
            </a:pPr>
            <a:r>
              <a:rPr sz="1600" spc="-5" dirty="0">
                <a:solidFill>
                  <a:srgbClr val="F82571"/>
                </a:solidFill>
                <a:latin typeface="Consolas"/>
                <a:cs typeface="Consolas"/>
              </a:rPr>
              <a:t>-</a:t>
            </a:r>
            <a:endParaRPr sz="1600">
              <a:latin typeface="Consolas"/>
              <a:cs typeface="Consolas"/>
            </a:endParaRPr>
          </a:p>
          <a:p>
            <a:pPr marL="313690" marR="608330">
              <a:lnSpc>
                <a:spcPct val="100000"/>
              </a:lnSpc>
            </a:pPr>
            <a:r>
              <a:rPr sz="1600" spc="-10" dirty="0">
                <a:solidFill>
                  <a:srgbClr val="F82571"/>
                </a:solidFill>
                <a:latin typeface="Consolas"/>
                <a:cs typeface="Consolas"/>
              </a:rPr>
              <a:t>name:</a:t>
            </a:r>
            <a:r>
              <a:rPr sz="1600" spc="-15" dirty="0">
                <a:solidFill>
                  <a:srgbClr val="F82571"/>
                </a:solidFill>
                <a:latin typeface="Consolas"/>
                <a:cs typeface="Consolas"/>
              </a:rPr>
              <a:t> </a:t>
            </a:r>
            <a:r>
              <a:rPr sz="1600" spc="-10" dirty="0">
                <a:solidFill>
                  <a:srgbClr val="E6DB74"/>
                </a:solidFill>
                <a:latin typeface="Consolas"/>
                <a:cs typeface="Consolas"/>
              </a:rPr>
              <a:t>Install</a:t>
            </a:r>
            <a:r>
              <a:rPr sz="1600" spc="-5" dirty="0">
                <a:solidFill>
                  <a:srgbClr val="E6DB74"/>
                </a:solidFill>
                <a:latin typeface="Consolas"/>
                <a:cs typeface="Consolas"/>
              </a:rPr>
              <a:t> and</a:t>
            </a:r>
            <a:r>
              <a:rPr sz="1600" spc="-10" dirty="0">
                <a:solidFill>
                  <a:srgbClr val="E6DB74"/>
                </a:solidFill>
                <a:latin typeface="Consolas"/>
                <a:cs typeface="Consolas"/>
              </a:rPr>
              <a:t> Configure</a:t>
            </a:r>
            <a:r>
              <a:rPr sz="1600" spc="-5" dirty="0">
                <a:solidFill>
                  <a:srgbClr val="E6DB74"/>
                </a:solidFill>
                <a:latin typeface="Consolas"/>
                <a:cs typeface="Consolas"/>
              </a:rPr>
              <a:t> MySQL </a:t>
            </a:r>
            <a:r>
              <a:rPr sz="1600" spc="-865" dirty="0">
                <a:solidFill>
                  <a:srgbClr val="E6DB74"/>
                </a:solidFill>
                <a:latin typeface="Consolas"/>
                <a:cs typeface="Consolas"/>
              </a:rPr>
              <a:t> </a:t>
            </a:r>
            <a:r>
              <a:rPr sz="1600" spc="-10" dirty="0">
                <a:solidFill>
                  <a:srgbClr val="F82571"/>
                </a:solidFill>
                <a:latin typeface="Consolas"/>
                <a:cs typeface="Consolas"/>
              </a:rPr>
              <a:t>hosts:</a:t>
            </a:r>
            <a:r>
              <a:rPr sz="1600" spc="-15" dirty="0">
                <a:solidFill>
                  <a:srgbClr val="F82571"/>
                </a:solidFill>
                <a:latin typeface="Consolas"/>
                <a:cs typeface="Consolas"/>
              </a:rPr>
              <a:t> </a:t>
            </a:r>
            <a:r>
              <a:rPr sz="1600" spc="-10" dirty="0">
                <a:solidFill>
                  <a:srgbClr val="E6DB74"/>
                </a:solidFill>
                <a:latin typeface="Consolas"/>
                <a:cs typeface="Consolas"/>
              </a:rPr>
              <a:t>db-server</a:t>
            </a:r>
            <a:endParaRPr sz="1600">
              <a:latin typeface="Consolas"/>
              <a:cs typeface="Consolas"/>
            </a:endParaRPr>
          </a:p>
          <a:p>
            <a:pPr marL="313690">
              <a:lnSpc>
                <a:spcPct val="100000"/>
              </a:lnSpc>
            </a:pPr>
            <a:r>
              <a:rPr sz="1600" spc="-10" dirty="0">
                <a:solidFill>
                  <a:srgbClr val="F82571"/>
                </a:solidFill>
                <a:latin typeface="Consolas"/>
                <a:cs typeface="Consolas"/>
              </a:rPr>
              <a:t>roles:</a:t>
            </a:r>
            <a:endParaRPr sz="1600">
              <a:latin typeface="Consolas"/>
              <a:cs typeface="Consolas"/>
            </a:endParaRPr>
          </a:p>
          <a:p>
            <a:pPr marL="748665" marR="1276350" indent="-212725">
              <a:lnSpc>
                <a:spcPts val="1750"/>
              </a:lnSpc>
              <a:spcBef>
                <a:spcPts val="200"/>
              </a:spcBef>
            </a:pPr>
            <a:r>
              <a:rPr sz="1600" spc="-5" dirty="0">
                <a:solidFill>
                  <a:srgbClr val="F82571"/>
                </a:solidFill>
                <a:latin typeface="Consolas"/>
                <a:cs typeface="Consolas"/>
              </a:rPr>
              <a:t>- </a:t>
            </a:r>
            <a:r>
              <a:rPr sz="1600" spc="-10" dirty="0">
                <a:solidFill>
                  <a:srgbClr val="F82571"/>
                </a:solidFill>
                <a:latin typeface="Consolas"/>
                <a:cs typeface="Consolas"/>
              </a:rPr>
              <a:t>role: </a:t>
            </a:r>
            <a:r>
              <a:rPr sz="1600" spc="-10" dirty="0">
                <a:solidFill>
                  <a:srgbClr val="E6DB74"/>
                </a:solidFill>
                <a:latin typeface="Consolas"/>
                <a:cs typeface="Consolas"/>
              </a:rPr>
              <a:t>geerlingguy.mysql </a:t>
            </a:r>
            <a:r>
              <a:rPr sz="1600" spc="-865" dirty="0">
                <a:solidFill>
                  <a:srgbClr val="E6DB74"/>
                </a:solidFill>
                <a:latin typeface="Consolas"/>
                <a:cs typeface="Consolas"/>
              </a:rPr>
              <a:t> </a:t>
            </a:r>
            <a:r>
              <a:rPr sz="1600" spc="-10" dirty="0">
                <a:solidFill>
                  <a:srgbClr val="F82571"/>
                </a:solidFill>
                <a:latin typeface="Consolas"/>
                <a:cs typeface="Consolas"/>
              </a:rPr>
              <a:t>become:</a:t>
            </a:r>
            <a:r>
              <a:rPr sz="1600" spc="-20" dirty="0">
                <a:solidFill>
                  <a:srgbClr val="F82571"/>
                </a:solidFill>
                <a:latin typeface="Consolas"/>
                <a:cs typeface="Consolas"/>
              </a:rPr>
              <a:t> </a:t>
            </a:r>
            <a:r>
              <a:rPr sz="1600" spc="-10" dirty="0">
                <a:solidFill>
                  <a:srgbClr val="E6DB74"/>
                </a:solidFill>
                <a:latin typeface="Consolas"/>
                <a:cs typeface="Consolas"/>
              </a:rPr>
              <a:t>yes</a:t>
            </a:r>
            <a:endParaRPr sz="1600">
              <a:latin typeface="Consolas"/>
              <a:cs typeface="Consolas"/>
            </a:endParaRPr>
          </a:p>
          <a:p>
            <a:pPr marL="748665">
              <a:lnSpc>
                <a:spcPts val="1914"/>
              </a:lnSpc>
              <a:spcBef>
                <a:spcPts val="125"/>
              </a:spcBef>
            </a:pPr>
            <a:r>
              <a:rPr sz="1600" spc="-10" dirty="0">
                <a:solidFill>
                  <a:srgbClr val="F82571"/>
                </a:solidFill>
                <a:latin typeface="Consolas"/>
                <a:cs typeface="Consolas"/>
              </a:rPr>
              <a:t>vars:</a:t>
            </a:r>
            <a:endParaRPr sz="1600">
              <a:latin typeface="Consolas"/>
              <a:cs typeface="Consolas"/>
            </a:endParaRPr>
          </a:p>
          <a:p>
            <a:pPr marL="970915">
              <a:lnSpc>
                <a:spcPts val="1914"/>
              </a:lnSpc>
            </a:pPr>
            <a:r>
              <a:rPr sz="1600" spc="-10" dirty="0">
                <a:solidFill>
                  <a:srgbClr val="F82571"/>
                </a:solidFill>
                <a:latin typeface="Consolas"/>
                <a:cs typeface="Consolas"/>
              </a:rPr>
              <a:t>mysql_user_name:</a:t>
            </a:r>
            <a:r>
              <a:rPr sz="1600" spc="-35" dirty="0">
                <a:solidFill>
                  <a:srgbClr val="F82571"/>
                </a:solidFill>
                <a:latin typeface="Consolas"/>
                <a:cs typeface="Consolas"/>
              </a:rPr>
              <a:t> </a:t>
            </a:r>
            <a:r>
              <a:rPr sz="1600" spc="-10" dirty="0">
                <a:solidFill>
                  <a:srgbClr val="E6DB74"/>
                </a:solidFill>
                <a:latin typeface="Consolas"/>
                <a:cs typeface="Consolas"/>
              </a:rPr>
              <a:t>db-user</a:t>
            </a:r>
            <a:endParaRPr sz="1600">
              <a:latin typeface="Consolas"/>
              <a:cs typeface="Consolas"/>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1286255" y="4471415"/>
            <a:ext cx="914400" cy="914400"/>
          </a:xfrm>
          <a:prstGeom prst="rect">
            <a:avLst/>
          </a:prstGeom>
        </p:spPr>
      </p:pic>
      <p:sp>
        <p:nvSpPr>
          <p:cNvPr id="3" name="object 3"/>
          <p:cNvSpPr txBox="1">
            <a:spLocks noGrp="1"/>
          </p:cNvSpPr>
          <p:nvPr>
            <p:ph type="title"/>
          </p:nvPr>
        </p:nvSpPr>
        <p:spPr>
          <a:xfrm>
            <a:off x="916939" y="294894"/>
            <a:ext cx="27406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Use</a:t>
            </a:r>
            <a:r>
              <a:rPr sz="4400" b="0" spc="-95" dirty="0">
                <a:solidFill>
                  <a:srgbClr val="FF6600"/>
                </a:solidFill>
                <a:latin typeface="Calibri Light"/>
                <a:cs typeface="Calibri Light"/>
              </a:rPr>
              <a:t> </a:t>
            </a:r>
            <a:r>
              <a:rPr sz="4400" b="0" spc="-25" dirty="0">
                <a:solidFill>
                  <a:srgbClr val="FF6600"/>
                </a:solidFill>
                <a:latin typeface="Calibri Light"/>
                <a:cs typeface="Calibri Light"/>
              </a:rPr>
              <a:t>Role</a:t>
            </a:r>
            <a:endParaRPr sz="4400" dirty="0">
              <a:latin typeface="Calibri Light"/>
              <a:cs typeface="Calibri Light"/>
            </a:endParaRPr>
          </a:p>
        </p:txBody>
      </p:sp>
      <p:sp>
        <p:nvSpPr>
          <p:cNvPr id="4" name="object 4"/>
          <p:cNvSpPr/>
          <p:nvPr/>
        </p:nvSpPr>
        <p:spPr>
          <a:xfrm>
            <a:off x="838200" y="1901951"/>
            <a:ext cx="4599940" cy="2062480"/>
          </a:xfrm>
          <a:custGeom>
            <a:avLst/>
            <a:gdLst/>
            <a:ahLst/>
            <a:cxnLst/>
            <a:rect l="l" t="t" r="r" b="b"/>
            <a:pathLst>
              <a:path w="4599940" h="2062479">
                <a:moveTo>
                  <a:pt x="4599432" y="0"/>
                </a:moveTo>
                <a:lnTo>
                  <a:pt x="0" y="0"/>
                </a:lnTo>
                <a:lnTo>
                  <a:pt x="0" y="2061972"/>
                </a:lnTo>
                <a:lnTo>
                  <a:pt x="4599432" y="2061972"/>
                </a:lnTo>
                <a:lnTo>
                  <a:pt x="4599432" y="0"/>
                </a:lnTo>
                <a:close/>
              </a:path>
            </a:pathLst>
          </a:custGeom>
          <a:solidFill>
            <a:srgbClr val="0D0D0D"/>
          </a:solidFill>
        </p:spPr>
        <p:txBody>
          <a:bodyPr wrap="square" lIns="0" tIns="0" rIns="0" bIns="0" rtlCol="0"/>
          <a:lstStyle/>
          <a:p>
            <a:endParaRPr/>
          </a:p>
        </p:txBody>
      </p:sp>
      <p:sp>
        <p:nvSpPr>
          <p:cNvPr id="5" name="object 5"/>
          <p:cNvSpPr txBox="1"/>
          <p:nvPr/>
        </p:nvSpPr>
        <p:spPr>
          <a:xfrm>
            <a:off x="929639" y="1924938"/>
            <a:ext cx="3904615" cy="1488440"/>
          </a:xfrm>
          <a:prstGeom prst="rect">
            <a:avLst/>
          </a:prstGeom>
        </p:spPr>
        <p:txBody>
          <a:bodyPr vert="horz" wrap="square" lIns="0" tIns="12065" rIns="0" bIns="0" rtlCol="0">
            <a:spAutoFit/>
          </a:bodyPr>
          <a:lstStyle/>
          <a:p>
            <a:pPr>
              <a:lnSpc>
                <a:spcPct val="100000"/>
              </a:lnSpc>
              <a:spcBef>
                <a:spcPts val="95"/>
              </a:spcBef>
            </a:pPr>
            <a:r>
              <a:rPr sz="1600" spc="-5" dirty="0">
                <a:solidFill>
                  <a:srgbClr val="F82571"/>
                </a:solidFill>
                <a:latin typeface="Consolas"/>
                <a:cs typeface="Consolas"/>
              </a:rPr>
              <a:t>-</a:t>
            </a:r>
            <a:endParaRPr sz="1600">
              <a:latin typeface="Consolas"/>
              <a:cs typeface="Consolas"/>
            </a:endParaRPr>
          </a:p>
          <a:p>
            <a:pPr marL="222250" marR="5080">
              <a:lnSpc>
                <a:spcPct val="100000"/>
              </a:lnSpc>
            </a:pPr>
            <a:r>
              <a:rPr sz="1600" spc="-10" dirty="0">
                <a:solidFill>
                  <a:srgbClr val="F82571"/>
                </a:solidFill>
                <a:latin typeface="Consolas"/>
                <a:cs typeface="Consolas"/>
              </a:rPr>
              <a:t>name:</a:t>
            </a:r>
            <a:r>
              <a:rPr sz="1600" spc="-15" dirty="0">
                <a:solidFill>
                  <a:srgbClr val="F82571"/>
                </a:solidFill>
                <a:latin typeface="Consolas"/>
                <a:cs typeface="Consolas"/>
              </a:rPr>
              <a:t> </a:t>
            </a:r>
            <a:r>
              <a:rPr sz="1600" spc="-10" dirty="0">
                <a:solidFill>
                  <a:srgbClr val="E6DB74"/>
                </a:solidFill>
                <a:latin typeface="Consolas"/>
                <a:cs typeface="Consolas"/>
              </a:rPr>
              <a:t>Install</a:t>
            </a:r>
            <a:r>
              <a:rPr sz="1600" spc="-5" dirty="0">
                <a:solidFill>
                  <a:srgbClr val="E6DB74"/>
                </a:solidFill>
                <a:latin typeface="Consolas"/>
                <a:cs typeface="Consolas"/>
              </a:rPr>
              <a:t> and</a:t>
            </a:r>
            <a:r>
              <a:rPr sz="1600" spc="-10" dirty="0">
                <a:solidFill>
                  <a:srgbClr val="E6DB74"/>
                </a:solidFill>
                <a:latin typeface="Consolas"/>
                <a:cs typeface="Consolas"/>
              </a:rPr>
              <a:t> Configure</a:t>
            </a:r>
            <a:r>
              <a:rPr sz="1600" spc="-5" dirty="0">
                <a:solidFill>
                  <a:srgbClr val="E6DB74"/>
                </a:solidFill>
                <a:latin typeface="Consolas"/>
                <a:cs typeface="Consolas"/>
              </a:rPr>
              <a:t> MySQL </a:t>
            </a:r>
            <a:r>
              <a:rPr sz="1600" spc="-865" dirty="0">
                <a:solidFill>
                  <a:srgbClr val="E6DB74"/>
                </a:solidFill>
                <a:latin typeface="Consolas"/>
                <a:cs typeface="Consolas"/>
              </a:rPr>
              <a:t> </a:t>
            </a:r>
            <a:r>
              <a:rPr sz="1600" spc="-10" dirty="0">
                <a:solidFill>
                  <a:srgbClr val="F82571"/>
                </a:solidFill>
                <a:latin typeface="Consolas"/>
                <a:cs typeface="Consolas"/>
              </a:rPr>
              <a:t>hosts:</a:t>
            </a:r>
            <a:r>
              <a:rPr sz="1600" spc="-15" dirty="0">
                <a:solidFill>
                  <a:srgbClr val="F82571"/>
                </a:solidFill>
                <a:latin typeface="Consolas"/>
                <a:cs typeface="Consolas"/>
              </a:rPr>
              <a:t> </a:t>
            </a:r>
            <a:r>
              <a:rPr sz="1600" spc="-10" dirty="0">
                <a:solidFill>
                  <a:srgbClr val="E6DB74"/>
                </a:solidFill>
                <a:latin typeface="Consolas"/>
                <a:cs typeface="Consolas"/>
              </a:rPr>
              <a:t>db-and-webserver</a:t>
            </a:r>
            <a:endParaRPr sz="1600">
              <a:latin typeface="Consolas"/>
              <a:cs typeface="Consolas"/>
            </a:endParaRPr>
          </a:p>
          <a:p>
            <a:pPr marL="222250">
              <a:lnSpc>
                <a:spcPct val="100000"/>
              </a:lnSpc>
            </a:pPr>
            <a:r>
              <a:rPr sz="1600" spc="-10" dirty="0">
                <a:solidFill>
                  <a:srgbClr val="F82571"/>
                </a:solidFill>
                <a:latin typeface="Consolas"/>
                <a:cs typeface="Consolas"/>
              </a:rPr>
              <a:t>roles:</a:t>
            </a:r>
            <a:endParaRPr sz="1600">
              <a:latin typeface="Consolas"/>
              <a:cs typeface="Consolas"/>
            </a:endParaRPr>
          </a:p>
          <a:p>
            <a:pPr marL="667385" indent="-222885">
              <a:lnSpc>
                <a:spcPct val="100000"/>
              </a:lnSpc>
              <a:buClr>
                <a:srgbClr val="F82571"/>
              </a:buClr>
              <a:buChar char="-"/>
              <a:tabLst>
                <a:tab pos="668020" algn="l"/>
              </a:tabLst>
            </a:pPr>
            <a:r>
              <a:rPr sz="1600" spc="-10" dirty="0">
                <a:solidFill>
                  <a:srgbClr val="E6DB74"/>
                </a:solidFill>
                <a:latin typeface="Consolas"/>
                <a:cs typeface="Consolas"/>
              </a:rPr>
              <a:t>geerlingguy.mysql</a:t>
            </a:r>
            <a:endParaRPr sz="1600">
              <a:latin typeface="Consolas"/>
              <a:cs typeface="Consolas"/>
            </a:endParaRPr>
          </a:p>
          <a:p>
            <a:pPr marL="667385" indent="-222885">
              <a:lnSpc>
                <a:spcPct val="100000"/>
              </a:lnSpc>
              <a:buClr>
                <a:srgbClr val="F82571"/>
              </a:buClr>
              <a:buChar char="-"/>
              <a:tabLst>
                <a:tab pos="668020" algn="l"/>
              </a:tabLst>
            </a:pPr>
            <a:r>
              <a:rPr sz="1600" spc="-10" dirty="0">
                <a:solidFill>
                  <a:srgbClr val="E6DB74"/>
                </a:solidFill>
                <a:latin typeface="Consolas"/>
                <a:cs typeface="Consolas"/>
              </a:rPr>
              <a:t>nginx</a:t>
            </a:r>
            <a:endParaRPr sz="1600">
              <a:latin typeface="Consolas"/>
              <a:cs typeface="Consolas"/>
            </a:endParaRPr>
          </a:p>
        </p:txBody>
      </p:sp>
      <p:sp>
        <p:nvSpPr>
          <p:cNvPr id="6" name="object 6"/>
          <p:cNvSpPr/>
          <p:nvPr/>
        </p:nvSpPr>
        <p:spPr>
          <a:xfrm>
            <a:off x="838200" y="1533144"/>
            <a:ext cx="3301365" cy="368935"/>
          </a:xfrm>
          <a:custGeom>
            <a:avLst/>
            <a:gdLst/>
            <a:ahLst/>
            <a:cxnLst/>
            <a:rect l="l" t="t" r="r" b="b"/>
            <a:pathLst>
              <a:path w="3301365" h="368935">
                <a:moveTo>
                  <a:pt x="3300984" y="0"/>
                </a:moveTo>
                <a:lnTo>
                  <a:pt x="0" y="0"/>
                </a:lnTo>
                <a:lnTo>
                  <a:pt x="0" y="368808"/>
                </a:lnTo>
                <a:lnTo>
                  <a:pt x="3300984" y="368808"/>
                </a:lnTo>
                <a:lnTo>
                  <a:pt x="3300984" y="0"/>
                </a:lnTo>
                <a:close/>
              </a:path>
            </a:pathLst>
          </a:custGeom>
          <a:solidFill>
            <a:srgbClr val="404040"/>
          </a:solidFill>
        </p:spPr>
        <p:txBody>
          <a:bodyPr wrap="square" lIns="0" tIns="0" rIns="0" bIns="0" rtlCol="0"/>
          <a:lstStyle/>
          <a:p>
            <a:endParaRPr/>
          </a:p>
        </p:txBody>
      </p:sp>
      <p:sp>
        <p:nvSpPr>
          <p:cNvPr id="7" name="object 7"/>
          <p:cNvSpPr txBox="1"/>
          <p:nvPr/>
        </p:nvSpPr>
        <p:spPr>
          <a:xfrm>
            <a:off x="838200" y="1533144"/>
            <a:ext cx="3301365" cy="368935"/>
          </a:xfrm>
          <a:prstGeom prst="rect">
            <a:avLst/>
          </a:prstGeom>
        </p:spPr>
        <p:txBody>
          <a:bodyPr vert="horz" wrap="square" lIns="0" tIns="31750" rIns="0" bIns="0" rtlCol="0">
            <a:spAutoFit/>
          </a:bodyPr>
          <a:lstStyle/>
          <a:p>
            <a:pPr marL="91440">
              <a:lnSpc>
                <a:spcPct val="100000"/>
              </a:lnSpc>
              <a:spcBef>
                <a:spcPts val="250"/>
              </a:spcBef>
            </a:pPr>
            <a:r>
              <a:rPr sz="1800" spc="-5" dirty="0">
                <a:solidFill>
                  <a:srgbClr val="CC9900"/>
                </a:solidFill>
                <a:latin typeface="Consolas"/>
                <a:cs typeface="Consolas"/>
              </a:rPr>
              <a:t>Playbook-all-in-one.yml</a:t>
            </a:r>
            <a:endParaRPr sz="1800">
              <a:latin typeface="Consolas"/>
              <a:cs typeface="Consolas"/>
            </a:endParaRPr>
          </a:p>
        </p:txBody>
      </p:sp>
      <p:sp>
        <p:nvSpPr>
          <p:cNvPr id="8" name="object 8"/>
          <p:cNvSpPr/>
          <p:nvPr/>
        </p:nvSpPr>
        <p:spPr>
          <a:xfrm>
            <a:off x="6344411" y="1901951"/>
            <a:ext cx="5374005" cy="3046730"/>
          </a:xfrm>
          <a:custGeom>
            <a:avLst/>
            <a:gdLst/>
            <a:ahLst/>
            <a:cxnLst/>
            <a:rect l="l" t="t" r="r" b="b"/>
            <a:pathLst>
              <a:path w="5374005" h="3046729">
                <a:moveTo>
                  <a:pt x="5373624" y="0"/>
                </a:moveTo>
                <a:lnTo>
                  <a:pt x="0" y="0"/>
                </a:lnTo>
                <a:lnTo>
                  <a:pt x="0" y="3046476"/>
                </a:lnTo>
                <a:lnTo>
                  <a:pt x="5373624" y="3046476"/>
                </a:lnTo>
                <a:lnTo>
                  <a:pt x="5373624" y="0"/>
                </a:lnTo>
                <a:close/>
              </a:path>
            </a:pathLst>
          </a:custGeom>
          <a:solidFill>
            <a:srgbClr val="0D0D0D"/>
          </a:solidFill>
        </p:spPr>
        <p:txBody>
          <a:bodyPr wrap="square" lIns="0" tIns="0" rIns="0" bIns="0" rtlCol="0"/>
          <a:lstStyle/>
          <a:p>
            <a:endParaRPr/>
          </a:p>
        </p:txBody>
      </p:sp>
      <p:sp>
        <p:nvSpPr>
          <p:cNvPr id="9" name="object 9"/>
          <p:cNvSpPr txBox="1"/>
          <p:nvPr/>
        </p:nvSpPr>
        <p:spPr>
          <a:xfrm>
            <a:off x="6437121" y="1924938"/>
            <a:ext cx="12446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82571"/>
                </a:solidFill>
                <a:latin typeface="Consolas"/>
                <a:cs typeface="Consolas"/>
              </a:rPr>
              <a:t>-</a:t>
            </a:r>
            <a:endParaRPr sz="1600">
              <a:latin typeface="Consolas"/>
              <a:cs typeface="Consolas"/>
            </a:endParaRPr>
          </a:p>
        </p:txBody>
      </p:sp>
      <p:sp>
        <p:nvSpPr>
          <p:cNvPr id="10" name="object 10"/>
          <p:cNvSpPr txBox="1"/>
          <p:nvPr/>
        </p:nvSpPr>
        <p:spPr>
          <a:xfrm>
            <a:off x="6437121" y="3387674"/>
            <a:ext cx="124460" cy="269240"/>
          </a:xfrm>
          <a:prstGeom prst="rect">
            <a:avLst/>
          </a:prstGeom>
        </p:spPr>
        <p:txBody>
          <a:bodyPr vert="horz" wrap="square" lIns="0" tIns="12065" rIns="0" bIns="0" rtlCol="0">
            <a:spAutoFit/>
          </a:bodyPr>
          <a:lstStyle/>
          <a:p>
            <a:pPr>
              <a:lnSpc>
                <a:spcPct val="100000"/>
              </a:lnSpc>
              <a:spcBef>
                <a:spcPts val="95"/>
              </a:spcBef>
            </a:pPr>
            <a:r>
              <a:rPr sz="1600" spc="-5" dirty="0">
                <a:solidFill>
                  <a:srgbClr val="F82571"/>
                </a:solidFill>
                <a:latin typeface="Consolas"/>
                <a:cs typeface="Consolas"/>
              </a:rPr>
              <a:t>-</a:t>
            </a:r>
            <a:endParaRPr sz="1600">
              <a:latin typeface="Consolas"/>
              <a:cs typeface="Consolas"/>
            </a:endParaRPr>
          </a:p>
        </p:txBody>
      </p:sp>
      <p:sp>
        <p:nvSpPr>
          <p:cNvPr id="11" name="object 11"/>
          <p:cNvSpPr txBox="1"/>
          <p:nvPr/>
        </p:nvSpPr>
        <p:spPr>
          <a:xfrm>
            <a:off x="6659626" y="2168779"/>
            <a:ext cx="4239260" cy="2463800"/>
          </a:xfrm>
          <a:prstGeom prst="rect">
            <a:avLst/>
          </a:prstGeom>
        </p:spPr>
        <p:txBody>
          <a:bodyPr vert="horz" wrap="square" lIns="0" tIns="12065" rIns="0" bIns="0" rtlCol="0">
            <a:spAutoFit/>
          </a:bodyPr>
          <a:lstStyle/>
          <a:p>
            <a:pPr marR="561975">
              <a:lnSpc>
                <a:spcPct val="100000"/>
              </a:lnSpc>
              <a:spcBef>
                <a:spcPts val="95"/>
              </a:spcBef>
            </a:pPr>
            <a:r>
              <a:rPr sz="1600" spc="-10" dirty="0">
                <a:solidFill>
                  <a:srgbClr val="F82571"/>
                </a:solidFill>
                <a:latin typeface="Consolas"/>
                <a:cs typeface="Consolas"/>
              </a:rPr>
              <a:t>name:</a:t>
            </a:r>
            <a:r>
              <a:rPr sz="1600" spc="-15" dirty="0">
                <a:solidFill>
                  <a:srgbClr val="F82571"/>
                </a:solidFill>
                <a:latin typeface="Consolas"/>
                <a:cs typeface="Consolas"/>
              </a:rPr>
              <a:t> </a:t>
            </a:r>
            <a:r>
              <a:rPr sz="1600" spc="-10" dirty="0">
                <a:solidFill>
                  <a:srgbClr val="E6DB74"/>
                </a:solidFill>
                <a:latin typeface="Consolas"/>
                <a:cs typeface="Consolas"/>
              </a:rPr>
              <a:t>Install</a:t>
            </a:r>
            <a:r>
              <a:rPr sz="1600" spc="-5" dirty="0">
                <a:solidFill>
                  <a:srgbClr val="E6DB74"/>
                </a:solidFill>
                <a:latin typeface="Consolas"/>
                <a:cs typeface="Consolas"/>
              </a:rPr>
              <a:t> and</a:t>
            </a:r>
            <a:r>
              <a:rPr sz="1600" spc="-10" dirty="0">
                <a:solidFill>
                  <a:srgbClr val="E6DB74"/>
                </a:solidFill>
                <a:latin typeface="Consolas"/>
                <a:cs typeface="Consolas"/>
              </a:rPr>
              <a:t> Configure</a:t>
            </a:r>
            <a:r>
              <a:rPr sz="1600" spc="-5" dirty="0">
                <a:solidFill>
                  <a:srgbClr val="E6DB74"/>
                </a:solidFill>
                <a:latin typeface="Consolas"/>
                <a:cs typeface="Consolas"/>
              </a:rPr>
              <a:t> MySQL </a:t>
            </a:r>
            <a:r>
              <a:rPr sz="1600" spc="-865" dirty="0">
                <a:solidFill>
                  <a:srgbClr val="E6DB74"/>
                </a:solidFill>
                <a:latin typeface="Consolas"/>
                <a:cs typeface="Consolas"/>
              </a:rPr>
              <a:t> </a:t>
            </a:r>
            <a:r>
              <a:rPr sz="1600" spc="-10" dirty="0">
                <a:solidFill>
                  <a:srgbClr val="F82571"/>
                </a:solidFill>
                <a:latin typeface="Consolas"/>
                <a:cs typeface="Consolas"/>
              </a:rPr>
              <a:t>hosts:</a:t>
            </a:r>
            <a:r>
              <a:rPr sz="1600" spc="-15" dirty="0">
                <a:solidFill>
                  <a:srgbClr val="F82571"/>
                </a:solidFill>
                <a:latin typeface="Consolas"/>
                <a:cs typeface="Consolas"/>
              </a:rPr>
              <a:t> </a:t>
            </a:r>
            <a:r>
              <a:rPr sz="1600" spc="-10" dirty="0">
                <a:solidFill>
                  <a:srgbClr val="E6DB74"/>
                </a:solidFill>
                <a:latin typeface="Consolas"/>
                <a:cs typeface="Consolas"/>
              </a:rPr>
              <a:t>db-server</a:t>
            </a:r>
            <a:endParaRPr sz="1600">
              <a:latin typeface="Consolas"/>
              <a:cs typeface="Consolas"/>
            </a:endParaRPr>
          </a:p>
          <a:p>
            <a:pPr>
              <a:lnSpc>
                <a:spcPct val="100000"/>
              </a:lnSpc>
            </a:pPr>
            <a:r>
              <a:rPr sz="1600" spc="-10" dirty="0">
                <a:solidFill>
                  <a:srgbClr val="F82571"/>
                </a:solidFill>
                <a:latin typeface="Consolas"/>
                <a:cs typeface="Consolas"/>
              </a:rPr>
              <a:t>roles:</a:t>
            </a:r>
            <a:endParaRPr sz="1600">
              <a:latin typeface="Consolas"/>
              <a:cs typeface="Consolas"/>
            </a:endParaRPr>
          </a:p>
          <a:p>
            <a:pPr marL="444500" indent="-222885">
              <a:lnSpc>
                <a:spcPct val="100000"/>
              </a:lnSpc>
              <a:buClr>
                <a:srgbClr val="F82571"/>
              </a:buClr>
              <a:buChar char="-"/>
              <a:tabLst>
                <a:tab pos="445134" algn="l"/>
              </a:tabLst>
            </a:pPr>
            <a:r>
              <a:rPr sz="1600" spc="-10" dirty="0">
                <a:solidFill>
                  <a:srgbClr val="E6DB74"/>
                </a:solidFill>
                <a:latin typeface="Consolas"/>
                <a:cs typeface="Consolas"/>
              </a:rPr>
              <a:t>geerlingguy.mysql</a:t>
            </a:r>
            <a:endParaRPr sz="1600">
              <a:latin typeface="Consolas"/>
              <a:cs typeface="Consolas"/>
            </a:endParaRPr>
          </a:p>
          <a:p>
            <a:pPr>
              <a:lnSpc>
                <a:spcPct val="100000"/>
              </a:lnSpc>
              <a:buClr>
                <a:srgbClr val="F82571"/>
              </a:buClr>
              <a:buFont typeface="Consolas"/>
              <a:buChar char="-"/>
            </a:pPr>
            <a:endParaRPr sz="1600">
              <a:latin typeface="Consolas"/>
              <a:cs typeface="Consolas"/>
            </a:endParaRPr>
          </a:p>
          <a:p>
            <a:pPr>
              <a:lnSpc>
                <a:spcPct val="100000"/>
              </a:lnSpc>
              <a:spcBef>
                <a:spcPts val="35"/>
              </a:spcBef>
              <a:buClr>
                <a:srgbClr val="F82571"/>
              </a:buClr>
              <a:buFont typeface="Consolas"/>
              <a:buChar char="-"/>
            </a:pPr>
            <a:endParaRPr sz="1650">
              <a:latin typeface="Consolas"/>
              <a:cs typeface="Consolas"/>
            </a:endParaRPr>
          </a:p>
          <a:p>
            <a:pPr marR="5080">
              <a:lnSpc>
                <a:spcPct val="100000"/>
              </a:lnSpc>
            </a:pPr>
            <a:r>
              <a:rPr sz="1600" spc="-10" dirty="0">
                <a:solidFill>
                  <a:srgbClr val="F82571"/>
                </a:solidFill>
                <a:latin typeface="Consolas"/>
                <a:cs typeface="Consolas"/>
              </a:rPr>
              <a:t>name: </a:t>
            </a:r>
            <a:r>
              <a:rPr sz="1600" spc="-10" dirty="0">
                <a:solidFill>
                  <a:srgbClr val="E6DB74"/>
                </a:solidFill>
                <a:latin typeface="Consolas"/>
                <a:cs typeface="Consolas"/>
              </a:rPr>
              <a:t>Install</a:t>
            </a:r>
            <a:r>
              <a:rPr sz="1600" spc="-5" dirty="0">
                <a:solidFill>
                  <a:srgbClr val="E6DB74"/>
                </a:solidFill>
                <a:latin typeface="Consolas"/>
                <a:cs typeface="Consolas"/>
              </a:rPr>
              <a:t> and</a:t>
            </a:r>
            <a:r>
              <a:rPr sz="1600" spc="-10" dirty="0">
                <a:solidFill>
                  <a:srgbClr val="E6DB74"/>
                </a:solidFill>
                <a:latin typeface="Consolas"/>
                <a:cs typeface="Consolas"/>
              </a:rPr>
              <a:t> Configure</a:t>
            </a:r>
            <a:r>
              <a:rPr sz="1600" dirty="0">
                <a:solidFill>
                  <a:srgbClr val="E6DB74"/>
                </a:solidFill>
                <a:latin typeface="Consolas"/>
                <a:cs typeface="Consolas"/>
              </a:rPr>
              <a:t> </a:t>
            </a:r>
            <a:r>
              <a:rPr sz="1600" spc="-5" dirty="0">
                <a:solidFill>
                  <a:srgbClr val="E6DB74"/>
                </a:solidFill>
                <a:latin typeface="Consolas"/>
                <a:cs typeface="Consolas"/>
              </a:rPr>
              <a:t>Web</a:t>
            </a:r>
            <a:r>
              <a:rPr sz="1600" spc="-10" dirty="0">
                <a:solidFill>
                  <a:srgbClr val="E6DB74"/>
                </a:solidFill>
                <a:latin typeface="Consolas"/>
                <a:cs typeface="Consolas"/>
              </a:rPr>
              <a:t> </a:t>
            </a:r>
            <a:r>
              <a:rPr sz="1600" spc="-5" dirty="0">
                <a:solidFill>
                  <a:srgbClr val="E6DB74"/>
                </a:solidFill>
                <a:latin typeface="Consolas"/>
                <a:cs typeface="Consolas"/>
              </a:rPr>
              <a:t>Server </a:t>
            </a:r>
            <a:r>
              <a:rPr sz="1600" spc="-865" dirty="0">
                <a:solidFill>
                  <a:srgbClr val="E6DB74"/>
                </a:solidFill>
                <a:latin typeface="Consolas"/>
                <a:cs typeface="Consolas"/>
              </a:rPr>
              <a:t> </a:t>
            </a:r>
            <a:r>
              <a:rPr sz="1600" spc="-10" dirty="0">
                <a:solidFill>
                  <a:srgbClr val="F82571"/>
                </a:solidFill>
                <a:latin typeface="Consolas"/>
                <a:cs typeface="Consolas"/>
              </a:rPr>
              <a:t>hosts:</a:t>
            </a:r>
            <a:r>
              <a:rPr sz="1600" spc="-15" dirty="0">
                <a:solidFill>
                  <a:srgbClr val="F82571"/>
                </a:solidFill>
                <a:latin typeface="Consolas"/>
                <a:cs typeface="Consolas"/>
              </a:rPr>
              <a:t> </a:t>
            </a:r>
            <a:r>
              <a:rPr sz="1600" spc="-10" dirty="0">
                <a:solidFill>
                  <a:srgbClr val="E6DB74"/>
                </a:solidFill>
                <a:latin typeface="Consolas"/>
                <a:cs typeface="Consolas"/>
              </a:rPr>
              <a:t>web-server</a:t>
            </a:r>
            <a:endParaRPr sz="1600">
              <a:latin typeface="Consolas"/>
              <a:cs typeface="Consolas"/>
            </a:endParaRPr>
          </a:p>
          <a:p>
            <a:pPr>
              <a:lnSpc>
                <a:spcPct val="100000"/>
              </a:lnSpc>
            </a:pPr>
            <a:r>
              <a:rPr sz="1600" spc="-10" dirty="0">
                <a:solidFill>
                  <a:srgbClr val="F82571"/>
                </a:solidFill>
                <a:latin typeface="Consolas"/>
                <a:cs typeface="Consolas"/>
              </a:rPr>
              <a:t>roles:</a:t>
            </a:r>
            <a:endParaRPr sz="1600">
              <a:latin typeface="Consolas"/>
              <a:cs typeface="Consolas"/>
            </a:endParaRPr>
          </a:p>
          <a:p>
            <a:pPr marL="444500" indent="-222885">
              <a:lnSpc>
                <a:spcPct val="100000"/>
              </a:lnSpc>
              <a:buClr>
                <a:srgbClr val="F82571"/>
              </a:buClr>
              <a:buChar char="-"/>
              <a:tabLst>
                <a:tab pos="445134" algn="l"/>
              </a:tabLst>
            </a:pPr>
            <a:r>
              <a:rPr sz="1600" spc="-10" dirty="0">
                <a:solidFill>
                  <a:srgbClr val="E6DB74"/>
                </a:solidFill>
                <a:latin typeface="Consolas"/>
                <a:cs typeface="Consolas"/>
              </a:rPr>
              <a:t>nginx</a:t>
            </a:r>
            <a:endParaRPr sz="1600">
              <a:latin typeface="Consolas"/>
              <a:cs typeface="Consolas"/>
            </a:endParaRPr>
          </a:p>
        </p:txBody>
      </p:sp>
      <p:sp>
        <p:nvSpPr>
          <p:cNvPr id="12" name="object 12"/>
          <p:cNvSpPr txBox="1"/>
          <p:nvPr/>
        </p:nvSpPr>
        <p:spPr>
          <a:xfrm>
            <a:off x="6344411" y="1533144"/>
            <a:ext cx="3401695" cy="368935"/>
          </a:xfrm>
          <a:prstGeom prst="rect">
            <a:avLst/>
          </a:prstGeom>
          <a:solidFill>
            <a:srgbClr val="404040"/>
          </a:solidFill>
        </p:spPr>
        <p:txBody>
          <a:bodyPr vert="horz" wrap="square" lIns="0" tIns="31750" rIns="0" bIns="0" rtlCol="0">
            <a:spAutoFit/>
          </a:bodyPr>
          <a:lstStyle/>
          <a:p>
            <a:pPr marL="92710">
              <a:lnSpc>
                <a:spcPct val="100000"/>
              </a:lnSpc>
              <a:spcBef>
                <a:spcPts val="250"/>
              </a:spcBef>
            </a:pPr>
            <a:r>
              <a:rPr sz="1800" spc="-5" dirty="0">
                <a:solidFill>
                  <a:srgbClr val="CC9900"/>
                </a:solidFill>
                <a:latin typeface="Consolas"/>
                <a:cs typeface="Consolas"/>
              </a:rPr>
              <a:t>Playbook-distributed.yml</a:t>
            </a:r>
            <a:endParaRPr sz="1800">
              <a:latin typeface="Consolas"/>
              <a:cs typeface="Consolas"/>
            </a:endParaRPr>
          </a:p>
        </p:txBody>
      </p:sp>
      <p:grpSp>
        <p:nvGrpSpPr>
          <p:cNvPr id="13" name="object 13"/>
          <p:cNvGrpSpPr/>
          <p:nvPr/>
        </p:nvGrpSpPr>
        <p:grpSpPr>
          <a:xfrm>
            <a:off x="6981443" y="5010911"/>
            <a:ext cx="914400" cy="1847214"/>
            <a:chOff x="6981443" y="5010911"/>
            <a:chExt cx="914400" cy="1847214"/>
          </a:xfrm>
        </p:grpSpPr>
        <p:pic>
          <p:nvPicPr>
            <p:cNvPr id="14" name="object 14"/>
            <p:cNvPicPr/>
            <p:nvPr/>
          </p:nvPicPr>
          <p:blipFill>
            <a:blip r:embed="rId2" cstate="print"/>
            <a:stretch>
              <a:fillRect/>
            </a:stretch>
          </p:blipFill>
          <p:spPr>
            <a:xfrm>
              <a:off x="6981443" y="5010911"/>
              <a:ext cx="914400" cy="914400"/>
            </a:xfrm>
            <a:prstGeom prst="rect">
              <a:avLst/>
            </a:prstGeom>
          </p:spPr>
        </p:pic>
        <p:pic>
          <p:nvPicPr>
            <p:cNvPr id="15" name="object 15"/>
            <p:cNvPicPr/>
            <p:nvPr/>
          </p:nvPicPr>
          <p:blipFill>
            <a:blip r:embed="rId3" cstate="print"/>
            <a:stretch>
              <a:fillRect/>
            </a:stretch>
          </p:blipFill>
          <p:spPr>
            <a:xfrm>
              <a:off x="6981443" y="5963410"/>
              <a:ext cx="914400" cy="894587"/>
            </a:xfrm>
            <a:prstGeom prst="rect">
              <a:avLst/>
            </a:prstGeom>
          </p:spPr>
        </p:pic>
      </p:grpSp>
      <p:grpSp>
        <p:nvGrpSpPr>
          <p:cNvPr id="16" name="object 16"/>
          <p:cNvGrpSpPr/>
          <p:nvPr/>
        </p:nvGrpSpPr>
        <p:grpSpPr>
          <a:xfrm>
            <a:off x="8145526" y="5268214"/>
            <a:ext cx="1349375" cy="276860"/>
            <a:chOff x="8145526" y="5268214"/>
            <a:chExt cx="1349375" cy="276860"/>
          </a:xfrm>
        </p:grpSpPr>
        <p:sp>
          <p:nvSpPr>
            <p:cNvPr id="17" name="object 17"/>
            <p:cNvSpPr/>
            <p:nvPr/>
          </p:nvSpPr>
          <p:spPr>
            <a:xfrm>
              <a:off x="8151876" y="5274564"/>
              <a:ext cx="1336675" cy="264160"/>
            </a:xfrm>
            <a:custGeom>
              <a:avLst/>
              <a:gdLst/>
              <a:ahLst/>
              <a:cxnLst/>
              <a:rect l="l" t="t" r="r" b="b"/>
              <a:pathLst>
                <a:path w="1336675" h="264160">
                  <a:moveTo>
                    <a:pt x="1204722" y="0"/>
                  </a:moveTo>
                  <a:lnTo>
                    <a:pt x="0" y="0"/>
                  </a:lnTo>
                  <a:lnTo>
                    <a:pt x="0" y="263652"/>
                  </a:lnTo>
                  <a:lnTo>
                    <a:pt x="1204722" y="263652"/>
                  </a:lnTo>
                  <a:lnTo>
                    <a:pt x="1336548" y="131826"/>
                  </a:lnTo>
                  <a:lnTo>
                    <a:pt x="1204722" y="0"/>
                  </a:lnTo>
                  <a:close/>
                </a:path>
              </a:pathLst>
            </a:custGeom>
            <a:solidFill>
              <a:srgbClr val="E84B21"/>
            </a:solidFill>
          </p:spPr>
          <p:txBody>
            <a:bodyPr wrap="square" lIns="0" tIns="0" rIns="0" bIns="0" rtlCol="0"/>
            <a:lstStyle/>
            <a:p>
              <a:endParaRPr/>
            </a:p>
          </p:txBody>
        </p:sp>
        <p:sp>
          <p:nvSpPr>
            <p:cNvPr id="18" name="object 18"/>
            <p:cNvSpPr/>
            <p:nvPr/>
          </p:nvSpPr>
          <p:spPr>
            <a:xfrm>
              <a:off x="8151876" y="5274564"/>
              <a:ext cx="1336675" cy="264160"/>
            </a:xfrm>
            <a:custGeom>
              <a:avLst/>
              <a:gdLst/>
              <a:ahLst/>
              <a:cxnLst/>
              <a:rect l="l" t="t" r="r" b="b"/>
              <a:pathLst>
                <a:path w="1336675" h="264160">
                  <a:moveTo>
                    <a:pt x="0" y="0"/>
                  </a:moveTo>
                  <a:lnTo>
                    <a:pt x="1204722" y="0"/>
                  </a:lnTo>
                  <a:lnTo>
                    <a:pt x="1336548" y="131826"/>
                  </a:lnTo>
                  <a:lnTo>
                    <a:pt x="1204722" y="263652"/>
                  </a:lnTo>
                  <a:lnTo>
                    <a:pt x="0" y="263652"/>
                  </a:lnTo>
                  <a:lnTo>
                    <a:pt x="0" y="0"/>
                  </a:lnTo>
                  <a:close/>
                </a:path>
              </a:pathLst>
            </a:custGeom>
            <a:ln w="12700">
              <a:solidFill>
                <a:srgbClr val="AA3516"/>
              </a:solidFill>
            </a:ln>
          </p:spPr>
          <p:txBody>
            <a:bodyPr wrap="square" lIns="0" tIns="0" rIns="0" bIns="0" rtlCol="0"/>
            <a:lstStyle/>
            <a:p>
              <a:endParaRPr/>
            </a:p>
          </p:txBody>
        </p:sp>
      </p:grpSp>
      <p:sp>
        <p:nvSpPr>
          <p:cNvPr id="19" name="object 19"/>
          <p:cNvSpPr txBox="1"/>
          <p:nvPr/>
        </p:nvSpPr>
        <p:spPr>
          <a:xfrm>
            <a:off x="8504046" y="5242052"/>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grpSp>
        <p:nvGrpSpPr>
          <p:cNvPr id="20" name="object 20"/>
          <p:cNvGrpSpPr/>
          <p:nvPr/>
        </p:nvGrpSpPr>
        <p:grpSpPr>
          <a:xfrm>
            <a:off x="8145526" y="6237478"/>
            <a:ext cx="1349375" cy="276860"/>
            <a:chOff x="8145526" y="6237478"/>
            <a:chExt cx="1349375" cy="276860"/>
          </a:xfrm>
        </p:grpSpPr>
        <p:sp>
          <p:nvSpPr>
            <p:cNvPr id="21" name="object 21"/>
            <p:cNvSpPr/>
            <p:nvPr/>
          </p:nvSpPr>
          <p:spPr>
            <a:xfrm>
              <a:off x="8151876" y="6243828"/>
              <a:ext cx="1336675" cy="264160"/>
            </a:xfrm>
            <a:custGeom>
              <a:avLst/>
              <a:gdLst/>
              <a:ahLst/>
              <a:cxnLst/>
              <a:rect l="l" t="t" r="r" b="b"/>
              <a:pathLst>
                <a:path w="1336675" h="264159">
                  <a:moveTo>
                    <a:pt x="1204722" y="0"/>
                  </a:moveTo>
                  <a:lnTo>
                    <a:pt x="0" y="0"/>
                  </a:lnTo>
                  <a:lnTo>
                    <a:pt x="0" y="263652"/>
                  </a:lnTo>
                  <a:lnTo>
                    <a:pt x="1204722" y="263652"/>
                  </a:lnTo>
                  <a:lnTo>
                    <a:pt x="1336548" y="131826"/>
                  </a:lnTo>
                  <a:lnTo>
                    <a:pt x="1204722" y="0"/>
                  </a:lnTo>
                  <a:close/>
                </a:path>
              </a:pathLst>
            </a:custGeom>
            <a:solidFill>
              <a:srgbClr val="E84B21"/>
            </a:solidFill>
          </p:spPr>
          <p:txBody>
            <a:bodyPr wrap="square" lIns="0" tIns="0" rIns="0" bIns="0" rtlCol="0"/>
            <a:lstStyle/>
            <a:p>
              <a:endParaRPr/>
            </a:p>
          </p:txBody>
        </p:sp>
        <p:sp>
          <p:nvSpPr>
            <p:cNvPr id="22" name="object 22"/>
            <p:cNvSpPr/>
            <p:nvPr/>
          </p:nvSpPr>
          <p:spPr>
            <a:xfrm>
              <a:off x="8151876" y="6243828"/>
              <a:ext cx="1336675" cy="264160"/>
            </a:xfrm>
            <a:custGeom>
              <a:avLst/>
              <a:gdLst/>
              <a:ahLst/>
              <a:cxnLst/>
              <a:rect l="l" t="t" r="r" b="b"/>
              <a:pathLst>
                <a:path w="1336675" h="264159">
                  <a:moveTo>
                    <a:pt x="0" y="0"/>
                  </a:moveTo>
                  <a:lnTo>
                    <a:pt x="1204722" y="0"/>
                  </a:lnTo>
                  <a:lnTo>
                    <a:pt x="1336548" y="131826"/>
                  </a:lnTo>
                  <a:lnTo>
                    <a:pt x="1204722" y="263652"/>
                  </a:lnTo>
                  <a:lnTo>
                    <a:pt x="0" y="263652"/>
                  </a:lnTo>
                  <a:lnTo>
                    <a:pt x="0" y="0"/>
                  </a:lnTo>
                  <a:close/>
                </a:path>
              </a:pathLst>
            </a:custGeom>
            <a:ln w="12699">
              <a:solidFill>
                <a:srgbClr val="AA3516"/>
              </a:solidFill>
            </a:ln>
          </p:spPr>
          <p:txBody>
            <a:bodyPr wrap="square" lIns="0" tIns="0" rIns="0" bIns="0" rtlCol="0"/>
            <a:lstStyle/>
            <a:p>
              <a:endParaRPr/>
            </a:p>
          </p:txBody>
        </p:sp>
      </p:grpSp>
      <p:sp>
        <p:nvSpPr>
          <p:cNvPr id="23" name="object 23"/>
          <p:cNvSpPr txBox="1"/>
          <p:nvPr/>
        </p:nvSpPr>
        <p:spPr>
          <a:xfrm>
            <a:off x="8526906" y="6211925"/>
            <a:ext cx="523875" cy="299720"/>
          </a:xfrm>
          <a:prstGeom prst="rect">
            <a:avLst/>
          </a:prstGeom>
        </p:spPr>
        <p:txBody>
          <a:bodyPr vert="horz" wrap="square" lIns="0" tIns="12700" rIns="0" bIns="0" rtlCol="0">
            <a:spAutoFit/>
          </a:bodyPr>
          <a:lstStyle/>
          <a:p>
            <a:pPr marL="12700">
              <a:lnSpc>
                <a:spcPct val="100000"/>
              </a:lnSpc>
              <a:spcBef>
                <a:spcPts val="100"/>
              </a:spcBef>
            </a:pPr>
            <a:r>
              <a:rPr sz="1800" spc="-5" dirty="0">
                <a:solidFill>
                  <a:srgbClr val="FFFFFF"/>
                </a:solidFill>
                <a:latin typeface="Calibri"/>
                <a:cs typeface="Calibri"/>
              </a:rPr>
              <a:t>n</a:t>
            </a:r>
            <a:r>
              <a:rPr sz="1800" dirty="0">
                <a:solidFill>
                  <a:srgbClr val="FFFFFF"/>
                </a:solidFill>
                <a:latin typeface="Calibri"/>
                <a:cs typeface="Calibri"/>
              </a:rPr>
              <a:t>g</a:t>
            </a:r>
            <a:r>
              <a:rPr sz="1800" spc="-5" dirty="0">
                <a:solidFill>
                  <a:srgbClr val="FFFFFF"/>
                </a:solidFill>
                <a:latin typeface="Calibri"/>
                <a:cs typeface="Calibri"/>
              </a:rPr>
              <a:t>i</a:t>
            </a:r>
            <a:r>
              <a:rPr sz="1800" spc="-10" dirty="0">
                <a:solidFill>
                  <a:srgbClr val="FFFFFF"/>
                </a:solidFill>
                <a:latin typeface="Calibri"/>
                <a:cs typeface="Calibri"/>
              </a:rPr>
              <a:t>n</a:t>
            </a:r>
            <a:r>
              <a:rPr sz="1800" dirty="0">
                <a:solidFill>
                  <a:srgbClr val="FFFFFF"/>
                </a:solidFill>
                <a:latin typeface="Calibri"/>
                <a:cs typeface="Calibri"/>
              </a:rPr>
              <a:t>x</a:t>
            </a:r>
            <a:endParaRPr sz="1800">
              <a:latin typeface="Calibri"/>
              <a:cs typeface="Calibri"/>
            </a:endParaRPr>
          </a:p>
        </p:txBody>
      </p:sp>
      <p:grpSp>
        <p:nvGrpSpPr>
          <p:cNvPr id="24" name="object 24"/>
          <p:cNvGrpSpPr/>
          <p:nvPr/>
        </p:nvGrpSpPr>
        <p:grpSpPr>
          <a:xfrm>
            <a:off x="9827990" y="5160186"/>
            <a:ext cx="694055" cy="527685"/>
            <a:chOff x="9827990" y="5160186"/>
            <a:chExt cx="694055" cy="527685"/>
          </a:xfrm>
        </p:grpSpPr>
        <p:sp>
          <p:nvSpPr>
            <p:cNvPr id="25" name="object 25"/>
            <p:cNvSpPr/>
            <p:nvPr/>
          </p:nvSpPr>
          <p:spPr>
            <a:xfrm>
              <a:off x="9827990" y="5160186"/>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2" y="527664"/>
                  </a:lnTo>
                  <a:lnTo>
                    <a:pt x="222659" y="471129"/>
                  </a:lnTo>
                  <a:lnTo>
                    <a:pt x="56504" y="471129"/>
                  </a:lnTo>
                  <a:lnTo>
                    <a:pt x="56504" y="56535"/>
                  </a:lnTo>
                  <a:lnTo>
                    <a:pt x="637260" y="56535"/>
                  </a:lnTo>
                  <a:lnTo>
                    <a:pt x="693797" y="0"/>
                  </a:lnTo>
                  <a:close/>
                </a:path>
              </a:pathLst>
            </a:custGeom>
            <a:solidFill>
              <a:srgbClr val="E84B21"/>
            </a:solidFill>
          </p:spPr>
          <p:txBody>
            <a:bodyPr wrap="square" lIns="0" tIns="0" rIns="0" bIns="0" rtlCol="0"/>
            <a:lstStyle/>
            <a:p>
              <a:endParaRPr/>
            </a:p>
          </p:txBody>
        </p:sp>
        <p:sp>
          <p:nvSpPr>
            <p:cNvPr id="26" name="object 26"/>
            <p:cNvSpPr/>
            <p:nvPr/>
          </p:nvSpPr>
          <p:spPr>
            <a:xfrm>
              <a:off x="10072088" y="5225796"/>
              <a:ext cx="264160" cy="75565"/>
            </a:xfrm>
            <a:custGeom>
              <a:avLst/>
              <a:gdLst/>
              <a:ahLst/>
              <a:cxnLst/>
              <a:rect l="l" t="t" r="r" b="b"/>
              <a:pathLst>
                <a:path w="264159" h="75564">
                  <a:moveTo>
                    <a:pt x="131843" y="0"/>
                  </a:moveTo>
                  <a:lnTo>
                    <a:pt x="80523" y="2951"/>
                  </a:lnTo>
                  <a:lnTo>
                    <a:pt x="38615" y="11002"/>
                  </a:lnTo>
                  <a:lnTo>
                    <a:pt x="10360" y="22942"/>
                  </a:lnTo>
                  <a:lnTo>
                    <a:pt x="0" y="37564"/>
                  </a:lnTo>
                  <a:lnTo>
                    <a:pt x="10360" y="52186"/>
                  </a:lnTo>
                  <a:lnTo>
                    <a:pt x="38615" y="64126"/>
                  </a:lnTo>
                  <a:lnTo>
                    <a:pt x="80523" y="72176"/>
                  </a:lnTo>
                  <a:lnTo>
                    <a:pt x="131843" y="75128"/>
                  </a:lnTo>
                  <a:lnTo>
                    <a:pt x="183163" y="72176"/>
                  </a:lnTo>
                  <a:lnTo>
                    <a:pt x="225071" y="64126"/>
                  </a:lnTo>
                  <a:lnTo>
                    <a:pt x="253326" y="52186"/>
                  </a:lnTo>
                  <a:lnTo>
                    <a:pt x="263687" y="37564"/>
                  </a:lnTo>
                  <a:lnTo>
                    <a:pt x="253326" y="22942"/>
                  </a:lnTo>
                  <a:lnTo>
                    <a:pt x="225071" y="11002"/>
                  </a:lnTo>
                  <a:lnTo>
                    <a:pt x="183163" y="2951"/>
                  </a:lnTo>
                  <a:lnTo>
                    <a:pt x="131843" y="0"/>
                  </a:lnTo>
                  <a:close/>
                </a:path>
              </a:pathLst>
            </a:custGeom>
            <a:solidFill>
              <a:srgbClr val="FF6600"/>
            </a:solidFill>
          </p:spPr>
          <p:txBody>
            <a:bodyPr wrap="square" lIns="0" tIns="0" rIns="0" bIns="0" rtlCol="0"/>
            <a:lstStyle/>
            <a:p>
              <a:endParaRPr/>
            </a:p>
          </p:txBody>
        </p:sp>
        <p:pic>
          <p:nvPicPr>
            <p:cNvPr id="27" name="object 27"/>
            <p:cNvPicPr/>
            <p:nvPr/>
          </p:nvPicPr>
          <p:blipFill>
            <a:blip r:embed="rId4" cstate="print"/>
            <a:stretch>
              <a:fillRect/>
            </a:stretch>
          </p:blipFill>
          <p:spPr>
            <a:xfrm>
              <a:off x="10072088" y="5282143"/>
              <a:ext cx="226908" cy="251853"/>
            </a:xfrm>
            <a:prstGeom prst="rect">
              <a:avLst/>
            </a:prstGeom>
          </p:spPr>
        </p:pic>
      </p:grpSp>
      <p:grpSp>
        <p:nvGrpSpPr>
          <p:cNvPr id="28" name="object 28"/>
          <p:cNvGrpSpPr/>
          <p:nvPr/>
        </p:nvGrpSpPr>
        <p:grpSpPr>
          <a:xfrm>
            <a:off x="9827990" y="6149261"/>
            <a:ext cx="753745" cy="641350"/>
            <a:chOff x="9827990" y="6149261"/>
            <a:chExt cx="753745" cy="641350"/>
          </a:xfrm>
        </p:grpSpPr>
        <p:sp>
          <p:nvSpPr>
            <p:cNvPr id="29" name="object 29"/>
            <p:cNvSpPr/>
            <p:nvPr/>
          </p:nvSpPr>
          <p:spPr>
            <a:xfrm>
              <a:off x="10032476" y="6248421"/>
              <a:ext cx="335280" cy="335915"/>
            </a:xfrm>
            <a:custGeom>
              <a:avLst/>
              <a:gdLst/>
              <a:ahLst/>
              <a:cxnLst/>
              <a:rect l="l" t="t" r="r" b="b"/>
              <a:pathLst>
                <a:path w="335279" h="335915">
                  <a:moveTo>
                    <a:pt x="167596" y="0"/>
                  </a:moveTo>
                  <a:lnTo>
                    <a:pt x="123022" y="5985"/>
                  </a:lnTo>
                  <a:lnTo>
                    <a:pt x="82981" y="22881"/>
                  </a:lnTo>
                  <a:lnTo>
                    <a:pt x="49066" y="49093"/>
                  </a:lnTo>
                  <a:lnTo>
                    <a:pt x="22868" y="83027"/>
                  </a:lnTo>
                  <a:lnTo>
                    <a:pt x="5982" y="123090"/>
                  </a:lnTo>
                  <a:lnTo>
                    <a:pt x="0" y="167689"/>
                  </a:lnTo>
                  <a:lnTo>
                    <a:pt x="5982" y="212288"/>
                  </a:lnTo>
                  <a:lnTo>
                    <a:pt x="22869" y="252351"/>
                  </a:lnTo>
                  <a:lnTo>
                    <a:pt x="49066" y="286285"/>
                  </a:lnTo>
                  <a:lnTo>
                    <a:pt x="82982" y="312497"/>
                  </a:lnTo>
                  <a:lnTo>
                    <a:pt x="123023" y="329392"/>
                  </a:lnTo>
                  <a:lnTo>
                    <a:pt x="167597" y="335378"/>
                  </a:lnTo>
                  <a:lnTo>
                    <a:pt x="212171" y="329392"/>
                  </a:lnTo>
                  <a:lnTo>
                    <a:pt x="252212" y="312497"/>
                  </a:lnTo>
                  <a:lnTo>
                    <a:pt x="259720" y="306695"/>
                  </a:lnTo>
                  <a:lnTo>
                    <a:pt x="143339" y="306695"/>
                  </a:lnTo>
                  <a:lnTo>
                    <a:pt x="98911" y="290946"/>
                  </a:lnTo>
                  <a:lnTo>
                    <a:pt x="62793" y="262125"/>
                  </a:lnTo>
                  <a:lnTo>
                    <a:pt x="37840" y="223043"/>
                  </a:lnTo>
                  <a:lnTo>
                    <a:pt x="26903" y="176515"/>
                  </a:lnTo>
                  <a:lnTo>
                    <a:pt x="334010" y="176515"/>
                  </a:lnTo>
                  <a:lnTo>
                    <a:pt x="335194" y="167689"/>
                  </a:lnTo>
                  <a:lnTo>
                    <a:pt x="334010" y="158863"/>
                  </a:lnTo>
                  <a:lnTo>
                    <a:pt x="26903" y="158863"/>
                  </a:lnTo>
                  <a:lnTo>
                    <a:pt x="37840" y="112335"/>
                  </a:lnTo>
                  <a:lnTo>
                    <a:pt x="62793" y="73253"/>
                  </a:lnTo>
                  <a:lnTo>
                    <a:pt x="98911" y="44432"/>
                  </a:lnTo>
                  <a:lnTo>
                    <a:pt x="143339" y="28683"/>
                  </a:lnTo>
                  <a:lnTo>
                    <a:pt x="259719" y="28683"/>
                  </a:lnTo>
                  <a:lnTo>
                    <a:pt x="252212" y="22881"/>
                  </a:lnTo>
                  <a:lnTo>
                    <a:pt x="212171" y="5985"/>
                  </a:lnTo>
                  <a:lnTo>
                    <a:pt x="167596" y="0"/>
                  </a:lnTo>
                  <a:close/>
                </a:path>
                <a:path w="335279" h="335915">
                  <a:moveTo>
                    <a:pt x="97471" y="176515"/>
                  </a:moveTo>
                  <a:lnTo>
                    <a:pt x="79829" y="176515"/>
                  </a:lnTo>
                  <a:lnTo>
                    <a:pt x="87209" y="213114"/>
                  </a:lnTo>
                  <a:lnTo>
                    <a:pt x="102157" y="247231"/>
                  </a:lnTo>
                  <a:lnTo>
                    <a:pt x="121818" y="278535"/>
                  </a:lnTo>
                  <a:lnTo>
                    <a:pt x="143339" y="306695"/>
                  </a:lnTo>
                  <a:lnTo>
                    <a:pt x="191854" y="306695"/>
                  </a:lnTo>
                  <a:lnTo>
                    <a:pt x="198619" y="297869"/>
                  </a:lnTo>
                  <a:lnTo>
                    <a:pt x="158776" y="297869"/>
                  </a:lnTo>
                  <a:lnTo>
                    <a:pt x="137785" y="270592"/>
                  </a:lnTo>
                  <a:lnTo>
                    <a:pt x="118861" y="241163"/>
                  </a:lnTo>
                  <a:lnTo>
                    <a:pt x="104569" y="209749"/>
                  </a:lnTo>
                  <a:lnTo>
                    <a:pt x="97471" y="176515"/>
                  </a:lnTo>
                  <a:close/>
                </a:path>
                <a:path w="335279" h="335915">
                  <a:moveTo>
                    <a:pt x="334010" y="176515"/>
                  </a:moveTo>
                  <a:lnTo>
                    <a:pt x="308290" y="176515"/>
                  </a:lnTo>
                  <a:lnTo>
                    <a:pt x="297354" y="223043"/>
                  </a:lnTo>
                  <a:lnTo>
                    <a:pt x="272400" y="262125"/>
                  </a:lnTo>
                  <a:lnTo>
                    <a:pt x="236283" y="290946"/>
                  </a:lnTo>
                  <a:lnTo>
                    <a:pt x="191854" y="306695"/>
                  </a:lnTo>
                  <a:lnTo>
                    <a:pt x="259720" y="306695"/>
                  </a:lnTo>
                  <a:lnTo>
                    <a:pt x="286128" y="286285"/>
                  </a:lnTo>
                  <a:lnTo>
                    <a:pt x="312325" y="252351"/>
                  </a:lnTo>
                  <a:lnTo>
                    <a:pt x="329211" y="212288"/>
                  </a:lnTo>
                  <a:lnTo>
                    <a:pt x="334010" y="176515"/>
                  </a:lnTo>
                  <a:close/>
                </a:path>
                <a:path w="335279" h="335915">
                  <a:moveTo>
                    <a:pt x="176418" y="176515"/>
                  </a:moveTo>
                  <a:lnTo>
                    <a:pt x="158776" y="176515"/>
                  </a:lnTo>
                  <a:lnTo>
                    <a:pt x="158776" y="297869"/>
                  </a:lnTo>
                  <a:lnTo>
                    <a:pt x="176418" y="297869"/>
                  </a:lnTo>
                  <a:lnTo>
                    <a:pt x="176418" y="176515"/>
                  </a:lnTo>
                  <a:close/>
                </a:path>
                <a:path w="335279" h="335915">
                  <a:moveTo>
                    <a:pt x="255365" y="176515"/>
                  </a:moveTo>
                  <a:lnTo>
                    <a:pt x="237723" y="176515"/>
                  </a:lnTo>
                  <a:lnTo>
                    <a:pt x="230625" y="209749"/>
                  </a:lnTo>
                  <a:lnTo>
                    <a:pt x="216332" y="241163"/>
                  </a:lnTo>
                  <a:lnTo>
                    <a:pt x="197409" y="270592"/>
                  </a:lnTo>
                  <a:lnTo>
                    <a:pt x="176418" y="297869"/>
                  </a:lnTo>
                  <a:lnTo>
                    <a:pt x="198619" y="297869"/>
                  </a:lnTo>
                  <a:lnTo>
                    <a:pt x="213438" y="278535"/>
                  </a:lnTo>
                  <a:lnTo>
                    <a:pt x="233202" y="247231"/>
                  </a:lnTo>
                  <a:lnTo>
                    <a:pt x="248170" y="213114"/>
                  </a:lnTo>
                  <a:lnTo>
                    <a:pt x="255365" y="176515"/>
                  </a:lnTo>
                  <a:close/>
                </a:path>
                <a:path w="335279" h="335915">
                  <a:moveTo>
                    <a:pt x="191854" y="28683"/>
                  </a:moveTo>
                  <a:lnTo>
                    <a:pt x="143339" y="28683"/>
                  </a:lnTo>
                  <a:lnTo>
                    <a:pt x="121755" y="56843"/>
                  </a:lnTo>
                  <a:lnTo>
                    <a:pt x="101991" y="88147"/>
                  </a:lnTo>
                  <a:lnTo>
                    <a:pt x="87023" y="122264"/>
                  </a:lnTo>
                  <a:lnTo>
                    <a:pt x="79829" y="158863"/>
                  </a:lnTo>
                  <a:lnTo>
                    <a:pt x="97471" y="158863"/>
                  </a:lnTo>
                  <a:lnTo>
                    <a:pt x="104569" y="125629"/>
                  </a:lnTo>
                  <a:lnTo>
                    <a:pt x="118861" y="94214"/>
                  </a:lnTo>
                  <a:lnTo>
                    <a:pt x="137832" y="64724"/>
                  </a:lnTo>
                  <a:lnTo>
                    <a:pt x="158776" y="37509"/>
                  </a:lnTo>
                  <a:lnTo>
                    <a:pt x="198619" y="37509"/>
                  </a:lnTo>
                  <a:lnTo>
                    <a:pt x="191854" y="28683"/>
                  </a:lnTo>
                  <a:close/>
                </a:path>
                <a:path w="335279" h="335915">
                  <a:moveTo>
                    <a:pt x="176417" y="37509"/>
                  </a:moveTo>
                  <a:lnTo>
                    <a:pt x="158776" y="37509"/>
                  </a:lnTo>
                  <a:lnTo>
                    <a:pt x="158776" y="158863"/>
                  </a:lnTo>
                  <a:lnTo>
                    <a:pt x="176418" y="158863"/>
                  </a:lnTo>
                  <a:lnTo>
                    <a:pt x="176417" y="37509"/>
                  </a:lnTo>
                  <a:close/>
                </a:path>
                <a:path w="335279" h="335915">
                  <a:moveTo>
                    <a:pt x="198619" y="37509"/>
                  </a:moveTo>
                  <a:lnTo>
                    <a:pt x="176417" y="37509"/>
                  </a:lnTo>
                  <a:lnTo>
                    <a:pt x="197449" y="64786"/>
                  </a:lnTo>
                  <a:lnTo>
                    <a:pt x="216332" y="94049"/>
                  </a:lnTo>
                  <a:lnTo>
                    <a:pt x="230625" y="125443"/>
                  </a:lnTo>
                  <a:lnTo>
                    <a:pt x="237723" y="158863"/>
                  </a:lnTo>
                  <a:lnTo>
                    <a:pt x="255365" y="158863"/>
                  </a:lnTo>
                  <a:lnTo>
                    <a:pt x="248170" y="122264"/>
                  </a:lnTo>
                  <a:lnTo>
                    <a:pt x="233202" y="88147"/>
                  </a:lnTo>
                  <a:lnTo>
                    <a:pt x="213438" y="56843"/>
                  </a:lnTo>
                  <a:lnTo>
                    <a:pt x="198619" y="37509"/>
                  </a:lnTo>
                  <a:close/>
                </a:path>
                <a:path w="335279" h="335915">
                  <a:moveTo>
                    <a:pt x="259719" y="28683"/>
                  </a:moveTo>
                  <a:lnTo>
                    <a:pt x="191854" y="28683"/>
                  </a:lnTo>
                  <a:lnTo>
                    <a:pt x="236282" y="44432"/>
                  </a:lnTo>
                  <a:lnTo>
                    <a:pt x="272400" y="73253"/>
                  </a:lnTo>
                  <a:lnTo>
                    <a:pt x="297354" y="112335"/>
                  </a:lnTo>
                  <a:lnTo>
                    <a:pt x="308290" y="158863"/>
                  </a:lnTo>
                  <a:lnTo>
                    <a:pt x="334010" y="158863"/>
                  </a:lnTo>
                  <a:lnTo>
                    <a:pt x="329211" y="123090"/>
                  </a:lnTo>
                  <a:lnTo>
                    <a:pt x="312325" y="83027"/>
                  </a:lnTo>
                  <a:lnTo>
                    <a:pt x="286127" y="49093"/>
                  </a:lnTo>
                  <a:lnTo>
                    <a:pt x="259719" y="28683"/>
                  </a:lnTo>
                  <a:close/>
                </a:path>
              </a:pathLst>
            </a:custGeom>
            <a:solidFill>
              <a:srgbClr val="FF6600"/>
            </a:solidFill>
          </p:spPr>
          <p:txBody>
            <a:bodyPr wrap="square" lIns="0" tIns="0" rIns="0" bIns="0" rtlCol="0"/>
            <a:lstStyle/>
            <a:p>
              <a:endParaRPr/>
            </a:p>
          </p:txBody>
        </p:sp>
        <p:sp>
          <p:nvSpPr>
            <p:cNvPr id="30" name="object 30"/>
            <p:cNvSpPr/>
            <p:nvPr/>
          </p:nvSpPr>
          <p:spPr>
            <a:xfrm>
              <a:off x="9827990" y="6149261"/>
              <a:ext cx="753745" cy="641350"/>
            </a:xfrm>
            <a:custGeom>
              <a:avLst/>
              <a:gdLst/>
              <a:ahLst/>
              <a:cxnLst/>
              <a:rect l="l" t="t" r="r" b="b"/>
              <a:pathLst>
                <a:path w="753745" h="641350">
                  <a:moveTo>
                    <a:pt x="546209" y="584200"/>
                  </a:moveTo>
                  <a:lnTo>
                    <a:pt x="207182" y="584200"/>
                  </a:lnTo>
                  <a:lnTo>
                    <a:pt x="207182" y="640735"/>
                  </a:lnTo>
                  <a:lnTo>
                    <a:pt x="546209" y="640735"/>
                  </a:lnTo>
                  <a:lnTo>
                    <a:pt x="546209" y="584200"/>
                  </a:lnTo>
                  <a:close/>
                </a:path>
                <a:path w="753745" h="641350">
                  <a:moveTo>
                    <a:pt x="452035" y="527664"/>
                  </a:moveTo>
                  <a:lnTo>
                    <a:pt x="301356" y="527664"/>
                  </a:lnTo>
                  <a:lnTo>
                    <a:pt x="301356" y="584200"/>
                  </a:lnTo>
                  <a:lnTo>
                    <a:pt x="452035" y="584200"/>
                  </a:lnTo>
                  <a:lnTo>
                    <a:pt x="452035" y="527664"/>
                  </a:lnTo>
                  <a:close/>
                </a:path>
                <a:path w="753745" h="641350">
                  <a:moveTo>
                    <a:pt x="715722" y="0"/>
                  </a:moveTo>
                  <a:lnTo>
                    <a:pt x="37669" y="0"/>
                  </a:lnTo>
                  <a:lnTo>
                    <a:pt x="23043" y="2974"/>
                  </a:lnTo>
                  <a:lnTo>
                    <a:pt x="11065" y="11071"/>
                  </a:lnTo>
                  <a:lnTo>
                    <a:pt x="2972" y="23055"/>
                  </a:lnTo>
                  <a:lnTo>
                    <a:pt x="0" y="37690"/>
                  </a:lnTo>
                  <a:lnTo>
                    <a:pt x="0" y="489974"/>
                  </a:lnTo>
                  <a:lnTo>
                    <a:pt x="2972" y="504608"/>
                  </a:lnTo>
                  <a:lnTo>
                    <a:pt x="11065" y="516593"/>
                  </a:lnTo>
                  <a:lnTo>
                    <a:pt x="23043" y="524690"/>
                  </a:lnTo>
                  <a:lnTo>
                    <a:pt x="37669" y="527664"/>
                  </a:lnTo>
                  <a:lnTo>
                    <a:pt x="715722" y="527664"/>
                  </a:lnTo>
                  <a:lnTo>
                    <a:pt x="730349" y="524690"/>
                  </a:lnTo>
                  <a:lnTo>
                    <a:pt x="742326" y="516593"/>
                  </a:lnTo>
                  <a:lnTo>
                    <a:pt x="750420" y="504608"/>
                  </a:lnTo>
                  <a:lnTo>
                    <a:pt x="753392" y="489974"/>
                  </a:lnTo>
                  <a:lnTo>
                    <a:pt x="753392" y="471129"/>
                  </a:lnTo>
                  <a:lnTo>
                    <a:pt x="56504" y="471129"/>
                  </a:lnTo>
                  <a:lnTo>
                    <a:pt x="56504" y="56535"/>
                  </a:lnTo>
                  <a:lnTo>
                    <a:pt x="753392" y="56535"/>
                  </a:lnTo>
                  <a:lnTo>
                    <a:pt x="753392" y="37690"/>
                  </a:lnTo>
                  <a:lnTo>
                    <a:pt x="750420" y="23055"/>
                  </a:lnTo>
                  <a:lnTo>
                    <a:pt x="742326" y="11071"/>
                  </a:lnTo>
                  <a:lnTo>
                    <a:pt x="730349" y="2974"/>
                  </a:lnTo>
                  <a:lnTo>
                    <a:pt x="715722" y="0"/>
                  </a:lnTo>
                  <a:close/>
                </a:path>
                <a:path w="753745" h="641350">
                  <a:moveTo>
                    <a:pt x="753392" y="56535"/>
                  </a:moveTo>
                  <a:lnTo>
                    <a:pt x="696888" y="56535"/>
                  </a:lnTo>
                  <a:lnTo>
                    <a:pt x="696888" y="471129"/>
                  </a:lnTo>
                  <a:lnTo>
                    <a:pt x="753392" y="471129"/>
                  </a:lnTo>
                  <a:lnTo>
                    <a:pt x="753392" y="56535"/>
                  </a:lnTo>
                  <a:close/>
                </a:path>
              </a:pathLst>
            </a:custGeom>
            <a:solidFill>
              <a:srgbClr val="E84B21"/>
            </a:solidFill>
          </p:spPr>
          <p:txBody>
            <a:bodyPr wrap="square" lIns="0" tIns="0" rIns="0" bIns="0" rtlCol="0"/>
            <a:lstStyle/>
            <a:p>
              <a:endParaRPr/>
            </a:p>
          </p:txBody>
        </p:sp>
      </p:grpSp>
      <p:grpSp>
        <p:nvGrpSpPr>
          <p:cNvPr id="31" name="object 31"/>
          <p:cNvGrpSpPr/>
          <p:nvPr/>
        </p:nvGrpSpPr>
        <p:grpSpPr>
          <a:xfrm>
            <a:off x="2451861" y="4789678"/>
            <a:ext cx="1349375" cy="278130"/>
            <a:chOff x="2451861" y="4789678"/>
            <a:chExt cx="1349375" cy="278130"/>
          </a:xfrm>
        </p:grpSpPr>
        <p:sp>
          <p:nvSpPr>
            <p:cNvPr id="32" name="object 32"/>
            <p:cNvSpPr/>
            <p:nvPr/>
          </p:nvSpPr>
          <p:spPr>
            <a:xfrm>
              <a:off x="2458211" y="4796028"/>
              <a:ext cx="1336675" cy="265430"/>
            </a:xfrm>
            <a:custGeom>
              <a:avLst/>
              <a:gdLst/>
              <a:ahLst/>
              <a:cxnLst/>
              <a:rect l="l" t="t" r="r" b="b"/>
              <a:pathLst>
                <a:path w="1336675" h="265429">
                  <a:moveTo>
                    <a:pt x="1203960" y="0"/>
                  </a:moveTo>
                  <a:lnTo>
                    <a:pt x="0" y="0"/>
                  </a:lnTo>
                  <a:lnTo>
                    <a:pt x="0" y="265176"/>
                  </a:lnTo>
                  <a:lnTo>
                    <a:pt x="1203960" y="265176"/>
                  </a:lnTo>
                  <a:lnTo>
                    <a:pt x="1336548" y="132588"/>
                  </a:lnTo>
                  <a:lnTo>
                    <a:pt x="1203960" y="0"/>
                  </a:lnTo>
                  <a:close/>
                </a:path>
              </a:pathLst>
            </a:custGeom>
            <a:solidFill>
              <a:srgbClr val="E84B21"/>
            </a:solidFill>
          </p:spPr>
          <p:txBody>
            <a:bodyPr wrap="square" lIns="0" tIns="0" rIns="0" bIns="0" rtlCol="0"/>
            <a:lstStyle/>
            <a:p>
              <a:endParaRPr/>
            </a:p>
          </p:txBody>
        </p:sp>
        <p:sp>
          <p:nvSpPr>
            <p:cNvPr id="33" name="object 33"/>
            <p:cNvSpPr/>
            <p:nvPr/>
          </p:nvSpPr>
          <p:spPr>
            <a:xfrm>
              <a:off x="2458211" y="4796028"/>
              <a:ext cx="1336675" cy="265430"/>
            </a:xfrm>
            <a:custGeom>
              <a:avLst/>
              <a:gdLst/>
              <a:ahLst/>
              <a:cxnLst/>
              <a:rect l="l" t="t" r="r" b="b"/>
              <a:pathLst>
                <a:path w="1336675" h="265429">
                  <a:moveTo>
                    <a:pt x="0" y="0"/>
                  </a:moveTo>
                  <a:lnTo>
                    <a:pt x="1203960" y="0"/>
                  </a:lnTo>
                  <a:lnTo>
                    <a:pt x="1336548" y="132588"/>
                  </a:lnTo>
                  <a:lnTo>
                    <a:pt x="1203960" y="265176"/>
                  </a:lnTo>
                  <a:lnTo>
                    <a:pt x="0" y="265176"/>
                  </a:lnTo>
                  <a:lnTo>
                    <a:pt x="0" y="0"/>
                  </a:lnTo>
                  <a:close/>
                </a:path>
              </a:pathLst>
            </a:custGeom>
            <a:ln w="12700">
              <a:solidFill>
                <a:srgbClr val="AA3516"/>
              </a:solidFill>
            </a:ln>
          </p:spPr>
          <p:txBody>
            <a:bodyPr wrap="square" lIns="0" tIns="0" rIns="0" bIns="0" rtlCol="0"/>
            <a:lstStyle/>
            <a:p>
              <a:endParaRPr/>
            </a:p>
          </p:txBody>
        </p:sp>
      </p:grpSp>
      <p:sp>
        <p:nvSpPr>
          <p:cNvPr id="34" name="object 34"/>
          <p:cNvSpPr txBox="1"/>
          <p:nvPr/>
        </p:nvSpPr>
        <p:spPr>
          <a:xfrm>
            <a:off x="2809494" y="4765040"/>
            <a:ext cx="568960" cy="299720"/>
          </a:xfrm>
          <a:prstGeom prst="rect">
            <a:avLst/>
          </a:prstGeom>
        </p:spPr>
        <p:txBody>
          <a:bodyPr vert="horz" wrap="square" lIns="0" tIns="12700" rIns="0" bIns="0" rtlCol="0">
            <a:spAutoFit/>
          </a:bodyPr>
          <a:lstStyle/>
          <a:p>
            <a:pPr marL="12700">
              <a:lnSpc>
                <a:spcPct val="100000"/>
              </a:lnSpc>
              <a:spcBef>
                <a:spcPts val="100"/>
              </a:spcBef>
            </a:pPr>
            <a:r>
              <a:rPr sz="1800" spc="-35" dirty="0">
                <a:solidFill>
                  <a:srgbClr val="FFFFFF"/>
                </a:solidFill>
                <a:latin typeface="Calibri"/>
                <a:cs typeface="Calibri"/>
              </a:rPr>
              <a:t>m</a:t>
            </a:r>
            <a:r>
              <a:rPr sz="1800" spc="-15" dirty="0">
                <a:solidFill>
                  <a:srgbClr val="FFFFFF"/>
                </a:solidFill>
                <a:latin typeface="Calibri"/>
                <a:cs typeface="Calibri"/>
              </a:rPr>
              <a:t>y</a:t>
            </a:r>
            <a:r>
              <a:rPr sz="1800" spc="-5" dirty="0">
                <a:solidFill>
                  <a:srgbClr val="FFFFFF"/>
                </a:solidFill>
                <a:latin typeface="Calibri"/>
                <a:cs typeface="Calibri"/>
              </a:rPr>
              <a:t>s</a:t>
            </a:r>
            <a:r>
              <a:rPr sz="1800" spc="5" dirty="0">
                <a:solidFill>
                  <a:srgbClr val="FFFFFF"/>
                </a:solidFill>
                <a:latin typeface="Calibri"/>
                <a:cs typeface="Calibri"/>
              </a:rPr>
              <a:t>q</a:t>
            </a:r>
            <a:r>
              <a:rPr sz="1800" dirty="0">
                <a:solidFill>
                  <a:srgbClr val="FFFFFF"/>
                </a:solidFill>
                <a:latin typeface="Calibri"/>
                <a:cs typeface="Calibri"/>
              </a:rPr>
              <a:t>l</a:t>
            </a:r>
            <a:endParaRPr sz="1800">
              <a:latin typeface="Calibri"/>
              <a:cs typeface="Calibri"/>
            </a:endParaRPr>
          </a:p>
        </p:txBody>
      </p:sp>
      <p:grpSp>
        <p:nvGrpSpPr>
          <p:cNvPr id="35" name="object 35"/>
          <p:cNvGrpSpPr/>
          <p:nvPr/>
        </p:nvGrpSpPr>
        <p:grpSpPr>
          <a:xfrm>
            <a:off x="4097749" y="4651171"/>
            <a:ext cx="694055" cy="527685"/>
            <a:chOff x="4097749" y="4651171"/>
            <a:chExt cx="694055" cy="527685"/>
          </a:xfrm>
        </p:grpSpPr>
        <p:sp>
          <p:nvSpPr>
            <p:cNvPr id="36" name="object 36"/>
            <p:cNvSpPr/>
            <p:nvPr/>
          </p:nvSpPr>
          <p:spPr>
            <a:xfrm>
              <a:off x="4097749" y="4651171"/>
              <a:ext cx="694055" cy="527685"/>
            </a:xfrm>
            <a:custGeom>
              <a:avLst/>
              <a:gdLst/>
              <a:ahLst/>
              <a:cxnLst/>
              <a:rect l="l" t="t" r="r" b="b"/>
              <a:pathLst>
                <a:path w="694054" h="527685">
                  <a:moveTo>
                    <a:pt x="693797" y="0"/>
                  </a:moveTo>
                  <a:lnTo>
                    <a:pt x="37669" y="0"/>
                  </a:lnTo>
                  <a:lnTo>
                    <a:pt x="2972" y="23055"/>
                  </a:lnTo>
                  <a:lnTo>
                    <a:pt x="0" y="37690"/>
                  </a:lnTo>
                  <a:lnTo>
                    <a:pt x="0" y="489974"/>
                  </a:lnTo>
                  <a:lnTo>
                    <a:pt x="23043" y="524690"/>
                  </a:lnTo>
                  <a:lnTo>
                    <a:pt x="166122" y="527664"/>
                  </a:lnTo>
                  <a:lnTo>
                    <a:pt x="222659" y="471129"/>
                  </a:lnTo>
                  <a:lnTo>
                    <a:pt x="56504" y="471129"/>
                  </a:lnTo>
                  <a:lnTo>
                    <a:pt x="56504" y="56535"/>
                  </a:lnTo>
                  <a:lnTo>
                    <a:pt x="637260" y="56535"/>
                  </a:lnTo>
                  <a:lnTo>
                    <a:pt x="693797" y="0"/>
                  </a:lnTo>
                  <a:close/>
                </a:path>
              </a:pathLst>
            </a:custGeom>
            <a:solidFill>
              <a:srgbClr val="E84B21"/>
            </a:solidFill>
          </p:spPr>
          <p:txBody>
            <a:bodyPr wrap="square" lIns="0" tIns="0" rIns="0" bIns="0" rtlCol="0"/>
            <a:lstStyle/>
            <a:p>
              <a:endParaRPr/>
            </a:p>
          </p:txBody>
        </p:sp>
        <p:pic>
          <p:nvPicPr>
            <p:cNvPr id="37" name="object 37"/>
            <p:cNvPicPr/>
            <p:nvPr/>
          </p:nvPicPr>
          <p:blipFill>
            <a:blip r:embed="rId5" cstate="print"/>
            <a:stretch>
              <a:fillRect/>
            </a:stretch>
          </p:blipFill>
          <p:spPr>
            <a:xfrm>
              <a:off x="4225770" y="4794803"/>
              <a:ext cx="159968" cy="188633"/>
            </a:xfrm>
            <a:prstGeom prst="rect">
              <a:avLst/>
            </a:prstGeom>
          </p:spPr>
        </p:pic>
        <p:pic>
          <p:nvPicPr>
            <p:cNvPr id="38" name="object 38"/>
            <p:cNvPicPr/>
            <p:nvPr/>
          </p:nvPicPr>
          <p:blipFill>
            <a:blip r:embed="rId6" cstate="print"/>
            <a:stretch>
              <a:fillRect/>
            </a:stretch>
          </p:blipFill>
          <p:spPr>
            <a:xfrm>
              <a:off x="4489465" y="4795978"/>
              <a:ext cx="191862" cy="192930"/>
            </a:xfrm>
            <a:prstGeom prst="rect">
              <a:avLst/>
            </a:prstGeom>
          </p:spPr>
        </p:pic>
      </p:gr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6938" y="294894"/>
            <a:ext cx="2816861" cy="696595"/>
          </a:xfrm>
          <a:prstGeom prst="rect">
            <a:avLst/>
          </a:prstGeom>
        </p:spPr>
        <p:txBody>
          <a:bodyPr vert="horz" wrap="square" lIns="0" tIns="12700" rIns="0" bIns="0" rtlCol="0">
            <a:spAutoFit/>
          </a:bodyPr>
          <a:lstStyle/>
          <a:p>
            <a:pPr marL="12700">
              <a:lnSpc>
                <a:spcPct val="100000"/>
              </a:lnSpc>
              <a:spcBef>
                <a:spcPts val="100"/>
              </a:spcBef>
            </a:pPr>
            <a:r>
              <a:rPr sz="4400" b="0" spc="-10" dirty="0">
                <a:solidFill>
                  <a:srgbClr val="FF6600"/>
                </a:solidFill>
                <a:latin typeface="Calibri Light"/>
                <a:cs typeface="Calibri Light"/>
              </a:rPr>
              <a:t>List</a:t>
            </a:r>
            <a:r>
              <a:rPr sz="4400" b="0" spc="-100" dirty="0">
                <a:solidFill>
                  <a:srgbClr val="FF6600"/>
                </a:solidFill>
                <a:latin typeface="Calibri Light"/>
                <a:cs typeface="Calibri Light"/>
              </a:rPr>
              <a:t> </a:t>
            </a:r>
            <a:r>
              <a:rPr sz="4400" b="0" spc="-25" dirty="0">
                <a:solidFill>
                  <a:srgbClr val="FF6600"/>
                </a:solidFill>
                <a:latin typeface="Calibri Light"/>
                <a:cs typeface="Calibri Light"/>
              </a:rPr>
              <a:t>Roles</a:t>
            </a:r>
            <a:endParaRPr sz="4400" dirty="0">
              <a:latin typeface="Calibri Light"/>
              <a:cs typeface="Calibri Light"/>
            </a:endParaRPr>
          </a:p>
        </p:txBody>
      </p:sp>
      <p:sp>
        <p:nvSpPr>
          <p:cNvPr id="17" name="object 17"/>
          <p:cNvSpPr txBox="1">
            <a:spLocks noGrp="1"/>
          </p:cNvSpPr>
          <p:nvPr>
            <p:ph idx="1"/>
          </p:nvPr>
        </p:nvSpPr>
        <p:spPr>
          <a:xfrm>
            <a:off x="860462" y="2389913"/>
            <a:ext cx="9980611" cy="2239716"/>
          </a:xfrm>
          <a:prstGeom prst="rect">
            <a:avLst/>
          </a:prstGeom>
        </p:spPr>
        <p:txBody>
          <a:bodyPr vert="horz" wrap="square" lIns="0" tIns="13335" rIns="0" bIns="0" rtlCol="0">
            <a:spAutoFit/>
          </a:bodyPr>
          <a:lstStyle/>
          <a:p>
            <a:pPr marL="91440">
              <a:lnSpc>
                <a:spcPct val="100000"/>
              </a:lnSpc>
              <a:spcBef>
                <a:spcPts val="105"/>
              </a:spcBef>
            </a:pPr>
            <a:r>
              <a:rPr dirty="0">
                <a:solidFill>
                  <a:srgbClr val="FFFFFF"/>
                </a:solidFill>
              </a:rPr>
              <a:t>$</a:t>
            </a:r>
            <a:r>
              <a:rPr spc="-10" dirty="0">
                <a:solidFill>
                  <a:srgbClr val="FFFFFF"/>
                </a:solidFill>
              </a:rPr>
              <a:t> </a:t>
            </a:r>
            <a:r>
              <a:rPr dirty="0"/>
              <a:t>ansible-galaxy</a:t>
            </a:r>
            <a:r>
              <a:rPr spc="-5" dirty="0"/>
              <a:t> </a:t>
            </a:r>
            <a:r>
              <a:rPr dirty="0">
                <a:solidFill>
                  <a:srgbClr val="F1F1F1"/>
                </a:solidFill>
              </a:rPr>
              <a:t>list</a:t>
            </a:r>
          </a:p>
          <a:p>
            <a:pPr marL="263525" indent="-172720">
              <a:lnSpc>
                <a:spcPct val="100000"/>
              </a:lnSpc>
              <a:spcBef>
                <a:spcPts val="1225"/>
              </a:spcBef>
              <a:buChar char="-"/>
              <a:tabLst>
                <a:tab pos="264160" algn="l"/>
              </a:tabLst>
            </a:pPr>
            <a:r>
              <a:rPr sz="1200" spc="-10" dirty="0">
                <a:solidFill>
                  <a:srgbClr val="E9FFE1"/>
                </a:solidFill>
                <a:latin typeface="Calibri"/>
                <a:cs typeface="Calibri"/>
              </a:rPr>
              <a:t>geerlingguy.mysql</a:t>
            </a:r>
            <a:endParaRPr sz="1200" dirty="0">
              <a:latin typeface="Calibri"/>
              <a:cs typeface="Calibri"/>
            </a:endParaRPr>
          </a:p>
          <a:p>
            <a:pPr marL="263525" indent="-172720">
              <a:lnSpc>
                <a:spcPct val="100000"/>
              </a:lnSpc>
              <a:buChar char="-"/>
              <a:tabLst>
                <a:tab pos="264160" algn="l"/>
              </a:tabLst>
            </a:pPr>
            <a:r>
              <a:rPr sz="1200" spc="-5" dirty="0">
                <a:solidFill>
                  <a:srgbClr val="E9FFE1"/>
                </a:solidFill>
                <a:latin typeface="Calibri"/>
                <a:cs typeface="Calibri"/>
              </a:rPr>
              <a:t>kodekloud1.mysql</a:t>
            </a:r>
            <a:endParaRPr sz="1200" dirty="0">
              <a:latin typeface="Calibri"/>
              <a:cs typeface="Calibri"/>
            </a:endParaRPr>
          </a:p>
          <a:p>
            <a:pPr>
              <a:lnSpc>
                <a:spcPct val="100000"/>
              </a:lnSpc>
            </a:pPr>
            <a:endParaRPr sz="1200" dirty="0">
              <a:latin typeface="Calibri"/>
              <a:cs typeface="Calibri"/>
            </a:endParaRPr>
          </a:p>
          <a:p>
            <a:pPr>
              <a:lnSpc>
                <a:spcPct val="100000"/>
              </a:lnSpc>
              <a:spcBef>
                <a:spcPts val="10"/>
              </a:spcBef>
            </a:pPr>
            <a:endParaRPr sz="1200" dirty="0">
              <a:latin typeface="Calibri"/>
              <a:cs typeface="Calibri"/>
            </a:endParaRPr>
          </a:p>
          <a:p>
            <a:pPr marL="91440">
              <a:lnSpc>
                <a:spcPct val="100000"/>
              </a:lnSpc>
              <a:spcBef>
                <a:spcPts val="5"/>
              </a:spcBef>
            </a:pPr>
            <a:r>
              <a:rPr dirty="0">
                <a:solidFill>
                  <a:srgbClr val="FFFFFF"/>
                </a:solidFill>
              </a:rPr>
              <a:t>$</a:t>
            </a:r>
            <a:r>
              <a:rPr spc="5" dirty="0">
                <a:solidFill>
                  <a:srgbClr val="FFFFFF"/>
                </a:solidFill>
              </a:rPr>
              <a:t> </a:t>
            </a:r>
            <a:r>
              <a:rPr dirty="0"/>
              <a:t>ansible-config</a:t>
            </a:r>
            <a:r>
              <a:rPr spc="5" dirty="0"/>
              <a:t> </a:t>
            </a:r>
            <a:r>
              <a:rPr dirty="0">
                <a:solidFill>
                  <a:srgbClr val="F1F1F1"/>
                </a:solidFill>
              </a:rPr>
              <a:t>dump</a:t>
            </a:r>
            <a:r>
              <a:rPr spc="20" dirty="0">
                <a:solidFill>
                  <a:srgbClr val="F1F1F1"/>
                </a:solidFill>
              </a:rPr>
              <a:t> </a:t>
            </a:r>
            <a:r>
              <a:rPr dirty="0">
                <a:solidFill>
                  <a:srgbClr val="F1F1F1"/>
                </a:solidFill>
              </a:rPr>
              <a:t>| grep</a:t>
            </a:r>
            <a:r>
              <a:rPr spc="5" dirty="0">
                <a:solidFill>
                  <a:srgbClr val="F1F1F1"/>
                </a:solidFill>
              </a:rPr>
              <a:t> </a:t>
            </a:r>
            <a:r>
              <a:rPr dirty="0">
                <a:solidFill>
                  <a:srgbClr val="F1F1F1"/>
                </a:solidFill>
              </a:rPr>
              <a:t>ROLE</a:t>
            </a:r>
          </a:p>
          <a:p>
            <a:pPr marL="91440">
              <a:lnSpc>
                <a:spcPct val="100000"/>
              </a:lnSpc>
              <a:spcBef>
                <a:spcPts val="1225"/>
              </a:spcBef>
            </a:pPr>
            <a:r>
              <a:rPr sz="1200" spc="-20" dirty="0">
                <a:solidFill>
                  <a:srgbClr val="E9FFE1"/>
                </a:solidFill>
                <a:latin typeface="Calibri"/>
                <a:cs typeface="Calibri"/>
              </a:rPr>
              <a:t>EFAULT_PRIVATE_ROLE_VARS(default)</a:t>
            </a:r>
            <a:r>
              <a:rPr sz="1200" dirty="0">
                <a:solidFill>
                  <a:srgbClr val="E9FFE1"/>
                </a:solidFill>
                <a:latin typeface="Calibri"/>
                <a:cs typeface="Calibri"/>
              </a:rPr>
              <a:t> =</a:t>
            </a:r>
            <a:r>
              <a:rPr sz="1200" spc="15" dirty="0">
                <a:solidFill>
                  <a:srgbClr val="E9FFE1"/>
                </a:solidFill>
                <a:latin typeface="Calibri"/>
                <a:cs typeface="Calibri"/>
              </a:rPr>
              <a:t> </a:t>
            </a:r>
            <a:r>
              <a:rPr sz="1200" spc="-10" dirty="0">
                <a:solidFill>
                  <a:srgbClr val="E9FFE1"/>
                </a:solidFill>
                <a:latin typeface="Calibri"/>
                <a:cs typeface="Calibri"/>
              </a:rPr>
              <a:t>False</a:t>
            </a:r>
            <a:endParaRPr sz="1200" dirty="0">
              <a:latin typeface="Calibri"/>
              <a:cs typeface="Calibri"/>
            </a:endParaRPr>
          </a:p>
        </p:txBody>
      </p:sp>
      <p:sp>
        <p:nvSpPr>
          <p:cNvPr id="18" name="object 18"/>
          <p:cNvSpPr txBox="1"/>
          <p:nvPr/>
        </p:nvSpPr>
        <p:spPr>
          <a:xfrm>
            <a:off x="916939" y="3405632"/>
            <a:ext cx="2063750" cy="208279"/>
          </a:xfrm>
          <a:prstGeom prst="rect">
            <a:avLst/>
          </a:prstGeom>
        </p:spPr>
        <p:txBody>
          <a:bodyPr vert="horz" wrap="square" lIns="0" tIns="12700" rIns="0" bIns="0" rtlCol="0">
            <a:spAutoFit/>
          </a:bodyPr>
          <a:lstStyle/>
          <a:p>
            <a:pPr marL="12700">
              <a:lnSpc>
                <a:spcPct val="100000"/>
              </a:lnSpc>
              <a:spcBef>
                <a:spcPts val="100"/>
              </a:spcBef>
            </a:pPr>
            <a:r>
              <a:rPr sz="1200" spc="-20" dirty="0">
                <a:solidFill>
                  <a:srgbClr val="E9FFE1"/>
                </a:solidFill>
                <a:latin typeface="Calibri"/>
                <a:cs typeface="Calibri"/>
              </a:rPr>
              <a:t>DEFAULT_ROLES_PATH(default) </a:t>
            </a:r>
            <a:r>
              <a:rPr sz="1200" dirty="0">
                <a:solidFill>
                  <a:srgbClr val="E9FFE1"/>
                </a:solidFill>
                <a:latin typeface="Calibri"/>
                <a:cs typeface="Calibri"/>
              </a:rPr>
              <a:t>=</a:t>
            </a:r>
            <a:endParaRPr sz="1200">
              <a:latin typeface="Calibri"/>
              <a:cs typeface="Calibri"/>
            </a:endParaRPr>
          </a:p>
        </p:txBody>
      </p:sp>
      <p:sp>
        <p:nvSpPr>
          <p:cNvPr id="19" name="object 19"/>
          <p:cNvSpPr txBox="1"/>
          <p:nvPr/>
        </p:nvSpPr>
        <p:spPr>
          <a:xfrm>
            <a:off x="3002279" y="3423665"/>
            <a:ext cx="4507230" cy="187960"/>
          </a:xfrm>
          <a:prstGeom prst="rect">
            <a:avLst/>
          </a:prstGeom>
          <a:solidFill>
            <a:srgbClr val="008080"/>
          </a:solidFill>
        </p:spPr>
        <p:txBody>
          <a:bodyPr vert="horz" wrap="square" lIns="0" tIns="0" rIns="0" bIns="0" rtlCol="0">
            <a:spAutoFit/>
          </a:bodyPr>
          <a:lstStyle/>
          <a:p>
            <a:pPr>
              <a:lnSpc>
                <a:spcPts val="1400"/>
              </a:lnSpc>
            </a:pPr>
            <a:r>
              <a:rPr sz="1200" spc="-10" dirty="0">
                <a:solidFill>
                  <a:srgbClr val="E9FFE1"/>
                </a:solidFill>
                <a:latin typeface="Calibri"/>
                <a:cs typeface="Calibri"/>
              </a:rPr>
              <a:t>[u'/root/.ansible/roles',</a:t>
            </a:r>
            <a:r>
              <a:rPr sz="1200" spc="50" dirty="0">
                <a:solidFill>
                  <a:srgbClr val="E9FFE1"/>
                </a:solidFill>
                <a:latin typeface="Calibri"/>
                <a:cs typeface="Calibri"/>
              </a:rPr>
              <a:t> </a:t>
            </a:r>
            <a:r>
              <a:rPr sz="1200" spc="-10" dirty="0">
                <a:solidFill>
                  <a:srgbClr val="E9FFE1"/>
                </a:solidFill>
                <a:latin typeface="Calibri"/>
                <a:cs typeface="Calibri"/>
              </a:rPr>
              <a:t>u'/usr/share/ansible/roles',</a:t>
            </a:r>
            <a:r>
              <a:rPr sz="1200" spc="50" dirty="0">
                <a:solidFill>
                  <a:srgbClr val="E9FFE1"/>
                </a:solidFill>
                <a:latin typeface="Calibri"/>
                <a:cs typeface="Calibri"/>
              </a:rPr>
              <a:t> </a:t>
            </a:r>
            <a:r>
              <a:rPr sz="1200" spc="-10" dirty="0">
                <a:solidFill>
                  <a:srgbClr val="E9FFE1"/>
                </a:solidFill>
                <a:latin typeface="Calibri"/>
                <a:cs typeface="Calibri"/>
              </a:rPr>
              <a:t>u'/etc/ansible/roles']</a:t>
            </a:r>
            <a:endParaRPr sz="1200">
              <a:latin typeface="Calibri"/>
              <a:cs typeface="Calibri"/>
            </a:endParaRPr>
          </a:p>
        </p:txBody>
      </p:sp>
      <p:sp>
        <p:nvSpPr>
          <p:cNvPr id="20" name="object 20"/>
          <p:cNvSpPr txBox="1"/>
          <p:nvPr/>
        </p:nvSpPr>
        <p:spPr>
          <a:xfrm>
            <a:off x="916939" y="3588511"/>
            <a:ext cx="4413250" cy="391160"/>
          </a:xfrm>
          <a:prstGeom prst="rect">
            <a:avLst/>
          </a:prstGeom>
        </p:spPr>
        <p:txBody>
          <a:bodyPr vert="horz" wrap="square" lIns="0" tIns="12700" rIns="0" bIns="0" rtlCol="0">
            <a:spAutoFit/>
          </a:bodyPr>
          <a:lstStyle/>
          <a:p>
            <a:pPr marL="12700" marR="5080">
              <a:lnSpc>
                <a:spcPct val="100000"/>
              </a:lnSpc>
              <a:spcBef>
                <a:spcPts val="100"/>
              </a:spcBef>
            </a:pPr>
            <a:r>
              <a:rPr sz="1200" spc="-10" dirty="0">
                <a:solidFill>
                  <a:srgbClr val="E9FFE1"/>
                </a:solidFill>
                <a:latin typeface="Calibri"/>
                <a:cs typeface="Calibri"/>
              </a:rPr>
              <a:t>GALAXY_ROLE_SKELETON(default)</a:t>
            </a:r>
            <a:r>
              <a:rPr sz="1200" spc="-5" dirty="0">
                <a:solidFill>
                  <a:srgbClr val="E9FFE1"/>
                </a:solidFill>
                <a:latin typeface="Calibri"/>
                <a:cs typeface="Calibri"/>
              </a:rPr>
              <a:t> </a:t>
            </a:r>
            <a:r>
              <a:rPr sz="1200" dirty="0">
                <a:solidFill>
                  <a:srgbClr val="E9FFE1"/>
                </a:solidFill>
                <a:latin typeface="Calibri"/>
                <a:cs typeface="Calibri"/>
              </a:rPr>
              <a:t>=</a:t>
            </a:r>
            <a:r>
              <a:rPr sz="1200" spc="5" dirty="0">
                <a:solidFill>
                  <a:srgbClr val="E9FFE1"/>
                </a:solidFill>
                <a:latin typeface="Calibri"/>
                <a:cs typeface="Calibri"/>
              </a:rPr>
              <a:t> </a:t>
            </a:r>
            <a:r>
              <a:rPr sz="1200" spc="-5" dirty="0">
                <a:solidFill>
                  <a:srgbClr val="E9FFE1"/>
                </a:solidFill>
                <a:latin typeface="Calibri"/>
                <a:cs typeface="Calibri"/>
              </a:rPr>
              <a:t>None </a:t>
            </a:r>
            <a:r>
              <a:rPr sz="1200" dirty="0">
                <a:solidFill>
                  <a:srgbClr val="E9FFE1"/>
                </a:solidFill>
                <a:latin typeface="Calibri"/>
                <a:cs typeface="Calibri"/>
              </a:rPr>
              <a:t> </a:t>
            </a:r>
            <a:r>
              <a:rPr sz="1200" spc="-5" dirty="0">
                <a:solidFill>
                  <a:srgbClr val="E9FFE1"/>
                </a:solidFill>
                <a:latin typeface="Calibri"/>
                <a:cs typeface="Calibri"/>
              </a:rPr>
              <a:t>GALAXY_ROLE_SKELETON_IGNORE(default)</a:t>
            </a:r>
            <a:r>
              <a:rPr sz="1200" spc="-15" dirty="0">
                <a:solidFill>
                  <a:srgbClr val="E9FFE1"/>
                </a:solidFill>
                <a:latin typeface="Calibri"/>
                <a:cs typeface="Calibri"/>
              </a:rPr>
              <a:t> </a:t>
            </a:r>
            <a:r>
              <a:rPr sz="1200" dirty="0">
                <a:solidFill>
                  <a:srgbClr val="E9FFE1"/>
                </a:solidFill>
                <a:latin typeface="Calibri"/>
                <a:cs typeface="Calibri"/>
              </a:rPr>
              <a:t>= </a:t>
            </a:r>
            <a:r>
              <a:rPr sz="1200" spc="-5" dirty="0">
                <a:solidFill>
                  <a:srgbClr val="E9FFE1"/>
                </a:solidFill>
                <a:latin typeface="Calibri"/>
                <a:cs typeface="Calibri"/>
              </a:rPr>
              <a:t>['^.git$', '^.*/.git_keep$']</a:t>
            </a:r>
            <a:endParaRPr sz="1200">
              <a:latin typeface="Calibri"/>
              <a:cs typeface="Calibri"/>
            </a:endParaRPr>
          </a:p>
        </p:txBody>
      </p:sp>
      <p:grpSp>
        <p:nvGrpSpPr>
          <p:cNvPr id="21" name="object 21"/>
          <p:cNvGrpSpPr/>
          <p:nvPr/>
        </p:nvGrpSpPr>
        <p:grpSpPr>
          <a:xfrm>
            <a:off x="926585" y="4833128"/>
            <a:ext cx="6187440" cy="488315"/>
            <a:chOff x="803148" y="4335767"/>
            <a:chExt cx="6187440" cy="488315"/>
          </a:xfrm>
        </p:grpSpPr>
        <p:pic>
          <p:nvPicPr>
            <p:cNvPr id="22" name="object 22"/>
            <p:cNvPicPr/>
            <p:nvPr/>
          </p:nvPicPr>
          <p:blipFill>
            <a:blip r:embed="rId2" cstate="print"/>
            <a:stretch>
              <a:fillRect/>
            </a:stretch>
          </p:blipFill>
          <p:spPr>
            <a:xfrm>
              <a:off x="818388" y="4343349"/>
              <a:ext cx="6172200" cy="420674"/>
            </a:xfrm>
            <a:prstGeom prst="rect">
              <a:avLst/>
            </a:prstGeom>
          </p:spPr>
        </p:pic>
        <p:pic>
          <p:nvPicPr>
            <p:cNvPr id="23" name="object 23"/>
            <p:cNvPicPr/>
            <p:nvPr/>
          </p:nvPicPr>
          <p:blipFill>
            <a:blip r:embed="rId3" cstate="print"/>
            <a:stretch>
              <a:fillRect/>
            </a:stretch>
          </p:blipFill>
          <p:spPr>
            <a:xfrm>
              <a:off x="803148" y="4335767"/>
              <a:ext cx="5545836" cy="487692"/>
            </a:xfrm>
            <a:prstGeom prst="rect">
              <a:avLst/>
            </a:prstGeom>
          </p:spPr>
        </p:pic>
      </p:grpSp>
      <p:sp>
        <p:nvSpPr>
          <p:cNvPr id="24" name="object 24"/>
          <p:cNvSpPr txBox="1"/>
          <p:nvPr/>
        </p:nvSpPr>
        <p:spPr>
          <a:xfrm>
            <a:off x="875538" y="4843582"/>
            <a:ext cx="6057900" cy="307975"/>
          </a:xfrm>
          <a:prstGeom prst="rect">
            <a:avLst/>
          </a:prstGeom>
          <a:solidFill>
            <a:srgbClr val="0D0D0D"/>
          </a:solidFill>
        </p:spPr>
        <p:txBody>
          <a:bodyPr vert="horz" wrap="square" lIns="0" tIns="36830" rIns="0" bIns="0" rtlCol="0">
            <a:spAutoFit/>
          </a:bodyPr>
          <a:lstStyle/>
          <a:p>
            <a:pPr marL="90805">
              <a:lnSpc>
                <a:spcPct val="100000"/>
              </a:lnSpc>
              <a:spcBef>
                <a:spcPts val="290"/>
              </a:spcBef>
            </a:pPr>
            <a:r>
              <a:rPr sz="1400" dirty="0">
                <a:solidFill>
                  <a:srgbClr val="FFFFFF"/>
                </a:solidFill>
                <a:latin typeface="Consolas"/>
                <a:cs typeface="Consolas"/>
              </a:rPr>
              <a:t>$</a:t>
            </a:r>
            <a:r>
              <a:rPr sz="1400" spc="20" dirty="0">
                <a:solidFill>
                  <a:srgbClr val="FFFFFF"/>
                </a:solidFill>
                <a:latin typeface="Consolas"/>
                <a:cs typeface="Consolas"/>
              </a:rPr>
              <a:t> </a:t>
            </a:r>
            <a:r>
              <a:rPr sz="1400" dirty="0">
                <a:solidFill>
                  <a:srgbClr val="92D050"/>
                </a:solidFill>
                <a:latin typeface="Consolas"/>
                <a:cs typeface="Consolas"/>
              </a:rPr>
              <a:t>ansible-galaxy</a:t>
            </a:r>
            <a:r>
              <a:rPr sz="1400" spc="25" dirty="0">
                <a:solidFill>
                  <a:srgbClr val="92D050"/>
                </a:solidFill>
                <a:latin typeface="Consolas"/>
                <a:cs typeface="Consolas"/>
              </a:rPr>
              <a:t> </a:t>
            </a:r>
            <a:r>
              <a:rPr sz="1400" dirty="0">
                <a:solidFill>
                  <a:srgbClr val="F1F1F1"/>
                </a:solidFill>
                <a:latin typeface="Consolas"/>
                <a:cs typeface="Consolas"/>
              </a:rPr>
              <a:t>install</a:t>
            </a:r>
            <a:r>
              <a:rPr sz="1400" spc="20" dirty="0">
                <a:solidFill>
                  <a:srgbClr val="F1F1F1"/>
                </a:solidFill>
                <a:latin typeface="Consolas"/>
                <a:cs typeface="Consolas"/>
              </a:rPr>
              <a:t> </a:t>
            </a:r>
            <a:r>
              <a:rPr sz="1400" dirty="0">
                <a:solidFill>
                  <a:srgbClr val="FFC000"/>
                </a:solidFill>
                <a:latin typeface="Consolas"/>
                <a:cs typeface="Consolas"/>
              </a:rPr>
              <a:t>geerlingguy.mysql</a:t>
            </a:r>
            <a:r>
              <a:rPr sz="1400" spc="35" dirty="0">
                <a:solidFill>
                  <a:srgbClr val="FFC000"/>
                </a:solidFill>
                <a:latin typeface="Consolas"/>
                <a:cs typeface="Consolas"/>
              </a:rPr>
              <a:t> </a:t>
            </a:r>
            <a:r>
              <a:rPr sz="1400" dirty="0">
                <a:solidFill>
                  <a:srgbClr val="F1F1F1"/>
                </a:solidFill>
                <a:latin typeface="Consolas"/>
                <a:cs typeface="Consolas"/>
              </a:rPr>
              <a:t>–p</a:t>
            </a:r>
            <a:r>
              <a:rPr sz="1400" spc="20" dirty="0">
                <a:solidFill>
                  <a:srgbClr val="F1F1F1"/>
                </a:solidFill>
                <a:latin typeface="Consolas"/>
                <a:cs typeface="Consolas"/>
              </a:rPr>
              <a:t> </a:t>
            </a:r>
            <a:r>
              <a:rPr sz="1400" dirty="0">
                <a:solidFill>
                  <a:srgbClr val="F1F1F1"/>
                </a:solidFill>
                <a:latin typeface="Consolas"/>
                <a:cs typeface="Consolas"/>
              </a:rPr>
              <a:t>./roles</a:t>
            </a:r>
            <a:endParaRPr sz="1400" dirty="0">
              <a:latin typeface="Consolas"/>
              <a:cs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9451-AF98-CE7C-DC9D-53967FFD4CA6}"/>
              </a:ext>
            </a:extLst>
          </p:cNvPr>
          <p:cNvSpPr>
            <a:spLocks noGrp="1"/>
          </p:cNvSpPr>
          <p:nvPr>
            <p:ph type="title"/>
          </p:nvPr>
        </p:nvSpPr>
        <p:spPr/>
        <p:txBody>
          <a:bodyPr/>
          <a:lstStyle/>
          <a:p>
            <a:r>
              <a:rPr lang="en-US" dirty="0"/>
              <a:t>A bit more on ansible</a:t>
            </a:r>
          </a:p>
        </p:txBody>
      </p:sp>
      <p:sp>
        <p:nvSpPr>
          <p:cNvPr id="3" name="Content Placeholder 2">
            <a:extLst>
              <a:ext uri="{FF2B5EF4-FFF2-40B4-BE49-F238E27FC236}">
                <a16:creationId xmlns:a16="http://schemas.microsoft.com/office/drawing/2014/main" id="{EE002FCF-7BC7-C129-5A90-EFB1AF94FB80}"/>
              </a:ext>
            </a:extLst>
          </p:cNvPr>
          <p:cNvSpPr>
            <a:spLocks noGrp="1"/>
          </p:cNvSpPr>
          <p:nvPr>
            <p:ph idx="1"/>
          </p:nvPr>
        </p:nvSpPr>
        <p:spPr/>
        <p:txBody>
          <a:bodyPr/>
          <a:lstStyle/>
          <a:p>
            <a:r>
              <a:rPr lang="en-US" dirty="0"/>
              <a:t>The following content is for deeper understanding of ansible. Before moving into that, make sure you have thoroughly understood the core concepts. The following concepts will build better depth into the subject matter.</a:t>
            </a:r>
          </a:p>
        </p:txBody>
      </p:sp>
    </p:spTree>
    <p:extLst>
      <p:ext uri="{BB962C8B-B14F-4D97-AF65-F5344CB8AC3E}">
        <p14:creationId xmlns:p14="http://schemas.microsoft.com/office/powerpoint/2010/main" val="1437665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6AE9-A2EF-43E9-29A6-59B01393863B}"/>
              </a:ext>
            </a:extLst>
          </p:cNvPr>
          <p:cNvSpPr>
            <a:spLocks noGrp="1"/>
          </p:cNvSpPr>
          <p:nvPr>
            <p:ph type="title"/>
          </p:nvPr>
        </p:nvSpPr>
        <p:spPr/>
        <p:txBody>
          <a:bodyPr/>
          <a:lstStyle/>
          <a:p>
            <a:r>
              <a:rPr lang="en-US" dirty="0"/>
              <a:t>Ansible Configurations</a:t>
            </a:r>
          </a:p>
        </p:txBody>
      </p:sp>
      <p:sp>
        <p:nvSpPr>
          <p:cNvPr id="3" name="Content Placeholder 2">
            <a:extLst>
              <a:ext uri="{FF2B5EF4-FFF2-40B4-BE49-F238E27FC236}">
                <a16:creationId xmlns:a16="http://schemas.microsoft.com/office/drawing/2014/main" id="{3C394616-5B01-728F-8A4A-CEE02C67E9D7}"/>
              </a:ext>
            </a:extLst>
          </p:cNvPr>
          <p:cNvSpPr>
            <a:spLocks noGrp="1"/>
          </p:cNvSpPr>
          <p:nvPr>
            <p:ph idx="1"/>
          </p:nvPr>
        </p:nvSpPr>
        <p:spPr/>
        <p:txBody>
          <a:bodyPr/>
          <a:lstStyle/>
          <a:p>
            <a:r>
              <a:rPr lang="en-US" dirty="0"/>
              <a:t>Stored in /</a:t>
            </a:r>
            <a:r>
              <a:rPr lang="en-US" dirty="0" err="1"/>
              <a:t>etc</a:t>
            </a:r>
            <a:r>
              <a:rPr lang="en-US" dirty="0"/>
              <a:t>/ansible/</a:t>
            </a:r>
            <a:r>
              <a:rPr lang="en-US" dirty="0" err="1"/>
              <a:t>ansible.cfg</a:t>
            </a:r>
            <a:endParaRPr lang="en-US" dirty="0"/>
          </a:p>
          <a:p>
            <a:r>
              <a:rPr lang="en-US" dirty="0"/>
              <a:t>Contains sections like – </a:t>
            </a:r>
            <a:r>
              <a:rPr lang="en-US" dirty="0" err="1"/>
              <a:t>defaults,inventory</a:t>
            </a:r>
            <a:r>
              <a:rPr lang="en-US" dirty="0"/>
              <a:t>, </a:t>
            </a:r>
            <a:r>
              <a:rPr lang="en-US" dirty="0" err="1"/>
              <a:t>privilege_escalation</a:t>
            </a:r>
            <a:r>
              <a:rPr lang="en-US" dirty="0"/>
              <a:t>, </a:t>
            </a:r>
            <a:r>
              <a:rPr lang="en-US" dirty="0" err="1"/>
              <a:t>paramiko_connection</a:t>
            </a:r>
            <a:r>
              <a:rPr lang="en-US" dirty="0"/>
              <a:t>, </a:t>
            </a:r>
            <a:r>
              <a:rPr lang="en-US" dirty="0" err="1"/>
              <a:t>ssh_connection</a:t>
            </a:r>
            <a:r>
              <a:rPr lang="en-US" dirty="0"/>
              <a:t>, </a:t>
            </a:r>
            <a:r>
              <a:rPr lang="en-US" dirty="0" err="1"/>
              <a:t>persistent_connection</a:t>
            </a:r>
            <a:r>
              <a:rPr lang="en-US" dirty="0"/>
              <a:t>, colors etc.</a:t>
            </a:r>
          </a:p>
        </p:txBody>
      </p:sp>
    </p:spTree>
    <p:extLst>
      <p:ext uri="{BB962C8B-B14F-4D97-AF65-F5344CB8AC3E}">
        <p14:creationId xmlns:p14="http://schemas.microsoft.com/office/powerpoint/2010/main" val="25161158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Rectangle 14">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59" name="Group 16">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8" name="Group 17">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30"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42"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3"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7"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1"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3"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4"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5"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6"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62" name="Group 18">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20"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3"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64"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8"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ED4AB9F-BEEA-BD09-5CAB-A32728208F75}"/>
              </a:ext>
            </a:extLst>
          </p:cNvPr>
          <p:cNvSpPr>
            <a:spLocks noGrp="1"/>
          </p:cNvSpPr>
          <p:nvPr>
            <p:ph type="title"/>
          </p:nvPr>
        </p:nvSpPr>
        <p:spPr>
          <a:xfrm>
            <a:off x="8036040" y="618518"/>
            <a:ext cx="4132147" cy="1478570"/>
          </a:xfrm>
        </p:spPr>
        <p:txBody>
          <a:bodyPr anchor="b">
            <a:normAutofit/>
          </a:bodyPr>
          <a:lstStyle/>
          <a:p>
            <a:r>
              <a:rPr lang="en-US" sz="2800" dirty="0">
                <a:solidFill>
                  <a:srgbClr val="FFFFFF"/>
                </a:solidFill>
              </a:rPr>
              <a:t>Overriding Default Parameters</a:t>
            </a:r>
          </a:p>
        </p:txBody>
      </p:sp>
      <p:sp useBgFill="1">
        <p:nvSpPr>
          <p:cNvPr id="60"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3">
            <a:extLst>
              <a:ext uri="{FF2B5EF4-FFF2-40B4-BE49-F238E27FC236}">
                <a16:creationId xmlns:a16="http://schemas.microsoft.com/office/drawing/2014/main" id="{3EB404EE-E90C-4BA1-3F16-5D66C2C8DC45}"/>
              </a:ext>
            </a:extLst>
          </p:cNvPr>
          <p:cNvPicPr>
            <a:picLocks noChangeAspect="1"/>
          </p:cNvPicPr>
          <p:nvPr/>
        </p:nvPicPr>
        <p:blipFill>
          <a:blip r:embed="rId3"/>
          <a:stretch>
            <a:fillRect/>
          </a:stretch>
        </p:blipFill>
        <p:spPr>
          <a:xfrm>
            <a:off x="1118988" y="1882893"/>
            <a:ext cx="6112382" cy="3086752"/>
          </a:xfrm>
          <a:prstGeom prst="rect">
            <a:avLst/>
          </a:prstGeom>
        </p:spPr>
      </p:pic>
      <p:sp>
        <p:nvSpPr>
          <p:cNvPr id="65" name="Content Placeholder 11">
            <a:extLst>
              <a:ext uri="{FF2B5EF4-FFF2-40B4-BE49-F238E27FC236}">
                <a16:creationId xmlns:a16="http://schemas.microsoft.com/office/drawing/2014/main" id="{A0D7F1C3-4CC7-2378-86CE-9292B7F9C62D}"/>
              </a:ext>
            </a:extLst>
          </p:cNvPr>
          <p:cNvSpPr>
            <a:spLocks noGrp="1"/>
          </p:cNvSpPr>
          <p:nvPr>
            <p:ph idx="1"/>
          </p:nvPr>
        </p:nvSpPr>
        <p:spPr>
          <a:xfrm>
            <a:off x="8036041" y="2249487"/>
            <a:ext cx="3281004" cy="3541714"/>
          </a:xfrm>
        </p:spPr>
        <p:txBody>
          <a:bodyPr>
            <a:normAutofit/>
          </a:bodyPr>
          <a:lstStyle/>
          <a:p>
            <a:r>
              <a:rPr lang="en-US" sz="1800" dirty="0">
                <a:solidFill>
                  <a:srgbClr val="FFFFFF"/>
                </a:solidFill>
              </a:rPr>
              <a:t>If you need different config options for different playbooks, you can keep a local copy of the configuration with the necessary definitions.</a:t>
            </a:r>
          </a:p>
          <a:p>
            <a:r>
              <a:rPr lang="en-US" sz="1800" dirty="0">
                <a:solidFill>
                  <a:srgbClr val="FFFFFF"/>
                </a:solidFill>
              </a:rPr>
              <a:t>You can also specify the ANSIBLE_CONFIG environment var.</a:t>
            </a:r>
          </a:p>
        </p:txBody>
      </p:sp>
      <p:sp>
        <p:nvSpPr>
          <p:cNvPr id="5" name="TextBox 4">
            <a:extLst>
              <a:ext uri="{FF2B5EF4-FFF2-40B4-BE49-F238E27FC236}">
                <a16:creationId xmlns:a16="http://schemas.microsoft.com/office/drawing/2014/main" id="{2E40734E-997F-98B7-B3A1-2A4C73BE983A}"/>
              </a:ext>
            </a:extLst>
          </p:cNvPr>
          <p:cNvSpPr txBox="1"/>
          <p:nvPr/>
        </p:nvSpPr>
        <p:spPr>
          <a:xfrm>
            <a:off x="9953897" y="3226526"/>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60197717"/>
      </p:ext>
    </p:extLst>
  </p:cSld>
  <p:clrMapOvr>
    <a:overrideClrMapping bg1="lt1" tx1="dk1" bg2="lt2" tx2="dk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CBA50DB-DBC7-4B6E-B3C1-8FF1EA5197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1DED8FB6-AF8D-4D98-913D-E6486FEC102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1902285" cy="6858001"/>
            <a:chOff x="0" y="0"/>
            <a:chExt cx="11902285" cy="6858001"/>
          </a:xfrm>
        </p:grpSpPr>
        <p:grpSp>
          <p:nvGrpSpPr>
            <p:cNvPr id="14" name="Group 13">
              <a:extLst>
                <a:ext uri="{FF2B5EF4-FFF2-40B4-BE49-F238E27FC236}">
                  <a16:creationId xmlns:a16="http://schemas.microsoft.com/office/drawing/2014/main" id="{0A805ED2-113B-4584-8827-567B5792F1F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26" name="Rectangle 5">
                <a:extLst>
                  <a:ext uri="{FF2B5EF4-FFF2-40B4-BE49-F238E27FC236}">
                    <a16:creationId xmlns:a16="http://schemas.microsoft.com/office/drawing/2014/main" id="{C6CF21D8-CC72-4F35-A29E-3AF9E6DA130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7" name="Freeform 6">
                <a:extLst>
                  <a:ext uri="{FF2B5EF4-FFF2-40B4-BE49-F238E27FC236}">
                    <a16:creationId xmlns:a16="http://schemas.microsoft.com/office/drawing/2014/main" id="{8E60A7C3-087D-47B4-AB5A-C8B1042FD2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7">
                <a:extLst>
                  <a:ext uri="{FF2B5EF4-FFF2-40B4-BE49-F238E27FC236}">
                    <a16:creationId xmlns:a16="http://schemas.microsoft.com/office/drawing/2014/main" id="{1885EECE-F6D9-4128-BC90-01583BF269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8">
                <a:extLst>
                  <a:ext uri="{FF2B5EF4-FFF2-40B4-BE49-F238E27FC236}">
                    <a16:creationId xmlns:a16="http://schemas.microsoft.com/office/drawing/2014/main" id="{F44AA128-AA96-4FF2-A1C3-F9D2E7FD38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9">
                <a:extLst>
                  <a:ext uri="{FF2B5EF4-FFF2-40B4-BE49-F238E27FC236}">
                    <a16:creationId xmlns:a16="http://schemas.microsoft.com/office/drawing/2014/main" id="{7E52DC12-230B-4892-B284-F2FE9DE16A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10">
                <a:extLst>
                  <a:ext uri="{FF2B5EF4-FFF2-40B4-BE49-F238E27FC236}">
                    <a16:creationId xmlns:a16="http://schemas.microsoft.com/office/drawing/2014/main" id="{A68FBF9E-B81A-41D0-8A03-6CFC30811D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11">
                <a:extLst>
                  <a:ext uri="{FF2B5EF4-FFF2-40B4-BE49-F238E27FC236}">
                    <a16:creationId xmlns:a16="http://schemas.microsoft.com/office/drawing/2014/main" id="{B0047F84-8480-494F-9241-39FF17CFFF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12">
                <a:extLst>
                  <a:ext uri="{FF2B5EF4-FFF2-40B4-BE49-F238E27FC236}">
                    <a16:creationId xmlns:a16="http://schemas.microsoft.com/office/drawing/2014/main" id="{8CAF76D8-4B95-4A8E-9EE5-8CCC0A7AD2C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13">
                <a:extLst>
                  <a:ext uri="{FF2B5EF4-FFF2-40B4-BE49-F238E27FC236}">
                    <a16:creationId xmlns:a16="http://schemas.microsoft.com/office/drawing/2014/main" id="{792F82F3-05A8-4A55-8C5B-81F6678B59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14">
                <a:extLst>
                  <a:ext uri="{FF2B5EF4-FFF2-40B4-BE49-F238E27FC236}">
                    <a16:creationId xmlns:a16="http://schemas.microsoft.com/office/drawing/2014/main" id="{B8472536-021A-4E59-BD59-DDC090A18A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15">
                <a:extLst>
                  <a:ext uri="{FF2B5EF4-FFF2-40B4-BE49-F238E27FC236}">
                    <a16:creationId xmlns:a16="http://schemas.microsoft.com/office/drawing/2014/main" id="{AEBEF646-3C12-469F-B194-A161A7A95D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Line 16">
                <a:extLst>
                  <a:ext uri="{FF2B5EF4-FFF2-40B4-BE49-F238E27FC236}">
                    <a16:creationId xmlns:a16="http://schemas.microsoft.com/office/drawing/2014/main" id="{D4501159-D7AC-4307-9DFC-C8F3A94341DA}"/>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38" name="Freeform 17">
                <a:extLst>
                  <a:ext uri="{FF2B5EF4-FFF2-40B4-BE49-F238E27FC236}">
                    <a16:creationId xmlns:a16="http://schemas.microsoft.com/office/drawing/2014/main" id="{B5244C41-454C-47D8-A6A9-C17EC2A366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18">
                <a:extLst>
                  <a:ext uri="{FF2B5EF4-FFF2-40B4-BE49-F238E27FC236}">
                    <a16:creationId xmlns:a16="http://schemas.microsoft.com/office/drawing/2014/main" id="{8FA883B8-99FB-4540-B573-F0674BFB1C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19">
                <a:extLst>
                  <a:ext uri="{FF2B5EF4-FFF2-40B4-BE49-F238E27FC236}">
                    <a16:creationId xmlns:a16="http://schemas.microsoft.com/office/drawing/2014/main" id="{F1178B7C-5A00-4E5B-9010-B1477621E0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1" name="Freeform 20">
                <a:extLst>
                  <a:ext uri="{FF2B5EF4-FFF2-40B4-BE49-F238E27FC236}">
                    <a16:creationId xmlns:a16="http://schemas.microsoft.com/office/drawing/2014/main" id="{E359D5D8-EE2E-4714-A40A-C3A6D91F989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2" name="Rectangle 21">
                <a:extLst>
                  <a:ext uri="{FF2B5EF4-FFF2-40B4-BE49-F238E27FC236}">
                    <a16:creationId xmlns:a16="http://schemas.microsoft.com/office/drawing/2014/main" id="{8A89C2E5-F892-4666-85FB-995578FBC73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43" name="Freeform 22">
                <a:extLst>
                  <a:ext uri="{FF2B5EF4-FFF2-40B4-BE49-F238E27FC236}">
                    <a16:creationId xmlns:a16="http://schemas.microsoft.com/office/drawing/2014/main" id="{6DC6174B-0EC3-4A81-A0D1-D10DBB869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4" name="Freeform 23">
                <a:extLst>
                  <a:ext uri="{FF2B5EF4-FFF2-40B4-BE49-F238E27FC236}">
                    <a16:creationId xmlns:a16="http://schemas.microsoft.com/office/drawing/2014/main" id="{2CB96070-0553-4F79-984C-8DABB1CD5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5" name="Freeform 24">
                <a:extLst>
                  <a:ext uri="{FF2B5EF4-FFF2-40B4-BE49-F238E27FC236}">
                    <a16:creationId xmlns:a16="http://schemas.microsoft.com/office/drawing/2014/main" id="{BA23B6E2-3718-4009-B80E-9279154B19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6" name="Freeform 25">
                <a:extLst>
                  <a:ext uri="{FF2B5EF4-FFF2-40B4-BE49-F238E27FC236}">
                    <a16:creationId xmlns:a16="http://schemas.microsoft.com/office/drawing/2014/main" id="{CAFB32D5-E528-419B-80EE-1475633970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7" name="Freeform 26">
                <a:extLst>
                  <a:ext uri="{FF2B5EF4-FFF2-40B4-BE49-F238E27FC236}">
                    <a16:creationId xmlns:a16="http://schemas.microsoft.com/office/drawing/2014/main" id="{A68ADD35-4FEA-404D-B2F3-23556E6E8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8" name="Freeform 27">
                <a:extLst>
                  <a:ext uri="{FF2B5EF4-FFF2-40B4-BE49-F238E27FC236}">
                    <a16:creationId xmlns:a16="http://schemas.microsoft.com/office/drawing/2014/main" id="{89CF17CA-49E3-4B4A-836A-4FD55C67B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9" name="Freeform 28">
                <a:extLst>
                  <a:ext uri="{FF2B5EF4-FFF2-40B4-BE49-F238E27FC236}">
                    <a16:creationId xmlns:a16="http://schemas.microsoft.com/office/drawing/2014/main" id="{AB394F2E-F3E7-4CED-84A9-35C47AB287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0" name="Freeform 29">
                <a:extLst>
                  <a:ext uri="{FF2B5EF4-FFF2-40B4-BE49-F238E27FC236}">
                    <a16:creationId xmlns:a16="http://schemas.microsoft.com/office/drawing/2014/main" id="{FF816C2F-3999-4A9F-8395-5D68ED33A4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1" name="Freeform 30">
                <a:extLst>
                  <a:ext uri="{FF2B5EF4-FFF2-40B4-BE49-F238E27FC236}">
                    <a16:creationId xmlns:a16="http://schemas.microsoft.com/office/drawing/2014/main" id="{82AD6AC6-71D5-4BD8-9185-D3062968B5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52" name="Freeform 31">
                <a:extLst>
                  <a:ext uri="{FF2B5EF4-FFF2-40B4-BE49-F238E27FC236}">
                    <a16:creationId xmlns:a16="http://schemas.microsoft.com/office/drawing/2014/main" id="{743A50C2-65CF-4F4C-B412-6149A93ACF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grpSp>
          <p:nvGrpSpPr>
            <p:cNvPr id="15" name="Group 14">
              <a:extLst>
                <a:ext uri="{FF2B5EF4-FFF2-40B4-BE49-F238E27FC236}">
                  <a16:creationId xmlns:a16="http://schemas.microsoft.com/office/drawing/2014/main" id="{6C0E7A88-FEDF-4C4F-A6B4-F7DDE9DE926A}"/>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1227597" y="0"/>
              <a:ext cx="674688" cy="6848476"/>
              <a:chOff x="11364912" y="0"/>
              <a:chExt cx="674688" cy="6848476"/>
            </a:xfrm>
            <a:gradFill flip="none" rotWithShape="1">
              <a:gsLst>
                <a:gs pos="0">
                  <a:schemeClr val="bg2"/>
                </a:gs>
                <a:gs pos="100000">
                  <a:schemeClr val="tx2">
                    <a:lumMod val="60000"/>
                    <a:lumOff val="40000"/>
                  </a:schemeClr>
                </a:gs>
              </a:gsLst>
              <a:lin ang="5400000" scaled="0"/>
              <a:tileRect/>
            </a:gradFill>
          </p:grpSpPr>
          <p:sp>
            <p:nvSpPr>
              <p:cNvPr id="16" name="Freeform 32">
                <a:extLst>
                  <a:ext uri="{FF2B5EF4-FFF2-40B4-BE49-F238E27FC236}">
                    <a16:creationId xmlns:a16="http://schemas.microsoft.com/office/drawing/2014/main" id="{AE94B3EE-D5C0-4BDE-B6AA-7599F048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33">
                <a:extLst>
                  <a:ext uri="{FF2B5EF4-FFF2-40B4-BE49-F238E27FC236}">
                    <a16:creationId xmlns:a16="http://schemas.microsoft.com/office/drawing/2014/main" id="{5EF110E8-C00D-454E-8F3A-ECF2D356676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34">
                <a:extLst>
                  <a:ext uri="{FF2B5EF4-FFF2-40B4-BE49-F238E27FC236}">
                    <a16:creationId xmlns:a16="http://schemas.microsoft.com/office/drawing/2014/main" id="{BFC5F327-6927-4F35-9AF6-C45527BB45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35">
                <a:extLst>
                  <a:ext uri="{FF2B5EF4-FFF2-40B4-BE49-F238E27FC236}">
                    <a16:creationId xmlns:a16="http://schemas.microsoft.com/office/drawing/2014/main" id="{BF2D314D-AEDE-418D-9702-D3CDB98C30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36">
                <a:extLst>
                  <a:ext uri="{FF2B5EF4-FFF2-40B4-BE49-F238E27FC236}">
                    <a16:creationId xmlns:a16="http://schemas.microsoft.com/office/drawing/2014/main" id="{64FD07F8-3CA6-4209-9A9E-30609FE9A3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37">
                <a:extLst>
                  <a:ext uri="{FF2B5EF4-FFF2-40B4-BE49-F238E27FC236}">
                    <a16:creationId xmlns:a16="http://schemas.microsoft.com/office/drawing/2014/main" id="{AB0AE24D-CD49-4B57-82E0-780F62AE4F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38">
                <a:extLst>
                  <a:ext uri="{FF2B5EF4-FFF2-40B4-BE49-F238E27FC236}">
                    <a16:creationId xmlns:a16="http://schemas.microsoft.com/office/drawing/2014/main" id="{66803AF8-6368-45E6-A0B7-C0C4CFFEEB5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39">
                <a:extLst>
                  <a:ext uri="{FF2B5EF4-FFF2-40B4-BE49-F238E27FC236}">
                    <a16:creationId xmlns:a16="http://schemas.microsoft.com/office/drawing/2014/main" id="{B4761E05-2792-472B-A814-9616151CF3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40">
                <a:extLst>
                  <a:ext uri="{FF2B5EF4-FFF2-40B4-BE49-F238E27FC236}">
                    <a16:creationId xmlns:a16="http://schemas.microsoft.com/office/drawing/2014/main" id="{40B6A261-9427-4E70-9564-048AD009BD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Rectangle 41">
                <a:extLst>
                  <a:ext uri="{FF2B5EF4-FFF2-40B4-BE49-F238E27FC236}">
                    <a16:creationId xmlns:a16="http://schemas.microsoft.com/office/drawing/2014/main" id="{68BFDFBE-2286-4123-9436-E1DF84AF494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grpSp>
      </p:grpSp>
      <p:pic>
        <p:nvPicPr>
          <p:cNvPr id="54" name="Picture 2">
            <a:extLst>
              <a:ext uri="{FF2B5EF4-FFF2-40B4-BE49-F238E27FC236}">
                <a16:creationId xmlns:a16="http://schemas.microsoft.com/office/drawing/2014/main" id="{5B3DE270-418F-47A7-B311-C4D876041D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C313F1-85EB-9FA8-AC4A-E88052563DFE}"/>
              </a:ext>
            </a:extLst>
          </p:cNvPr>
          <p:cNvSpPr>
            <a:spLocks noGrp="1"/>
          </p:cNvSpPr>
          <p:nvPr>
            <p:ph type="title"/>
          </p:nvPr>
        </p:nvSpPr>
        <p:spPr>
          <a:xfrm>
            <a:off x="8036041" y="618518"/>
            <a:ext cx="3281003" cy="1478570"/>
          </a:xfrm>
        </p:spPr>
        <p:txBody>
          <a:bodyPr anchor="b">
            <a:normAutofit/>
          </a:bodyPr>
          <a:lstStyle/>
          <a:p>
            <a:r>
              <a:rPr lang="en-US" sz="2800">
                <a:solidFill>
                  <a:srgbClr val="FFFFFF"/>
                </a:solidFill>
              </a:rPr>
              <a:t>Ansible config priority chain</a:t>
            </a:r>
          </a:p>
        </p:txBody>
      </p:sp>
      <p:sp useBgFill="1">
        <p:nvSpPr>
          <p:cNvPr id="56" name="Round Diagonal Corner Rectangle 11">
            <a:extLst>
              <a:ext uri="{FF2B5EF4-FFF2-40B4-BE49-F238E27FC236}">
                <a16:creationId xmlns:a16="http://schemas.microsoft.com/office/drawing/2014/main" id="{A1351C6B-7343-451F-AB4A-1CE294A4E9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49" y="808057"/>
            <a:ext cx="6752461" cy="5234394"/>
          </a:xfrm>
          <a:prstGeom prst="round2DiagRect">
            <a:avLst>
              <a:gd name="adj1" fmla="val 741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3D5C4A75-9A3E-F1A8-438E-9B1E5CD81F5D}"/>
              </a:ext>
            </a:extLst>
          </p:cNvPr>
          <p:cNvPicPr>
            <a:picLocks noChangeAspect="1"/>
          </p:cNvPicPr>
          <p:nvPr/>
        </p:nvPicPr>
        <p:blipFill>
          <a:blip r:embed="rId3"/>
          <a:stretch>
            <a:fillRect/>
          </a:stretch>
        </p:blipFill>
        <p:spPr>
          <a:xfrm>
            <a:off x="1118988" y="1615477"/>
            <a:ext cx="6112382" cy="3621584"/>
          </a:xfrm>
          <a:prstGeom prst="rect">
            <a:avLst/>
          </a:prstGeom>
        </p:spPr>
      </p:pic>
      <p:sp>
        <p:nvSpPr>
          <p:cNvPr id="8" name="Content Placeholder 7">
            <a:extLst>
              <a:ext uri="{FF2B5EF4-FFF2-40B4-BE49-F238E27FC236}">
                <a16:creationId xmlns:a16="http://schemas.microsoft.com/office/drawing/2014/main" id="{AF84D79D-F69F-5CC4-729D-8A600620607C}"/>
              </a:ext>
            </a:extLst>
          </p:cNvPr>
          <p:cNvSpPr>
            <a:spLocks noGrp="1"/>
          </p:cNvSpPr>
          <p:nvPr>
            <p:ph idx="1"/>
          </p:nvPr>
        </p:nvSpPr>
        <p:spPr>
          <a:xfrm>
            <a:off x="8036041" y="2249487"/>
            <a:ext cx="3281004" cy="3541714"/>
          </a:xfrm>
        </p:spPr>
        <p:txBody>
          <a:bodyPr>
            <a:normAutofit/>
          </a:bodyPr>
          <a:lstStyle/>
          <a:p>
            <a:r>
              <a:rPr lang="en-US" sz="1800" dirty="0">
                <a:solidFill>
                  <a:srgbClr val="FFFFFF"/>
                </a:solidFill>
              </a:rPr>
              <a:t>1. Environment Path</a:t>
            </a:r>
          </a:p>
          <a:p>
            <a:r>
              <a:rPr lang="en-US" sz="1800" dirty="0">
                <a:solidFill>
                  <a:srgbClr val="FFFFFF"/>
                </a:solidFill>
              </a:rPr>
              <a:t>2. Current Directory</a:t>
            </a:r>
          </a:p>
          <a:p>
            <a:r>
              <a:rPr lang="en-US" sz="1800" dirty="0">
                <a:solidFill>
                  <a:srgbClr val="FFFFFF"/>
                </a:solidFill>
              </a:rPr>
              <a:t>3. .</a:t>
            </a:r>
            <a:r>
              <a:rPr lang="en-US" sz="1800" dirty="0" err="1">
                <a:solidFill>
                  <a:srgbClr val="FFFFFF"/>
                </a:solidFill>
              </a:rPr>
              <a:t>ansible.cfg</a:t>
            </a:r>
            <a:r>
              <a:rPr lang="en-US" sz="1800" dirty="0">
                <a:solidFill>
                  <a:srgbClr val="FFFFFF"/>
                </a:solidFill>
              </a:rPr>
              <a:t> in /</a:t>
            </a:r>
            <a:r>
              <a:rPr lang="en-US" sz="1800" dirty="0" err="1">
                <a:solidFill>
                  <a:srgbClr val="FFFFFF"/>
                </a:solidFill>
              </a:rPr>
              <a:t>usr</a:t>
            </a:r>
            <a:r>
              <a:rPr lang="en-US" sz="1800" dirty="0">
                <a:solidFill>
                  <a:srgbClr val="FFFFFF"/>
                </a:solidFill>
              </a:rPr>
              <a:t>/home directory</a:t>
            </a:r>
          </a:p>
          <a:p>
            <a:r>
              <a:rPr lang="en-US" sz="1800" dirty="0">
                <a:solidFill>
                  <a:srgbClr val="FFFFFF"/>
                </a:solidFill>
              </a:rPr>
              <a:t>4. </a:t>
            </a:r>
            <a:r>
              <a:rPr lang="en-US" sz="1800" dirty="0" err="1">
                <a:solidFill>
                  <a:srgbClr val="FFFFFF"/>
                </a:solidFill>
              </a:rPr>
              <a:t>etc</a:t>
            </a:r>
            <a:r>
              <a:rPr lang="en-US" sz="1800" dirty="0">
                <a:solidFill>
                  <a:srgbClr val="FFFFFF"/>
                </a:solidFill>
              </a:rPr>
              <a:t>/ansible/</a:t>
            </a:r>
            <a:r>
              <a:rPr lang="en-US" sz="1800" dirty="0" err="1">
                <a:solidFill>
                  <a:srgbClr val="FFFFFF"/>
                </a:solidFill>
              </a:rPr>
              <a:t>ansible.cfg</a:t>
            </a:r>
            <a:endParaRPr lang="en-US" sz="1800" dirty="0">
              <a:solidFill>
                <a:srgbClr val="FFFFFF"/>
              </a:solidFill>
            </a:endParaRPr>
          </a:p>
        </p:txBody>
      </p:sp>
    </p:spTree>
    <p:extLst>
      <p:ext uri="{BB962C8B-B14F-4D97-AF65-F5344CB8AC3E}">
        <p14:creationId xmlns:p14="http://schemas.microsoft.com/office/powerpoint/2010/main" val="62422841"/>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7" name="object 7"/>
          <p:cNvGrpSpPr/>
          <p:nvPr/>
        </p:nvGrpSpPr>
        <p:grpSpPr>
          <a:xfrm>
            <a:off x="0" y="0"/>
            <a:ext cx="1638935" cy="1878964"/>
            <a:chOff x="0" y="0"/>
            <a:chExt cx="1638935" cy="1878964"/>
          </a:xfrm>
        </p:grpSpPr>
        <p:pic>
          <p:nvPicPr>
            <p:cNvPr id="8" name="object 8"/>
            <p:cNvPicPr/>
            <p:nvPr/>
          </p:nvPicPr>
          <p:blipFill>
            <a:blip r:embed="rId2" cstate="print"/>
            <a:stretch>
              <a:fillRect/>
            </a:stretch>
          </p:blipFill>
          <p:spPr>
            <a:xfrm>
              <a:off x="0" y="0"/>
              <a:ext cx="1638427" cy="1878964"/>
            </a:xfrm>
            <a:prstGeom prst="rect">
              <a:avLst/>
            </a:prstGeom>
          </p:spPr>
        </p:pic>
        <p:sp>
          <p:nvSpPr>
            <p:cNvPr id="9" name="object 9"/>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3"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4" cstate="print"/>
          <a:stretch>
            <a:fillRect/>
          </a:stretch>
        </p:blipFill>
        <p:spPr>
          <a:xfrm>
            <a:off x="189090" y="337820"/>
            <a:ext cx="217563" cy="217550"/>
          </a:xfrm>
          <a:prstGeom prst="rect">
            <a:avLst/>
          </a:prstGeom>
        </p:spPr>
      </p:pic>
      <p:grpSp>
        <p:nvGrpSpPr>
          <p:cNvPr id="16" name="object 16"/>
          <p:cNvGrpSpPr/>
          <p:nvPr/>
        </p:nvGrpSpPr>
        <p:grpSpPr>
          <a:xfrm>
            <a:off x="0" y="5302034"/>
            <a:ext cx="1477010" cy="1556385"/>
            <a:chOff x="0" y="5302034"/>
            <a:chExt cx="1477010" cy="1556385"/>
          </a:xfrm>
        </p:grpSpPr>
        <p:pic>
          <p:nvPicPr>
            <p:cNvPr id="17" name="object 17"/>
            <p:cNvPicPr/>
            <p:nvPr/>
          </p:nvPicPr>
          <p:blipFill>
            <a:blip r:embed="rId5" cstate="print"/>
            <a:stretch>
              <a:fillRect/>
            </a:stretch>
          </p:blipFill>
          <p:spPr>
            <a:xfrm>
              <a:off x="0" y="5302034"/>
              <a:ext cx="1476502" cy="1555965"/>
            </a:xfrm>
            <a:prstGeom prst="rect">
              <a:avLst/>
            </a:prstGeom>
          </p:spPr>
        </p:pic>
        <p:sp>
          <p:nvSpPr>
            <p:cNvPr id="18" name="object 18"/>
            <p:cNvSpPr/>
            <p:nvPr/>
          </p:nvSpPr>
          <p:spPr>
            <a:xfrm>
              <a:off x="0" y="6140196"/>
              <a:ext cx="692150" cy="718185"/>
            </a:xfrm>
            <a:custGeom>
              <a:avLst/>
              <a:gdLst/>
              <a:ahLst/>
              <a:cxnLst/>
              <a:rect l="l" t="t" r="r" b="b"/>
              <a:pathLst>
                <a:path w="692150" h="718184">
                  <a:moveTo>
                    <a:pt x="572512" y="217436"/>
                  </a:moveTo>
                  <a:lnTo>
                    <a:pt x="127254" y="217436"/>
                  </a:lnTo>
                  <a:lnTo>
                    <a:pt x="174367" y="220606"/>
                  </a:lnTo>
                  <a:lnTo>
                    <a:pt x="219555" y="229839"/>
                  </a:lnTo>
                  <a:lnTo>
                    <a:pt x="262402" y="244721"/>
                  </a:lnTo>
                  <a:lnTo>
                    <a:pt x="302495" y="264840"/>
                  </a:lnTo>
                  <a:lnTo>
                    <a:pt x="339421" y="289780"/>
                  </a:lnTo>
                  <a:lnTo>
                    <a:pt x="372765" y="319130"/>
                  </a:lnTo>
                  <a:lnTo>
                    <a:pt x="402115" y="352474"/>
                  </a:lnTo>
                  <a:lnTo>
                    <a:pt x="427055" y="389400"/>
                  </a:lnTo>
                  <a:lnTo>
                    <a:pt x="447174" y="429493"/>
                  </a:lnTo>
                  <a:lnTo>
                    <a:pt x="462056" y="472340"/>
                  </a:lnTo>
                  <a:lnTo>
                    <a:pt x="471289" y="517528"/>
                  </a:lnTo>
                  <a:lnTo>
                    <a:pt x="474459" y="564641"/>
                  </a:lnTo>
                  <a:lnTo>
                    <a:pt x="471289" y="611756"/>
                  </a:lnTo>
                  <a:lnTo>
                    <a:pt x="462056" y="656943"/>
                  </a:lnTo>
                  <a:lnTo>
                    <a:pt x="447174" y="699790"/>
                  </a:lnTo>
                  <a:lnTo>
                    <a:pt x="438136" y="717802"/>
                  </a:lnTo>
                  <a:lnTo>
                    <a:pt x="670509" y="717802"/>
                  </a:lnTo>
                  <a:lnTo>
                    <a:pt x="673751" y="707180"/>
                  </a:lnTo>
                  <a:lnTo>
                    <a:pt x="683718" y="660931"/>
                  </a:lnTo>
                  <a:lnTo>
                    <a:pt x="689823" y="613362"/>
                  </a:lnTo>
                  <a:lnTo>
                    <a:pt x="691896" y="564641"/>
                  </a:lnTo>
                  <a:lnTo>
                    <a:pt x="689823" y="515921"/>
                  </a:lnTo>
                  <a:lnTo>
                    <a:pt x="683718" y="468352"/>
                  </a:lnTo>
                  <a:lnTo>
                    <a:pt x="673751" y="422103"/>
                  </a:lnTo>
                  <a:lnTo>
                    <a:pt x="660091" y="377344"/>
                  </a:lnTo>
                  <a:lnTo>
                    <a:pt x="642907" y="334245"/>
                  </a:lnTo>
                  <a:lnTo>
                    <a:pt x="622369" y="292975"/>
                  </a:lnTo>
                  <a:lnTo>
                    <a:pt x="598646" y="253703"/>
                  </a:lnTo>
                  <a:lnTo>
                    <a:pt x="572512" y="217436"/>
                  </a:lnTo>
                  <a:close/>
                </a:path>
                <a:path w="692150" h="718184">
                  <a:moveTo>
                    <a:pt x="127254" y="0"/>
                  </a:moveTo>
                  <a:lnTo>
                    <a:pt x="78533" y="2072"/>
                  </a:lnTo>
                  <a:lnTo>
                    <a:pt x="30964" y="8177"/>
                  </a:lnTo>
                  <a:lnTo>
                    <a:pt x="0" y="14850"/>
                  </a:lnTo>
                  <a:lnTo>
                    <a:pt x="0" y="241979"/>
                  </a:lnTo>
                  <a:lnTo>
                    <a:pt x="34952" y="229839"/>
                  </a:lnTo>
                  <a:lnTo>
                    <a:pt x="80139" y="220606"/>
                  </a:lnTo>
                  <a:lnTo>
                    <a:pt x="127254" y="217436"/>
                  </a:lnTo>
                  <a:lnTo>
                    <a:pt x="572512" y="217436"/>
                  </a:lnTo>
                  <a:lnTo>
                    <a:pt x="571908" y="216598"/>
                  </a:lnTo>
                  <a:lnTo>
                    <a:pt x="542324" y="181831"/>
                  </a:lnTo>
                  <a:lnTo>
                    <a:pt x="510064" y="149571"/>
                  </a:lnTo>
                  <a:lnTo>
                    <a:pt x="475297" y="119987"/>
                  </a:lnTo>
                  <a:lnTo>
                    <a:pt x="438192" y="93249"/>
                  </a:lnTo>
                  <a:lnTo>
                    <a:pt x="398920" y="69526"/>
                  </a:lnTo>
                  <a:lnTo>
                    <a:pt x="357650" y="48988"/>
                  </a:lnTo>
                  <a:lnTo>
                    <a:pt x="314551" y="31804"/>
                  </a:lnTo>
                  <a:lnTo>
                    <a:pt x="269792" y="18144"/>
                  </a:lnTo>
                  <a:lnTo>
                    <a:pt x="223543" y="8177"/>
                  </a:lnTo>
                  <a:lnTo>
                    <a:pt x="175974" y="2072"/>
                  </a:lnTo>
                  <a:lnTo>
                    <a:pt x="127254" y="0"/>
                  </a:lnTo>
                  <a:close/>
                </a:path>
              </a:pathLst>
            </a:custGeom>
            <a:solidFill>
              <a:srgbClr val="FF6600"/>
            </a:solidFill>
          </p:spPr>
          <p:txBody>
            <a:bodyPr wrap="square" lIns="0" tIns="0" rIns="0" bIns="0" rtlCol="0"/>
            <a:lstStyle/>
            <a:p>
              <a:endParaRPr/>
            </a:p>
          </p:txBody>
        </p:sp>
      </p:grpSp>
      <p:sp>
        <p:nvSpPr>
          <p:cNvPr id="19" name="object 19"/>
          <p:cNvSpPr txBox="1">
            <a:spLocks noGrp="1"/>
          </p:cNvSpPr>
          <p:nvPr>
            <p:ph type="title"/>
          </p:nvPr>
        </p:nvSpPr>
        <p:spPr>
          <a:xfrm>
            <a:off x="916939" y="294894"/>
            <a:ext cx="6307455"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Use</a:t>
            </a:r>
            <a:r>
              <a:rPr sz="4400" b="0" spc="-20" dirty="0">
                <a:solidFill>
                  <a:srgbClr val="FF6600"/>
                </a:solidFill>
                <a:latin typeface="Calibri Light"/>
                <a:cs typeface="Calibri Light"/>
              </a:rPr>
              <a:t> </a:t>
            </a:r>
            <a:r>
              <a:rPr sz="4400" b="0" spc="-10" dirty="0">
                <a:solidFill>
                  <a:srgbClr val="FF6600"/>
                </a:solidFill>
                <a:latin typeface="Calibri Light"/>
                <a:cs typeface="Calibri Light"/>
              </a:rPr>
              <a:t>case</a:t>
            </a:r>
            <a:r>
              <a:rPr sz="4400" b="0" spc="-15" dirty="0">
                <a:solidFill>
                  <a:srgbClr val="FF6600"/>
                </a:solidFill>
                <a:latin typeface="Calibri Light"/>
                <a:cs typeface="Calibri Light"/>
              </a:rPr>
              <a:t> </a:t>
            </a:r>
            <a:r>
              <a:rPr sz="4400" b="0" spc="-20" dirty="0">
                <a:solidFill>
                  <a:srgbClr val="FF6600"/>
                </a:solidFill>
                <a:latin typeface="Calibri Light"/>
                <a:cs typeface="Calibri Light"/>
              </a:rPr>
              <a:t>example</a:t>
            </a:r>
            <a:r>
              <a:rPr sz="4400" b="0" spc="-65" dirty="0">
                <a:solidFill>
                  <a:srgbClr val="FF6600"/>
                </a:solidFill>
                <a:latin typeface="Calibri Light"/>
                <a:cs typeface="Calibri Light"/>
              </a:rPr>
              <a:t> </a:t>
            </a:r>
            <a:r>
              <a:rPr sz="4400" b="0" dirty="0">
                <a:solidFill>
                  <a:srgbClr val="FF6600"/>
                </a:solidFill>
                <a:latin typeface="Calibri Light"/>
                <a:cs typeface="Calibri Light"/>
              </a:rPr>
              <a:t>-</a:t>
            </a:r>
            <a:r>
              <a:rPr sz="4400" b="0" spc="-10" dirty="0">
                <a:solidFill>
                  <a:srgbClr val="FF6600"/>
                </a:solidFill>
                <a:latin typeface="Calibri Light"/>
                <a:cs typeface="Calibri Light"/>
              </a:rPr>
              <a:t> </a:t>
            </a:r>
            <a:r>
              <a:rPr sz="4400" b="0" spc="-20" dirty="0">
                <a:solidFill>
                  <a:srgbClr val="FF6600"/>
                </a:solidFill>
                <a:latin typeface="Calibri Light"/>
                <a:cs typeface="Calibri Light"/>
              </a:rPr>
              <a:t>complex</a:t>
            </a:r>
            <a:endParaRPr sz="4400">
              <a:latin typeface="Calibri Light"/>
              <a:cs typeface="Calibri Light"/>
            </a:endParaRPr>
          </a:p>
        </p:txBody>
      </p:sp>
      <p:grpSp>
        <p:nvGrpSpPr>
          <p:cNvPr id="20" name="object 20"/>
          <p:cNvGrpSpPr/>
          <p:nvPr/>
        </p:nvGrpSpPr>
        <p:grpSpPr>
          <a:xfrm>
            <a:off x="877824" y="1094232"/>
            <a:ext cx="7187565" cy="4919980"/>
            <a:chOff x="877824" y="1094232"/>
            <a:chExt cx="7187565" cy="4919980"/>
          </a:xfrm>
        </p:grpSpPr>
        <p:pic>
          <p:nvPicPr>
            <p:cNvPr id="21" name="object 21"/>
            <p:cNvPicPr/>
            <p:nvPr/>
          </p:nvPicPr>
          <p:blipFill>
            <a:blip r:embed="rId6" cstate="print"/>
            <a:stretch>
              <a:fillRect/>
            </a:stretch>
          </p:blipFill>
          <p:spPr>
            <a:xfrm>
              <a:off x="877824" y="2735580"/>
              <a:ext cx="1219200" cy="1219200"/>
            </a:xfrm>
            <a:prstGeom prst="rect">
              <a:avLst/>
            </a:prstGeom>
          </p:spPr>
        </p:pic>
        <p:pic>
          <p:nvPicPr>
            <p:cNvPr id="22" name="object 22"/>
            <p:cNvPicPr/>
            <p:nvPr/>
          </p:nvPicPr>
          <p:blipFill>
            <a:blip r:embed="rId7" cstate="print"/>
            <a:stretch>
              <a:fillRect/>
            </a:stretch>
          </p:blipFill>
          <p:spPr>
            <a:xfrm>
              <a:off x="1676400" y="3243072"/>
              <a:ext cx="403860" cy="403859"/>
            </a:xfrm>
            <a:prstGeom prst="rect">
              <a:avLst/>
            </a:prstGeom>
          </p:spPr>
        </p:pic>
        <p:pic>
          <p:nvPicPr>
            <p:cNvPr id="23" name="object 23"/>
            <p:cNvPicPr/>
            <p:nvPr/>
          </p:nvPicPr>
          <p:blipFill>
            <a:blip r:embed="rId8" cstate="print"/>
            <a:stretch>
              <a:fillRect/>
            </a:stretch>
          </p:blipFill>
          <p:spPr>
            <a:xfrm>
              <a:off x="6713220" y="1094232"/>
              <a:ext cx="1219200" cy="1219200"/>
            </a:xfrm>
            <a:prstGeom prst="rect">
              <a:avLst/>
            </a:prstGeom>
          </p:spPr>
        </p:pic>
        <p:sp>
          <p:nvSpPr>
            <p:cNvPr id="24" name="object 24"/>
            <p:cNvSpPr/>
            <p:nvPr/>
          </p:nvSpPr>
          <p:spPr>
            <a:xfrm>
              <a:off x="2097024" y="1665732"/>
              <a:ext cx="4615815" cy="1717039"/>
            </a:xfrm>
            <a:custGeom>
              <a:avLst/>
              <a:gdLst/>
              <a:ahLst/>
              <a:cxnLst/>
              <a:rect l="l" t="t" r="r" b="b"/>
              <a:pathLst>
                <a:path w="4615815" h="1717039">
                  <a:moveTo>
                    <a:pt x="76200" y="1640458"/>
                  </a:moveTo>
                  <a:lnTo>
                    <a:pt x="0" y="1678558"/>
                  </a:lnTo>
                  <a:lnTo>
                    <a:pt x="76200" y="1716658"/>
                  </a:lnTo>
                  <a:lnTo>
                    <a:pt x="76200" y="1684908"/>
                  </a:lnTo>
                  <a:lnTo>
                    <a:pt x="63500" y="1684908"/>
                  </a:lnTo>
                  <a:lnTo>
                    <a:pt x="63500" y="1672208"/>
                  </a:lnTo>
                  <a:lnTo>
                    <a:pt x="76200" y="1672208"/>
                  </a:lnTo>
                  <a:lnTo>
                    <a:pt x="76200" y="1640458"/>
                  </a:lnTo>
                  <a:close/>
                </a:path>
                <a:path w="4615815" h="1717039">
                  <a:moveTo>
                    <a:pt x="76200" y="1672208"/>
                  </a:moveTo>
                  <a:lnTo>
                    <a:pt x="63500" y="1672208"/>
                  </a:lnTo>
                  <a:lnTo>
                    <a:pt x="63500" y="1684908"/>
                  </a:lnTo>
                  <a:lnTo>
                    <a:pt x="76200" y="1684908"/>
                  </a:lnTo>
                  <a:lnTo>
                    <a:pt x="76200" y="1672208"/>
                  </a:lnTo>
                  <a:close/>
                </a:path>
                <a:path w="4615815" h="1717039">
                  <a:moveTo>
                    <a:pt x="165100" y="1672208"/>
                  </a:moveTo>
                  <a:lnTo>
                    <a:pt x="76200" y="1672208"/>
                  </a:lnTo>
                  <a:lnTo>
                    <a:pt x="76200" y="1684908"/>
                  </a:lnTo>
                  <a:lnTo>
                    <a:pt x="165100" y="1684908"/>
                  </a:lnTo>
                  <a:lnTo>
                    <a:pt x="165100" y="1672208"/>
                  </a:lnTo>
                  <a:close/>
                </a:path>
                <a:path w="4615815" h="1717039">
                  <a:moveTo>
                    <a:pt x="215900" y="1672208"/>
                  </a:moveTo>
                  <a:lnTo>
                    <a:pt x="203200" y="1672208"/>
                  </a:lnTo>
                  <a:lnTo>
                    <a:pt x="203200" y="1684908"/>
                  </a:lnTo>
                  <a:lnTo>
                    <a:pt x="215900" y="1684908"/>
                  </a:lnTo>
                  <a:lnTo>
                    <a:pt x="215900" y="1672208"/>
                  </a:lnTo>
                  <a:close/>
                </a:path>
                <a:path w="4615815" h="1717039">
                  <a:moveTo>
                    <a:pt x="266700" y="1672208"/>
                  </a:moveTo>
                  <a:lnTo>
                    <a:pt x="254000" y="1672208"/>
                  </a:lnTo>
                  <a:lnTo>
                    <a:pt x="254000" y="1684908"/>
                  </a:lnTo>
                  <a:lnTo>
                    <a:pt x="266700" y="1684908"/>
                  </a:lnTo>
                  <a:lnTo>
                    <a:pt x="266700" y="1672208"/>
                  </a:lnTo>
                  <a:close/>
                </a:path>
                <a:path w="4615815" h="1717039">
                  <a:moveTo>
                    <a:pt x="406400" y="1672208"/>
                  </a:moveTo>
                  <a:lnTo>
                    <a:pt x="304800" y="1672208"/>
                  </a:lnTo>
                  <a:lnTo>
                    <a:pt x="304800" y="1684908"/>
                  </a:lnTo>
                  <a:lnTo>
                    <a:pt x="406400" y="1684908"/>
                  </a:lnTo>
                  <a:lnTo>
                    <a:pt x="406400" y="1672208"/>
                  </a:lnTo>
                  <a:close/>
                </a:path>
                <a:path w="4615815" h="1717039">
                  <a:moveTo>
                    <a:pt x="457200" y="1672208"/>
                  </a:moveTo>
                  <a:lnTo>
                    <a:pt x="444500" y="1672208"/>
                  </a:lnTo>
                  <a:lnTo>
                    <a:pt x="444500" y="1684908"/>
                  </a:lnTo>
                  <a:lnTo>
                    <a:pt x="457200" y="1684908"/>
                  </a:lnTo>
                  <a:lnTo>
                    <a:pt x="457200" y="1672208"/>
                  </a:lnTo>
                  <a:close/>
                </a:path>
                <a:path w="4615815" h="1717039">
                  <a:moveTo>
                    <a:pt x="508000" y="1672208"/>
                  </a:moveTo>
                  <a:lnTo>
                    <a:pt x="495300" y="1672208"/>
                  </a:lnTo>
                  <a:lnTo>
                    <a:pt x="495300" y="1684908"/>
                  </a:lnTo>
                  <a:lnTo>
                    <a:pt x="508000" y="1684908"/>
                  </a:lnTo>
                  <a:lnTo>
                    <a:pt x="508000" y="1672208"/>
                  </a:lnTo>
                  <a:close/>
                </a:path>
                <a:path w="4615815" h="1717039">
                  <a:moveTo>
                    <a:pt x="647700" y="1672208"/>
                  </a:moveTo>
                  <a:lnTo>
                    <a:pt x="546100" y="1672208"/>
                  </a:lnTo>
                  <a:lnTo>
                    <a:pt x="546100" y="1684908"/>
                  </a:lnTo>
                  <a:lnTo>
                    <a:pt x="647700" y="1684908"/>
                  </a:lnTo>
                  <a:lnTo>
                    <a:pt x="647700" y="1672208"/>
                  </a:lnTo>
                  <a:close/>
                </a:path>
                <a:path w="4615815" h="1717039">
                  <a:moveTo>
                    <a:pt x="698500" y="1672208"/>
                  </a:moveTo>
                  <a:lnTo>
                    <a:pt x="685800" y="1672208"/>
                  </a:lnTo>
                  <a:lnTo>
                    <a:pt x="685800" y="1684908"/>
                  </a:lnTo>
                  <a:lnTo>
                    <a:pt x="698500" y="1684908"/>
                  </a:lnTo>
                  <a:lnTo>
                    <a:pt x="698500" y="1672208"/>
                  </a:lnTo>
                  <a:close/>
                </a:path>
                <a:path w="4615815" h="1717039">
                  <a:moveTo>
                    <a:pt x="749300" y="1672208"/>
                  </a:moveTo>
                  <a:lnTo>
                    <a:pt x="736600" y="1672208"/>
                  </a:lnTo>
                  <a:lnTo>
                    <a:pt x="736600" y="1684908"/>
                  </a:lnTo>
                  <a:lnTo>
                    <a:pt x="749300" y="1684908"/>
                  </a:lnTo>
                  <a:lnTo>
                    <a:pt x="749300" y="1672208"/>
                  </a:lnTo>
                  <a:close/>
                </a:path>
                <a:path w="4615815" h="1717039">
                  <a:moveTo>
                    <a:pt x="889000" y="1672208"/>
                  </a:moveTo>
                  <a:lnTo>
                    <a:pt x="787400" y="1672208"/>
                  </a:lnTo>
                  <a:lnTo>
                    <a:pt x="787400" y="1684908"/>
                  </a:lnTo>
                  <a:lnTo>
                    <a:pt x="889000" y="1684908"/>
                  </a:lnTo>
                  <a:lnTo>
                    <a:pt x="889000" y="1672208"/>
                  </a:lnTo>
                  <a:close/>
                </a:path>
                <a:path w="4615815" h="1717039">
                  <a:moveTo>
                    <a:pt x="939800" y="1672208"/>
                  </a:moveTo>
                  <a:lnTo>
                    <a:pt x="927100" y="1672208"/>
                  </a:lnTo>
                  <a:lnTo>
                    <a:pt x="927100" y="1684908"/>
                  </a:lnTo>
                  <a:lnTo>
                    <a:pt x="939800" y="1684908"/>
                  </a:lnTo>
                  <a:lnTo>
                    <a:pt x="939800" y="1672208"/>
                  </a:lnTo>
                  <a:close/>
                </a:path>
                <a:path w="4615815" h="1717039">
                  <a:moveTo>
                    <a:pt x="990600" y="1672208"/>
                  </a:moveTo>
                  <a:lnTo>
                    <a:pt x="977900" y="1672208"/>
                  </a:lnTo>
                  <a:lnTo>
                    <a:pt x="977900" y="1684908"/>
                  </a:lnTo>
                  <a:lnTo>
                    <a:pt x="990600" y="1684908"/>
                  </a:lnTo>
                  <a:lnTo>
                    <a:pt x="990600" y="1672208"/>
                  </a:lnTo>
                  <a:close/>
                </a:path>
                <a:path w="4615815" h="1717039">
                  <a:moveTo>
                    <a:pt x="1130300" y="1672208"/>
                  </a:moveTo>
                  <a:lnTo>
                    <a:pt x="1028700" y="1672208"/>
                  </a:lnTo>
                  <a:lnTo>
                    <a:pt x="1028700" y="1684908"/>
                  </a:lnTo>
                  <a:lnTo>
                    <a:pt x="1130300" y="1684908"/>
                  </a:lnTo>
                  <a:lnTo>
                    <a:pt x="1130300" y="1672208"/>
                  </a:lnTo>
                  <a:close/>
                </a:path>
                <a:path w="4615815" h="1717039">
                  <a:moveTo>
                    <a:pt x="1181100" y="1672208"/>
                  </a:moveTo>
                  <a:lnTo>
                    <a:pt x="1168400" y="1672208"/>
                  </a:lnTo>
                  <a:lnTo>
                    <a:pt x="1168400" y="1684908"/>
                  </a:lnTo>
                  <a:lnTo>
                    <a:pt x="1181100" y="1684908"/>
                  </a:lnTo>
                  <a:lnTo>
                    <a:pt x="1181100" y="1672208"/>
                  </a:lnTo>
                  <a:close/>
                </a:path>
                <a:path w="4615815" h="1717039">
                  <a:moveTo>
                    <a:pt x="1231900" y="1672208"/>
                  </a:moveTo>
                  <a:lnTo>
                    <a:pt x="1219200" y="1672208"/>
                  </a:lnTo>
                  <a:lnTo>
                    <a:pt x="1219200" y="1684908"/>
                  </a:lnTo>
                  <a:lnTo>
                    <a:pt x="1231900" y="1684908"/>
                  </a:lnTo>
                  <a:lnTo>
                    <a:pt x="1231900" y="1672208"/>
                  </a:lnTo>
                  <a:close/>
                </a:path>
                <a:path w="4615815" h="1717039">
                  <a:moveTo>
                    <a:pt x="1371600" y="1672208"/>
                  </a:moveTo>
                  <a:lnTo>
                    <a:pt x="1270000" y="1672208"/>
                  </a:lnTo>
                  <a:lnTo>
                    <a:pt x="1270000" y="1684908"/>
                  </a:lnTo>
                  <a:lnTo>
                    <a:pt x="1371600" y="1684908"/>
                  </a:lnTo>
                  <a:lnTo>
                    <a:pt x="1371600" y="1672208"/>
                  </a:lnTo>
                  <a:close/>
                </a:path>
                <a:path w="4615815" h="1717039">
                  <a:moveTo>
                    <a:pt x="1422400" y="1672208"/>
                  </a:moveTo>
                  <a:lnTo>
                    <a:pt x="1409700" y="1672208"/>
                  </a:lnTo>
                  <a:lnTo>
                    <a:pt x="1409700" y="1684908"/>
                  </a:lnTo>
                  <a:lnTo>
                    <a:pt x="1422400" y="1684908"/>
                  </a:lnTo>
                  <a:lnTo>
                    <a:pt x="1422400" y="1672208"/>
                  </a:lnTo>
                  <a:close/>
                </a:path>
                <a:path w="4615815" h="1717039">
                  <a:moveTo>
                    <a:pt x="1473200" y="1672208"/>
                  </a:moveTo>
                  <a:lnTo>
                    <a:pt x="1460500" y="1672208"/>
                  </a:lnTo>
                  <a:lnTo>
                    <a:pt x="1460500" y="1684908"/>
                  </a:lnTo>
                  <a:lnTo>
                    <a:pt x="1473200" y="1684908"/>
                  </a:lnTo>
                  <a:lnTo>
                    <a:pt x="1473200" y="1672208"/>
                  </a:lnTo>
                  <a:close/>
                </a:path>
                <a:path w="4615815" h="1717039">
                  <a:moveTo>
                    <a:pt x="1612900" y="1672208"/>
                  </a:moveTo>
                  <a:lnTo>
                    <a:pt x="1511300" y="1672208"/>
                  </a:lnTo>
                  <a:lnTo>
                    <a:pt x="1511300" y="1684908"/>
                  </a:lnTo>
                  <a:lnTo>
                    <a:pt x="1612900" y="1684908"/>
                  </a:lnTo>
                  <a:lnTo>
                    <a:pt x="1612900" y="1672208"/>
                  </a:lnTo>
                  <a:close/>
                </a:path>
                <a:path w="4615815" h="1717039">
                  <a:moveTo>
                    <a:pt x="1663700" y="1672208"/>
                  </a:moveTo>
                  <a:lnTo>
                    <a:pt x="1651000" y="1672208"/>
                  </a:lnTo>
                  <a:lnTo>
                    <a:pt x="1651000" y="1684908"/>
                  </a:lnTo>
                  <a:lnTo>
                    <a:pt x="1663700" y="1684908"/>
                  </a:lnTo>
                  <a:lnTo>
                    <a:pt x="1663700" y="1672208"/>
                  </a:lnTo>
                  <a:close/>
                </a:path>
                <a:path w="4615815" h="1717039">
                  <a:moveTo>
                    <a:pt x="1714500" y="1672208"/>
                  </a:moveTo>
                  <a:lnTo>
                    <a:pt x="1701800" y="1672208"/>
                  </a:lnTo>
                  <a:lnTo>
                    <a:pt x="1701800" y="1684908"/>
                  </a:lnTo>
                  <a:lnTo>
                    <a:pt x="1714500" y="1684908"/>
                  </a:lnTo>
                  <a:lnTo>
                    <a:pt x="1714500" y="1672208"/>
                  </a:lnTo>
                  <a:close/>
                </a:path>
                <a:path w="4615815" h="1717039">
                  <a:moveTo>
                    <a:pt x="1854200" y="1672208"/>
                  </a:moveTo>
                  <a:lnTo>
                    <a:pt x="1752600" y="1672208"/>
                  </a:lnTo>
                  <a:lnTo>
                    <a:pt x="1752600" y="1684908"/>
                  </a:lnTo>
                  <a:lnTo>
                    <a:pt x="1854200" y="1684908"/>
                  </a:lnTo>
                  <a:lnTo>
                    <a:pt x="1854200" y="1672208"/>
                  </a:lnTo>
                  <a:close/>
                </a:path>
                <a:path w="4615815" h="1717039">
                  <a:moveTo>
                    <a:pt x="1905000" y="1672208"/>
                  </a:moveTo>
                  <a:lnTo>
                    <a:pt x="1892300" y="1672208"/>
                  </a:lnTo>
                  <a:lnTo>
                    <a:pt x="1892300" y="1684908"/>
                  </a:lnTo>
                  <a:lnTo>
                    <a:pt x="1905000" y="1684908"/>
                  </a:lnTo>
                  <a:lnTo>
                    <a:pt x="1905000" y="1672208"/>
                  </a:lnTo>
                  <a:close/>
                </a:path>
                <a:path w="4615815" h="1717039">
                  <a:moveTo>
                    <a:pt x="1955800" y="1672208"/>
                  </a:moveTo>
                  <a:lnTo>
                    <a:pt x="1943100" y="1672208"/>
                  </a:lnTo>
                  <a:lnTo>
                    <a:pt x="1943100" y="1684908"/>
                  </a:lnTo>
                  <a:lnTo>
                    <a:pt x="1955800" y="1684908"/>
                  </a:lnTo>
                  <a:lnTo>
                    <a:pt x="1955800" y="1672208"/>
                  </a:lnTo>
                  <a:close/>
                </a:path>
                <a:path w="4615815" h="1717039">
                  <a:moveTo>
                    <a:pt x="2095500" y="1672208"/>
                  </a:moveTo>
                  <a:lnTo>
                    <a:pt x="1993900" y="1672208"/>
                  </a:lnTo>
                  <a:lnTo>
                    <a:pt x="1993900" y="1684908"/>
                  </a:lnTo>
                  <a:lnTo>
                    <a:pt x="2095500" y="1684908"/>
                  </a:lnTo>
                  <a:lnTo>
                    <a:pt x="2095500" y="1672208"/>
                  </a:lnTo>
                  <a:close/>
                </a:path>
                <a:path w="4615815" h="1717039">
                  <a:moveTo>
                    <a:pt x="2146300" y="1672208"/>
                  </a:moveTo>
                  <a:lnTo>
                    <a:pt x="2133600" y="1672208"/>
                  </a:lnTo>
                  <a:lnTo>
                    <a:pt x="2133600" y="1684908"/>
                  </a:lnTo>
                  <a:lnTo>
                    <a:pt x="2146300" y="1684908"/>
                  </a:lnTo>
                  <a:lnTo>
                    <a:pt x="2146300" y="1672208"/>
                  </a:lnTo>
                  <a:close/>
                </a:path>
                <a:path w="4615815" h="1717039">
                  <a:moveTo>
                    <a:pt x="2197100" y="1672208"/>
                  </a:moveTo>
                  <a:lnTo>
                    <a:pt x="2184400" y="1672208"/>
                  </a:lnTo>
                  <a:lnTo>
                    <a:pt x="2184400" y="1684908"/>
                  </a:lnTo>
                  <a:lnTo>
                    <a:pt x="2197100" y="1684908"/>
                  </a:lnTo>
                  <a:lnTo>
                    <a:pt x="2197100" y="1672208"/>
                  </a:lnTo>
                  <a:close/>
                </a:path>
                <a:path w="4615815" h="1717039">
                  <a:moveTo>
                    <a:pt x="2336800" y="1672208"/>
                  </a:moveTo>
                  <a:lnTo>
                    <a:pt x="2235200" y="1672208"/>
                  </a:lnTo>
                  <a:lnTo>
                    <a:pt x="2235200" y="1684908"/>
                  </a:lnTo>
                  <a:lnTo>
                    <a:pt x="2336800" y="1684908"/>
                  </a:lnTo>
                  <a:lnTo>
                    <a:pt x="2336800" y="1672208"/>
                  </a:lnTo>
                  <a:close/>
                </a:path>
                <a:path w="4615815" h="1717039">
                  <a:moveTo>
                    <a:pt x="2385314" y="1672208"/>
                  </a:moveTo>
                  <a:lnTo>
                    <a:pt x="2378964" y="1672208"/>
                  </a:lnTo>
                  <a:lnTo>
                    <a:pt x="2374900" y="1676272"/>
                  </a:lnTo>
                  <a:lnTo>
                    <a:pt x="2374900" y="1684908"/>
                  </a:lnTo>
                  <a:lnTo>
                    <a:pt x="2385314" y="1684908"/>
                  </a:lnTo>
                  <a:lnTo>
                    <a:pt x="2385314" y="1672208"/>
                  </a:lnTo>
                  <a:close/>
                </a:path>
                <a:path w="4615815" h="1717039">
                  <a:moveTo>
                    <a:pt x="2385314" y="1669922"/>
                  </a:moveTo>
                  <a:lnTo>
                    <a:pt x="2372614" y="1669922"/>
                  </a:lnTo>
                  <a:lnTo>
                    <a:pt x="2372614" y="1678558"/>
                  </a:lnTo>
                  <a:lnTo>
                    <a:pt x="2374900" y="1676272"/>
                  </a:lnTo>
                  <a:lnTo>
                    <a:pt x="2374900" y="1672208"/>
                  </a:lnTo>
                  <a:lnTo>
                    <a:pt x="2385314" y="1672208"/>
                  </a:lnTo>
                  <a:lnTo>
                    <a:pt x="2385314" y="1669922"/>
                  </a:lnTo>
                  <a:close/>
                </a:path>
                <a:path w="4615815" h="1717039">
                  <a:moveTo>
                    <a:pt x="2378964" y="1672208"/>
                  </a:moveTo>
                  <a:lnTo>
                    <a:pt x="2374900" y="1672208"/>
                  </a:lnTo>
                  <a:lnTo>
                    <a:pt x="2374900" y="1676272"/>
                  </a:lnTo>
                  <a:lnTo>
                    <a:pt x="2378964" y="1672208"/>
                  </a:lnTo>
                  <a:close/>
                </a:path>
                <a:path w="4615815" h="1717039">
                  <a:moveTo>
                    <a:pt x="2385314" y="1619122"/>
                  </a:moveTo>
                  <a:lnTo>
                    <a:pt x="2372614" y="1619122"/>
                  </a:lnTo>
                  <a:lnTo>
                    <a:pt x="2372614" y="1631822"/>
                  </a:lnTo>
                  <a:lnTo>
                    <a:pt x="2385314" y="1631822"/>
                  </a:lnTo>
                  <a:lnTo>
                    <a:pt x="2385314" y="1619122"/>
                  </a:lnTo>
                  <a:close/>
                </a:path>
                <a:path w="4615815" h="1717039">
                  <a:moveTo>
                    <a:pt x="2385314" y="1479422"/>
                  </a:moveTo>
                  <a:lnTo>
                    <a:pt x="2372614" y="1479422"/>
                  </a:lnTo>
                  <a:lnTo>
                    <a:pt x="2372614" y="1581022"/>
                  </a:lnTo>
                  <a:lnTo>
                    <a:pt x="2385314" y="1581022"/>
                  </a:lnTo>
                  <a:lnTo>
                    <a:pt x="2385314" y="1479422"/>
                  </a:lnTo>
                  <a:close/>
                </a:path>
                <a:path w="4615815" h="1717039">
                  <a:moveTo>
                    <a:pt x="2385314" y="1428622"/>
                  </a:moveTo>
                  <a:lnTo>
                    <a:pt x="2372614" y="1428622"/>
                  </a:lnTo>
                  <a:lnTo>
                    <a:pt x="2372614" y="1441322"/>
                  </a:lnTo>
                  <a:lnTo>
                    <a:pt x="2385314" y="1441322"/>
                  </a:lnTo>
                  <a:lnTo>
                    <a:pt x="2385314" y="1428622"/>
                  </a:lnTo>
                  <a:close/>
                </a:path>
                <a:path w="4615815" h="1717039">
                  <a:moveTo>
                    <a:pt x="2385314" y="1377822"/>
                  </a:moveTo>
                  <a:lnTo>
                    <a:pt x="2372614" y="1377822"/>
                  </a:lnTo>
                  <a:lnTo>
                    <a:pt x="2372614" y="1390522"/>
                  </a:lnTo>
                  <a:lnTo>
                    <a:pt x="2385314" y="1390522"/>
                  </a:lnTo>
                  <a:lnTo>
                    <a:pt x="2385314" y="1377822"/>
                  </a:lnTo>
                  <a:close/>
                </a:path>
                <a:path w="4615815" h="1717039">
                  <a:moveTo>
                    <a:pt x="2385314" y="1238122"/>
                  </a:moveTo>
                  <a:lnTo>
                    <a:pt x="2372614" y="1238122"/>
                  </a:lnTo>
                  <a:lnTo>
                    <a:pt x="2372614" y="1339722"/>
                  </a:lnTo>
                  <a:lnTo>
                    <a:pt x="2385314" y="1339722"/>
                  </a:lnTo>
                  <a:lnTo>
                    <a:pt x="2385314" y="1238122"/>
                  </a:lnTo>
                  <a:close/>
                </a:path>
                <a:path w="4615815" h="1717039">
                  <a:moveTo>
                    <a:pt x="2385314" y="1187322"/>
                  </a:moveTo>
                  <a:lnTo>
                    <a:pt x="2372614" y="1187322"/>
                  </a:lnTo>
                  <a:lnTo>
                    <a:pt x="2372614" y="1200022"/>
                  </a:lnTo>
                  <a:lnTo>
                    <a:pt x="2385314" y="1200022"/>
                  </a:lnTo>
                  <a:lnTo>
                    <a:pt x="2385314" y="1187322"/>
                  </a:lnTo>
                  <a:close/>
                </a:path>
                <a:path w="4615815" h="1717039">
                  <a:moveTo>
                    <a:pt x="2385314" y="1136522"/>
                  </a:moveTo>
                  <a:lnTo>
                    <a:pt x="2372614" y="1136522"/>
                  </a:lnTo>
                  <a:lnTo>
                    <a:pt x="2372614" y="1149222"/>
                  </a:lnTo>
                  <a:lnTo>
                    <a:pt x="2385314" y="1149222"/>
                  </a:lnTo>
                  <a:lnTo>
                    <a:pt x="2385314" y="1136522"/>
                  </a:lnTo>
                  <a:close/>
                </a:path>
                <a:path w="4615815" h="1717039">
                  <a:moveTo>
                    <a:pt x="2385314" y="996822"/>
                  </a:moveTo>
                  <a:lnTo>
                    <a:pt x="2372614" y="996822"/>
                  </a:lnTo>
                  <a:lnTo>
                    <a:pt x="2372614" y="1098422"/>
                  </a:lnTo>
                  <a:lnTo>
                    <a:pt x="2385314" y="1098422"/>
                  </a:lnTo>
                  <a:lnTo>
                    <a:pt x="2385314" y="996822"/>
                  </a:lnTo>
                  <a:close/>
                </a:path>
                <a:path w="4615815" h="1717039">
                  <a:moveTo>
                    <a:pt x="2385314" y="946022"/>
                  </a:moveTo>
                  <a:lnTo>
                    <a:pt x="2372614" y="946022"/>
                  </a:lnTo>
                  <a:lnTo>
                    <a:pt x="2372614" y="958722"/>
                  </a:lnTo>
                  <a:lnTo>
                    <a:pt x="2385314" y="958722"/>
                  </a:lnTo>
                  <a:lnTo>
                    <a:pt x="2385314" y="946022"/>
                  </a:lnTo>
                  <a:close/>
                </a:path>
                <a:path w="4615815" h="1717039">
                  <a:moveTo>
                    <a:pt x="2385314" y="895222"/>
                  </a:moveTo>
                  <a:lnTo>
                    <a:pt x="2372614" y="895222"/>
                  </a:lnTo>
                  <a:lnTo>
                    <a:pt x="2372614" y="907922"/>
                  </a:lnTo>
                  <a:lnTo>
                    <a:pt x="2385314" y="907922"/>
                  </a:lnTo>
                  <a:lnTo>
                    <a:pt x="2385314" y="895222"/>
                  </a:lnTo>
                  <a:close/>
                </a:path>
                <a:path w="4615815" h="1717039">
                  <a:moveTo>
                    <a:pt x="2385314" y="755522"/>
                  </a:moveTo>
                  <a:lnTo>
                    <a:pt x="2372614" y="755522"/>
                  </a:lnTo>
                  <a:lnTo>
                    <a:pt x="2372614" y="857122"/>
                  </a:lnTo>
                  <a:lnTo>
                    <a:pt x="2385314" y="857122"/>
                  </a:lnTo>
                  <a:lnTo>
                    <a:pt x="2385314" y="755522"/>
                  </a:lnTo>
                  <a:close/>
                </a:path>
                <a:path w="4615815" h="1717039">
                  <a:moveTo>
                    <a:pt x="2385314" y="704722"/>
                  </a:moveTo>
                  <a:lnTo>
                    <a:pt x="2372614" y="704722"/>
                  </a:lnTo>
                  <a:lnTo>
                    <a:pt x="2372614" y="717422"/>
                  </a:lnTo>
                  <a:lnTo>
                    <a:pt x="2385314" y="717422"/>
                  </a:lnTo>
                  <a:lnTo>
                    <a:pt x="2385314" y="704722"/>
                  </a:lnTo>
                  <a:close/>
                </a:path>
                <a:path w="4615815" h="1717039">
                  <a:moveTo>
                    <a:pt x="2385314" y="653922"/>
                  </a:moveTo>
                  <a:lnTo>
                    <a:pt x="2372614" y="653922"/>
                  </a:lnTo>
                  <a:lnTo>
                    <a:pt x="2372614" y="666622"/>
                  </a:lnTo>
                  <a:lnTo>
                    <a:pt x="2385314" y="666622"/>
                  </a:lnTo>
                  <a:lnTo>
                    <a:pt x="2385314" y="653922"/>
                  </a:lnTo>
                  <a:close/>
                </a:path>
                <a:path w="4615815" h="1717039">
                  <a:moveTo>
                    <a:pt x="2385314" y="514222"/>
                  </a:moveTo>
                  <a:lnTo>
                    <a:pt x="2372614" y="514222"/>
                  </a:lnTo>
                  <a:lnTo>
                    <a:pt x="2372614" y="615822"/>
                  </a:lnTo>
                  <a:lnTo>
                    <a:pt x="2385314" y="615822"/>
                  </a:lnTo>
                  <a:lnTo>
                    <a:pt x="2385314" y="514222"/>
                  </a:lnTo>
                  <a:close/>
                </a:path>
                <a:path w="4615815" h="1717039">
                  <a:moveTo>
                    <a:pt x="2385314" y="463422"/>
                  </a:moveTo>
                  <a:lnTo>
                    <a:pt x="2372614" y="463422"/>
                  </a:lnTo>
                  <a:lnTo>
                    <a:pt x="2372614" y="476122"/>
                  </a:lnTo>
                  <a:lnTo>
                    <a:pt x="2385314" y="476122"/>
                  </a:lnTo>
                  <a:lnTo>
                    <a:pt x="2385314" y="463422"/>
                  </a:lnTo>
                  <a:close/>
                </a:path>
                <a:path w="4615815" h="1717039">
                  <a:moveTo>
                    <a:pt x="2385314" y="412622"/>
                  </a:moveTo>
                  <a:lnTo>
                    <a:pt x="2372614" y="412622"/>
                  </a:lnTo>
                  <a:lnTo>
                    <a:pt x="2372614" y="425322"/>
                  </a:lnTo>
                  <a:lnTo>
                    <a:pt x="2385314" y="425322"/>
                  </a:lnTo>
                  <a:lnTo>
                    <a:pt x="2385314" y="412622"/>
                  </a:lnTo>
                  <a:close/>
                </a:path>
                <a:path w="4615815" h="1717039">
                  <a:moveTo>
                    <a:pt x="2385314" y="272922"/>
                  </a:moveTo>
                  <a:lnTo>
                    <a:pt x="2372614" y="272922"/>
                  </a:lnTo>
                  <a:lnTo>
                    <a:pt x="2372614" y="374522"/>
                  </a:lnTo>
                  <a:lnTo>
                    <a:pt x="2385314" y="374522"/>
                  </a:lnTo>
                  <a:lnTo>
                    <a:pt x="2385314" y="272922"/>
                  </a:lnTo>
                  <a:close/>
                </a:path>
                <a:path w="4615815" h="1717039">
                  <a:moveTo>
                    <a:pt x="2385314" y="222122"/>
                  </a:moveTo>
                  <a:lnTo>
                    <a:pt x="2372614" y="222122"/>
                  </a:lnTo>
                  <a:lnTo>
                    <a:pt x="2372614" y="234822"/>
                  </a:lnTo>
                  <a:lnTo>
                    <a:pt x="2385314" y="234822"/>
                  </a:lnTo>
                  <a:lnTo>
                    <a:pt x="2385314" y="222122"/>
                  </a:lnTo>
                  <a:close/>
                </a:path>
                <a:path w="4615815" h="1717039">
                  <a:moveTo>
                    <a:pt x="2385314" y="171322"/>
                  </a:moveTo>
                  <a:lnTo>
                    <a:pt x="2372614" y="171322"/>
                  </a:lnTo>
                  <a:lnTo>
                    <a:pt x="2372614" y="184022"/>
                  </a:lnTo>
                  <a:lnTo>
                    <a:pt x="2385314" y="184022"/>
                  </a:lnTo>
                  <a:lnTo>
                    <a:pt x="2385314" y="171322"/>
                  </a:lnTo>
                  <a:close/>
                </a:path>
                <a:path w="4615815" h="1717039">
                  <a:moveTo>
                    <a:pt x="2385441" y="31750"/>
                  </a:moveTo>
                  <a:lnTo>
                    <a:pt x="2372614" y="31750"/>
                  </a:lnTo>
                  <a:lnTo>
                    <a:pt x="2372614" y="133222"/>
                  </a:lnTo>
                  <a:lnTo>
                    <a:pt x="2385314" y="133222"/>
                  </a:lnTo>
                  <a:lnTo>
                    <a:pt x="2385314" y="44450"/>
                  </a:lnTo>
                  <a:lnTo>
                    <a:pt x="2378964" y="44450"/>
                  </a:lnTo>
                  <a:lnTo>
                    <a:pt x="2385314" y="38100"/>
                  </a:lnTo>
                  <a:lnTo>
                    <a:pt x="2385441" y="31750"/>
                  </a:lnTo>
                  <a:close/>
                </a:path>
                <a:path w="4615815" h="1717039">
                  <a:moveTo>
                    <a:pt x="2385314" y="38100"/>
                  </a:moveTo>
                  <a:lnTo>
                    <a:pt x="2378964" y="44450"/>
                  </a:lnTo>
                  <a:lnTo>
                    <a:pt x="2385314" y="44450"/>
                  </a:lnTo>
                  <a:lnTo>
                    <a:pt x="2385314" y="38100"/>
                  </a:lnTo>
                  <a:close/>
                </a:path>
                <a:path w="4615815" h="1717039">
                  <a:moveTo>
                    <a:pt x="2385441" y="38100"/>
                  </a:moveTo>
                  <a:lnTo>
                    <a:pt x="2385314" y="44450"/>
                  </a:lnTo>
                  <a:lnTo>
                    <a:pt x="2385441" y="38100"/>
                  </a:lnTo>
                  <a:close/>
                </a:path>
                <a:path w="4615815" h="1717039">
                  <a:moveTo>
                    <a:pt x="2436241" y="31750"/>
                  </a:moveTo>
                  <a:lnTo>
                    <a:pt x="2423541" y="31750"/>
                  </a:lnTo>
                  <a:lnTo>
                    <a:pt x="2423541" y="44450"/>
                  </a:lnTo>
                  <a:lnTo>
                    <a:pt x="2436241" y="44450"/>
                  </a:lnTo>
                  <a:lnTo>
                    <a:pt x="2436241" y="31750"/>
                  </a:lnTo>
                  <a:close/>
                </a:path>
                <a:path w="4615815" h="1717039">
                  <a:moveTo>
                    <a:pt x="2487041" y="31750"/>
                  </a:moveTo>
                  <a:lnTo>
                    <a:pt x="2474341" y="31750"/>
                  </a:lnTo>
                  <a:lnTo>
                    <a:pt x="2474341" y="44450"/>
                  </a:lnTo>
                  <a:lnTo>
                    <a:pt x="2487041" y="44450"/>
                  </a:lnTo>
                  <a:lnTo>
                    <a:pt x="2487041" y="31750"/>
                  </a:lnTo>
                  <a:close/>
                </a:path>
                <a:path w="4615815" h="1717039">
                  <a:moveTo>
                    <a:pt x="2626741" y="31750"/>
                  </a:moveTo>
                  <a:lnTo>
                    <a:pt x="2525141" y="31750"/>
                  </a:lnTo>
                  <a:lnTo>
                    <a:pt x="2525141" y="44450"/>
                  </a:lnTo>
                  <a:lnTo>
                    <a:pt x="2626741" y="44450"/>
                  </a:lnTo>
                  <a:lnTo>
                    <a:pt x="2626741" y="31750"/>
                  </a:lnTo>
                  <a:close/>
                </a:path>
                <a:path w="4615815" h="1717039">
                  <a:moveTo>
                    <a:pt x="2677541" y="31750"/>
                  </a:moveTo>
                  <a:lnTo>
                    <a:pt x="2664841" y="31750"/>
                  </a:lnTo>
                  <a:lnTo>
                    <a:pt x="2664841" y="44450"/>
                  </a:lnTo>
                  <a:lnTo>
                    <a:pt x="2677541" y="44450"/>
                  </a:lnTo>
                  <a:lnTo>
                    <a:pt x="2677541" y="31750"/>
                  </a:lnTo>
                  <a:close/>
                </a:path>
                <a:path w="4615815" h="1717039">
                  <a:moveTo>
                    <a:pt x="2728341" y="31750"/>
                  </a:moveTo>
                  <a:lnTo>
                    <a:pt x="2715641" y="31750"/>
                  </a:lnTo>
                  <a:lnTo>
                    <a:pt x="2715641" y="44450"/>
                  </a:lnTo>
                  <a:lnTo>
                    <a:pt x="2728341" y="44450"/>
                  </a:lnTo>
                  <a:lnTo>
                    <a:pt x="2728341" y="31750"/>
                  </a:lnTo>
                  <a:close/>
                </a:path>
                <a:path w="4615815" h="1717039">
                  <a:moveTo>
                    <a:pt x="2868041" y="31750"/>
                  </a:moveTo>
                  <a:lnTo>
                    <a:pt x="2766441" y="31750"/>
                  </a:lnTo>
                  <a:lnTo>
                    <a:pt x="2766441" y="44450"/>
                  </a:lnTo>
                  <a:lnTo>
                    <a:pt x="2868041" y="44450"/>
                  </a:lnTo>
                  <a:lnTo>
                    <a:pt x="2868041" y="31750"/>
                  </a:lnTo>
                  <a:close/>
                </a:path>
                <a:path w="4615815" h="1717039">
                  <a:moveTo>
                    <a:pt x="2918841" y="31750"/>
                  </a:moveTo>
                  <a:lnTo>
                    <a:pt x="2906141" y="31750"/>
                  </a:lnTo>
                  <a:lnTo>
                    <a:pt x="2906141" y="44450"/>
                  </a:lnTo>
                  <a:lnTo>
                    <a:pt x="2918841" y="44450"/>
                  </a:lnTo>
                  <a:lnTo>
                    <a:pt x="2918841" y="31750"/>
                  </a:lnTo>
                  <a:close/>
                </a:path>
                <a:path w="4615815" h="1717039">
                  <a:moveTo>
                    <a:pt x="2969641" y="31750"/>
                  </a:moveTo>
                  <a:lnTo>
                    <a:pt x="2956941" y="31750"/>
                  </a:lnTo>
                  <a:lnTo>
                    <a:pt x="2956941" y="44450"/>
                  </a:lnTo>
                  <a:lnTo>
                    <a:pt x="2969641" y="44450"/>
                  </a:lnTo>
                  <a:lnTo>
                    <a:pt x="2969641" y="31750"/>
                  </a:lnTo>
                  <a:close/>
                </a:path>
                <a:path w="4615815" h="1717039">
                  <a:moveTo>
                    <a:pt x="3109341" y="31750"/>
                  </a:moveTo>
                  <a:lnTo>
                    <a:pt x="3007741" y="31750"/>
                  </a:lnTo>
                  <a:lnTo>
                    <a:pt x="3007741" y="44450"/>
                  </a:lnTo>
                  <a:lnTo>
                    <a:pt x="3109341" y="44450"/>
                  </a:lnTo>
                  <a:lnTo>
                    <a:pt x="3109341" y="31750"/>
                  </a:lnTo>
                  <a:close/>
                </a:path>
                <a:path w="4615815" h="1717039">
                  <a:moveTo>
                    <a:pt x="3160141" y="31750"/>
                  </a:moveTo>
                  <a:lnTo>
                    <a:pt x="3147441" y="31750"/>
                  </a:lnTo>
                  <a:lnTo>
                    <a:pt x="3147441" y="44450"/>
                  </a:lnTo>
                  <a:lnTo>
                    <a:pt x="3160141" y="44450"/>
                  </a:lnTo>
                  <a:lnTo>
                    <a:pt x="3160141" y="31750"/>
                  </a:lnTo>
                  <a:close/>
                </a:path>
                <a:path w="4615815" h="1717039">
                  <a:moveTo>
                    <a:pt x="3210941" y="31750"/>
                  </a:moveTo>
                  <a:lnTo>
                    <a:pt x="3198241" y="31750"/>
                  </a:lnTo>
                  <a:lnTo>
                    <a:pt x="3198241" y="44450"/>
                  </a:lnTo>
                  <a:lnTo>
                    <a:pt x="3210941" y="44450"/>
                  </a:lnTo>
                  <a:lnTo>
                    <a:pt x="3210941" y="31750"/>
                  </a:lnTo>
                  <a:close/>
                </a:path>
                <a:path w="4615815" h="1717039">
                  <a:moveTo>
                    <a:pt x="3350641" y="31750"/>
                  </a:moveTo>
                  <a:lnTo>
                    <a:pt x="3249041" y="31750"/>
                  </a:lnTo>
                  <a:lnTo>
                    <a:pt x="3249041" y="44450"/>
                  </a:lnTo>
                  <a:lnTo>
                    <a:pt x="3350641" y="44450"/>
                  </a:lnTo>
                  <a:lnTo>
                    <a:pt x="3350641" y="31750"/>
                  </a:lnTo>
                  <a:close/>
                </a:path>
                <a:path w="4615815" h="1717039">
                  <a:moveTo>
                    <a:pt x="3401441" y="31750"/>
                  </a:moveTo>
                  <a:lnTo>
                    <a:pt x="3388741" y="31750"/>
                  </a:lnTo>
                  <a:lnTo>
                    <a:pt x="3388741" y="44450"/>
                  </a:lnTo>
                  <a:lnTo>
                    <a:pt x="3401441" y="44450"/>
                  </a:lnTo>
                  <a:lnTo>
                    <a:pt x="3401441" y="31750"/>
                  </a:lnTo>
                  <a:close/>
                </a:path>
                <a:path w="4615815" h="1717039">
                  <a:moveTo>
                    <a:pt x="3452241" y="31750"/>
                  </a:moveTo>
                  <a:lnTo>
                    <a:pt x="3439541" y="31750"/>
                  </a:lnTo>
                  <a:lnTo>
                    <a:pt x="3439541" y="44450"/>
                  </a:lnTo>
                  <a:lnTo>
                    <a:pt x="3452241" y="44450"/>
                  </a:lnTo>
                  <a:lnTo>
                    <a:pt x="3452241" y="31750"/>
                  </a:lnTo>
                  <a:close/>
                </a:path>
                <a:path w="4615815" h="1717039">
                  <a:moveTo>
                    <a:pt x="3591941" y="31750"/>
                  </a:moveTo>
                  <a:lnTo>
                    <a:pt x="3490341" y="31750"/>
                  </a:lnTo>
                  <a:lnTo>
                    <a:pt x="3490341" y="44450"/>
                  </a:lnTo>
                  <a:lnTo>
                    <a:pt x="3591941" y="44450"/>
                  </a:lnTo>
                  <a:lnTo>
                    <a:pt x="3591941" y="31750"/>
                  </a:lnTo>
                  <a:close/>
                </a:path>
                <a:path w="4615815" h="1717039">
                  <a:moveTo>
                    <a:pt x="3642741" y="31750"/>
                  </a:moveTo>
                  <a:lnTo>
                    <a:pt x="3630041" y="31750"/>
                  </a:lnTo>
                  <a:lnTo>
                    <a:pt x="3630041" y="44450"/>
                  </a:lnTo>
                  <a:lnTo>
                    <a:pt x="3642741" y="44450"/>
                  </a:lnTo>
                  <a:lnTo>
                    <a:pt x="3642741" y="31750"/>
                  </a:lnTo>
                  <a:close/>
                </a:path>
                <a:path w="4615815" h="1717039">
                  <a:moveTo>
                    <a:pt x="3693541" y="31750"/>
                  </a:moveTo>
                  <a:lnTo>
                    <a:pt x="3680841" y="31750"/>
                  </a:lnTo>
                  <a:lnTo>
                    <a:pt x="3680841" y="44450"/>
                  </a:lnTo>
                  <a:lnTo>
                    <a:pt x="3693541" y="44450"/>
                  </a:lnTo>
                  <a:lnTo>
                    <a:pt x="3693541" y="31750"/>
                  </a:lnTo>
                  <a:close/>
                </a:path>
                <a:path w="4615815" h="1717039">
                  <a:moveTo>
                    <a:pt x="3833241" y="31750"/>
                  </a:moveTo>
                  <a:lnTo>
                    <a:pt x="3731641" y="31750"/>
                  </a:lnTo>
                  <a:lnTo>
                    <a:pt x="3731641" y="44450"/>
                  </a:lnTo>
                  <a:lnTo>
                    <a:pt x="3833241" y="44450"/>
                  </a:lnTo>
                  <a:lnTo>
                    <a:pt x="3833241" y="31750"/>
                  </a:lnTo>
                  <a:close/>
                </a:path>
                <a:path w="4615815" h="1717039">
                  <a:moveTo>
                    <a:pt x="3884041" y="31750"/>
                  </a:moveTo>
                  <a:lnTo>
                    <a:pt x="3871341" y="31750"/>
                  </a:lnTo>
                  <a:lnTo>
                    <a:pt x="3871341" y="44450"/>
                  </a:lnTo>
                  <a:lnTo>
                    <a:pt x="3884041" y="44450"/>
                  </a:lnTo>
                  <a:lnTo>
                    <a:pt x="3884041" y="31750"/>
                  </a:lnTo>
                  <a:close/>
                </a:path>
                <a:path w="4615815" h="1717039">
                  <a:moveTo>
                    <a:pt x="3934841" y="31750"/>
                  </a:moveTo>
                  <a:lnTo>
                    <a:pt x="3922141" y="31750"/>
                  </a:lnTo>
                  <a:lnTo>
                    <a:pt x="3922141" y="44450"/>
                  </a:lnTo>
                  <a:lnTo>
                    <a:pt x="3934841" y="44450"/>
                  </a:lnTo>
                  <a:lnTo>
                    <a:pt x="3934841" y="31750"/>
                  </a:lnTo>
                  <a:close/>
                </a:path>
                <a:path w="4615815" h="1717039">
                  <a:moveTo>
                    <a:pt x="4074541" y="31750"/>
                  </a:moveTo>
                  <a:lnTo>
                    <a:pt x="3972941" y="31750"/>
                  </a:lnTo>
                  <a:lnTo>
                    <a:pt x="3972941" y="44450"/>
                  </a:lnTo>
                  <a:lnTo>
                    <a:pt x="4074541" y="44450"/>
                  </a:lnTo>
                  <a:lnTo>
                    <a:pt x="4074541" y="31750"/>
                  </a:lnTo>
                  <a:close/>
                </a:path>
                <a:path w="4615815" h="1717039">
                  <a:moveTo>
                    <a:pt x="4125341" y="31750"/>
                  </a:moveTo>
                  <a:lnTo>
                    <a:pt x="4112641" y="31750"/>
                  </a:lnTo>
                  <a:lnTo>
                    <a:pt x="4112641" y="44450"/>
                  </a:lnTo>
                  <a:lnTo>
                    <a:pt x="4125341" y="44450"/>
                  </a:lnTo>
                  <a:lnTo>
                    <a:pt x="4125341" y="31750"/>
                  </a:lnTo>
                  <a:close/>
                </a:path>
                <a:path w="4615815" h="1717039">
                  <a:moveTo>
                    <a:pt x="4176141" y="31750"/>
                  </a:moveTo>
                  <a:lnTo>
                    <a:pt x="4163441" y="31750"/>
                  </a:lnTo>
                  <a:lnTo>
                    <a:pt x="4163441" y="44450"/>
                  </a:lnTo>
                  <a:lnTo>
                    <a:pt x="4176141" y="44450"/>
                  </a:lnTo>
                  <a:lnTo>
                    <a:pt x="4176141" y="31750"/>
                  </a:lnTo>
                  <a:close/>
                </a:path>
                <a:path w="4615815" h="1717039">
                  <a:moveTo>
                    <a:pt x="4315841" y="31750"/>
                  </a:moveTo>
                  <a:lnTo>
                    <a:pt x="4214241" y="31750"/>
                  </a:lnTo>
                  <a:lnTo>
                    <a:pt x="4214241" y="44450"/>
                  </a:lnTo>
                  <a:lnTo>
                    <a:pt x="4315841" y="44450"/>
                  </a:lnTo>
                  <a:lnTo>
                    <a:pt x="4315841" y="31750"/>
                  </a:lnTo>
                  <a:close/>
                </a:path>
                <a:path w="4615815" h="1717039">
                  <a:moveTo>
                    <a:pt x="4366641" y="31750"/>
                  </a:moveTo>
                  <a:lnTo>
                    <a:pt x="4353941" y="31750"/>
                  </a:lnTo>
                  <a:lnTo>
                    <a:pt x="4353941" y="44450"/>
                  </a:lnTo>
                  <a:lnTo>
                    <a:pt x="4366641" y="44450"/>
                  </a:lnTo>
                  <a:lnTo>
                    <a:pt x="4366641" y="31750"/>
                  </a:lnTo>
                  <a:close/>
                </a:path>
                <a:path w="4615815" h="1717039">
                  <a:moveTo>
                    <a:pt x="4417441" y="31750"/>
                  </a:moveTo>
                  <a:lnTo>
                    <a:pt x="4404741" y="31750"/>
                  </a:lnTo>
                  <a:lnTo>
                    <a:pt x="4404741" y="44450"/>
                  </a:lnTo>
                  <a:lnTo>
                    <a:pt x="4417441" y="44450"/>
                  </a:lnTo>
                  <a:lnTo>
                    <a:pt x="4417441" y="31750"/>
                  </a:lnTo>
                  <a:close/>
                </a:path>
                <a:path w="4615815" h="1717039">
                  <a:moveTo>
                    <a:pt x="4539487" y="0"/>
                  </a:moveTo>
                  <a:lnTo>
                    <a:pt x="4539487" y="76200"/>
                  </a:lnTo>
                  <a:lnTo>
                    <a:pt x="4602987" y="44450"/>
                  </a:lnTo>
                  <a:lnTo>
                    <a:pt x="4552187" y="44450"/>
                  </a:lnTo>
                  <a:lnTo>
                    <a:pt x="4552187" y="31750"/>
                  </a:lnTo>
                  <a:lnTo>
                    <a:pt x="4602987" y="31750"/>
                  </a:lnTo>
                  <a:lnTo>
                    <a:pt x="4539487" y="0"/>
                  </a:lnTo>
                  <a:close/>
                </a:path>
                <a:path w="4615815" h="1717039">
                  <a:moveTo>
                    <a:pt x="4539487" y="31750"/>
                  </a:moveTo>
                  <a:lnTo>
                    <a:pt x="4455541" y="31750"/>
                  </a:lnTo>
                  <a:lnTo>
                    <a:pt x="4455541" y="44450"/>
                  </a:lnTo>
                  <a:lnTo>
                    <a:pt x="4539487" y="44450"/>
                  </a:lnTo>
                  <a:lnTo>
                    <a:pt x="4539487" y="31750"/>
                  </a:lnTo>
                  <a:close/>
                </a:path>
                <a:path w="4615815" h="1717039">
                  <a:moveTo>
                    <a:pt x="4602987" y="31750"/>
                  </a:moveTo>
                  <a:lnTo>
                    <a:pt x="4552187" y="31750"/>
                  </a:lnTo>
                  <a:lnTo>
                    <a:pt x="4552187" y="44450"/>
                  </a:lnTo>
                  <a:lnTo>
                    <a:pt x="4602987" y="44450"/>
                  </a:lnTo>
                  <a:lnTo>
                    <a:pt x="4615687" y="38100"/>
                  </a:lnTo>
                  <a:lnTo>
                    <a:pt x="4602987" y="31750"/>
                  </a:lnTo>
                  <a:close/>
                </a:path>
              </a:pathLst>
            </a:custGeom>
            <a:solidFill>
              <a:srgbClr val="E84B21"/>
            </a:solidFill>
          </p:spPr>
          <p:txBody>
            <a:bodyPr wrap="square" lIns="0" tIns="0" rIns="0" bIns="0" rtlCol="0"/>
            <a:lstStyle/>
            <a:p>
              <a:endParaRPr/>
            </a:p>
          </p:txBody>
        </p:sp>
        <p:pic>
          <p:nvPicPr>
            <p:cNvPr id="25" name="object 25"/>
            <p:cNvPicPr/>
            <p:nvPr/>
          </p:nvPicPr>
          <p:blipFill>
            <a:blip r:embed="rId9" cstate="print"/>
            <a:stretch>
              <a:fillRect/>
            </a:stretch>
          </p:blipFill>
          <p:spPr>
            <a:xfrm>
              <a:off x="6845808" y="4794503"/>
              <a:ext cx="1219200" cy="1219200"/>
            </a:xfrm>
            <a:prstGeom prst="rect">
              <a:avLst/>
            </a:prstGeom>
          </p:spPr>
        </p:pic>
        <p:sp>
          <p:nvSpPr>
            <p:cNvPr id="26" name="object 26"/>
            <p:cNvSpPr/>
            <p:nvPr/>
          </p:nvSpPr>
          <p:spPr>
            <a:xfrm>
              <a:off x="2097024" y="3307080"/>
              <a:ext cx="4749165" cy="2136775"/>
            </a:xfrm>
            <a:custGeom>
              <a:avLst/>
              <a:gdLst/>
              <a:ahLst/>
              <a:cxnLst/>
              <a:rect l="l" t="t" r="r" b="b"/>
              <a:pathLst>
                <a:path w="4749165" h="2136775">
                  <a:moveTo>
                    <a:pt x="76200" y="0"/>
                  </a:moveTo>
                  <a:lnTo>
                    <a:pt x="0" y="38100"/>
                  </a:lnTo>
                  <a:lnTo>
                    <a:pt x="76200" y="76200"/>
                  </a:lnTo>
                  <a:lnTo>
                    <a:pt x="76200" y="44450"/>
                  </a:lnTo>
                  <a:lnTo>
                    <a:pt x="63500" y="44450"/>
                  </a:lnTo>
                  <a:lnTo>
                    <a:pt x="63500" y="31750"/>
                  </a:lnTo>
                  <a:lnTo>
                    <a:pt x="76200" y="31750"/>
                  </a:lnTo>
                  <a:lnTo>
                    <a:pt x="76200" y="0"/>
                  </a:lnTo>
                  <a:close/>
                </a:path>
                <a:path w="4749165" h="2136775">
                  <a:moveTo>
                    <a:pt x="76200" y="31750"/>
                  </a:moveTo>
                  <a:lnTo>
                    <a:pt x="63500" y="31750"/>
                  </a:lnTo>
                  <a:lnTo>
                    <a:pt x="63500" y="44450"/>
                  </a:lnTo>
                  <a:lnTo>
                    <a:pt x="76200" y="44450"/>
                  </a:lnTo>
                  <a:lnTo>
                    <a:pt x="76200" y="31750"/>
                  </a:lnTo>
                  <a:close/>
                </a:path>
                <a:path w="4749165" h="2136775">
                  <a:moveTo>
                    <a:pt x="165100" y="31750"/>
                  </a:moveTo>
                  <a:lnTo>
                    <a:pt x="76200" y="31750"/>
                  </a:lnTo>
                  <a:lnTo>
                    <a:pt x="76200" y="44450"/>
                  </a:lnTo>
                  <a:lnTo>
                    <a:pt x="165100" y="44450"/>
                  </a:lnTo>
                  <a:lnTo>
                    <a:pt x="165100" y="31750"/>
                  </a:lnTo>
                  <a:close/>
                </a:path>
                <a:path w="4749165" h="2136775">
                  <a:moveTo>
                    <a:pt x="215900" y="31750"/>
                  </a:moveTo>
                  <a:lnTo>
                    <a:pt x="203200" y="31750"/>
                  </a:lnTo>
                  <a:lnTo>
                    <a:pt x="203200" y="44450"/>
                  </a:lnTo>
                  <a:lnTo>
                    <a:pt x="215900" y="44450"/>
                  </a:lnTo>
                  <a:lnTo>
                    <a:pt x="215900" y="31750"/>
                  </a:lnTo>
                  <a:close/>
                </a:path>
                <a:path w="4749165" h="2136775">
                  <a:moveTo>
                    <a:pt x="266700" y="31750"/>
                  </a:moveTo>
                  <a:lnTo>
                    <a:pt x="254000" y="31750"/>
                  </a:lnTo>
                  <a:lnTo>
                    <a:pt x="254000" y="44450"/>
                  </a:lnTo>
                  <a:lnTo>
                    <a:pt x="266700" y="44450"/>
                  </a:lnTo>
                  <a:lnTo>
                    <a:pt x="266700" y="31750"/>
                  </a:lnTo>
                  <a:close/>
                </a:path>
                <a:path w="4749165" h="2136775">
                  <a:moveTo>
                    <a:pt x="406400" y="31750"/>
                  </a:moveTo>
                  <a:lnTo>
                    <a:pt x="304800" y="31750"/>
                  </a:lnTo>
                  <a:lnTo>
                    <a:pt x="304800" y="44450"/>
                  </a:lnTo>
                  <a:lnTo>
                    <a:pt x="406400" y="44450"/>
                  </a:lnTo>
                  <a:lnTo>
                    <a:pt x="406400" y="31750"/>
                  </a:lnTo>
                  <a:close/>
                </a:path>
                <a:path w="4749165" h="2136775">
                  <a:moveTo>
                    <a:pt x="457200" y="31750"/>
                  </a:moveTo>
                  <a:lnTo>
                    <a:pt x="444500" y="31750"/>
                  </a:lnTo>
                  <a:lnTo>
                    <a:pt x="444500" y="44450"/>
                  </a:lnTo>
                  <a:lnTo>
                    <a:pt x="457200" y="44450"/>
                  </a:lnTo>
                  <a:lnTo>
                    <a:pt x="457200" y="31750"/>
                  </a:lnTo>
                  <a:close/>
                </a:path>
                <a:path w="4749165" h="2136775">
                  <a:moveTo>
                    <a:pt x="508000" y="31750"/>
                  </a:moveTo>
                  <a:lnTo>
                    <a:pt x="495300" y="31750"/>
                  </a:lnTo>
                  <a:lnTo>
                    <a:pt x="495300" y="44450"/>
                  </a:lnTo>
                  <a:lnTo>
                    <a:pt x="508000" y="44450"/>
                  </a:lnTo>
                  <a:lnTo>
                    <a:pt x="508000" y="31750"/>
                  </a:lnTo>
                  <a:close/>
                </a:path>
                <a:path w="4749165" h="2136775">
                  <a:moveTo>
                    <a:pt x="647700" y="31750"/>
                  </a:moveTo>
                  <a:lnTo>
                    <a:pt x="546100" y="31750"/>
                  </a:lnTo>
                  <a:lnTo>
                    <a:pt x="546100" y="44450"/>
                  </a:lnTo>
                  <a:lnTo>
                    <a:pt x="647700" y="44450"/>
                  </a:lnTo>
                  <a:lnTo>
                    <a:pt x="647700" y="31750"/>
                  </a:lnTo>
                  <a:close/>
                </a:path>
                <a:path w="4749165" h="2136775">
                  <a:moveTo>
                    <a:pt x="698500" y="31750"/>
                  </a:moveTo>
                  <a:lnTo>
                    <a:pt x="685800" y="31750"/>
                  </a:lnTo>
                  <a:lnTo>
                    <a:pt x="685800" y="44450"/>
                  </a:lnTo>
                  <a:lnTo>
                    <a:pt x="698500" y="44450"/>
                  </a:lnTo>
                  <a:lnTo>
                    <a:pt x="698500" y="31750"/>
                  </a:lnTo>
                  <a:close/>
                </a:path>
                <a:path w="4749165" h="2136775">
                  <a:moveTo>
                    <a:pt x="749300" y="31750"/>
                  </a:moveTo>
                  <a:lnTo>
                    <a:pt x="736600" y="31750"/>
                  </a:lnTo>
                  <a:lnTo>
                    <a:pt x="736600" y="44450"/>
                  </a:lnTo>
                  <a:lnTo>
                    <a:pt x="749300" y="44450"/>
                  </a:lnTo>
                  <a:lnTo>
                    <a:pt x="749300" y="31750"/>
                  </a:lnTo>
                  <a:close/>
                </a:path>
                <a:path w="4749165" h="2136775">
                  <a:moveTo>
                    <a:pt x="889000" y="31750"/>
                  </a:moveTo>
                  <a:lnTo>
                    <a:pt x="787400" y="31750"/>
                  </a:lnTo>
                  <a:lnTo>
                    <a:pt x="787400" y="44450"/>
                  </a:lnTo>
                  <a:lnTo>
                    <a:pt x="889000" y="44450"/>
                  </a:lnTo>
                  <a:lnTo>
                    <a:pt x="889000" y="31750"/>
                  </a:lnTo>
                  <a:close/>
                </a:path>
                <a:path w="4749165" h="2136775">
                  <a:moveTo>
                    <a:pt x="939800" y="31750"/>
                  </a:moveTo>
                  <a:lnTo>
                    <a:pt x="927100" y="31750"/>
                  </a:lnTo>
                  <a:lnTo>
                    <a:pt x="927100" y="44450"/>
                  </a:lnTo>
                  <a:lnTo>
                    <a:pt x="939800" y="44450"/>
                  </a:lnTo>
                  <a:lnTo>
                    <a:pt x="939800" y="31750"/>
                  </a:lnTo>
                  <a:close/>
                </a:path>
                <a:path w="4749165" h="2136775">
                  <a:moveTo>
                    <a:pt x="990600" y="31750"/>
                  </a:moveTo>
                  <a:lnTo>
                    <a:pt x="977900" y="31750"/>
                  </a:lnTo>
                  <a:lnTo>
                    <a:pt x="977900" y="44450"/>
                  </a:lnTo>
                  <a:lnTo>
                    <a:pt x="990600" y="44450"/>
                  </a:lnTo>
                  <a:lnTo>
                    <a:pt x="990600" y="31750"/>
                  </a:lnTo>
                  <a:close/>
                </a:path>
                <a:path w="4749165" h="2136775">
                  <a:moveTo>
                    <a:pt x="1130300" y="31750"/>
                  </a:moveTo>
                  <a:lnTo>
                    <a:pt x="1028700" y="31750"/>
                  </a:lnTo>
                  <a:lnTo>
                    <a:pt x="1028700" y="44450"/>
                  </a:lnTo>
                  <a:lnTo>
                    <a:pt x="1130300" y="44450"/>
                  </a:lnTo>
                  <a:lnTo>
                    <a:pt x="1130300" y="31750"/>
                  </a:lnTo>
                  <a:close/>
                </a:path>
                <a:path w="4749165" h="2136775">
                  <a:moveTo>
                    <a:pt x="1181100" y="31750"/>
                  </a:moveTo>
                  <a:lnTo>
                    <a:pt x="1168400" y="31750"/>
                  </a:lnTo>
                  <a:lnTo>
                    <a:pt x="1168400" y="44450"/>
                  </a:lnTo>
                  <a:lnTo>
                    <a:pt x="1181100" y="44450"/>
                  </a:lnTo>
                  <a:lnTo>
                    <a:pt x="1181100" y="31750"/>
                  </a:lnTo>
                  <a:close/>
                </a:path>
                <a:path w="4749165" h="2136775">
                  <a:moveTo>
                    <a:pt x="1231900" y="31750"/>
                  </a:moveTo>
                  <a:lnTo>
                    <a:pt x="1219200" y="31750"/>
                  </a:lnTo>
                  <a:lnTo>
                    <a:pt x="1219200" y="44450"/>
                  </a:lnTo>
                  <a:lnTo>
                    <a:pt x="1231900" y="44450"/>
                  </a:lnTo>
                  <a:lnTo>
                    <a:pt x="1231900" y="31750"/>
                  </a:lnTo>
                  <a:close/>
                </a:path>
                <a:path w="4749165" h="2136775">
                  <a:moveTo>
                    <a:pt x="1371600" y="31750"/>
                  </a:moveTo>
                  <a:lnTo>
                    <a:pt x="1270000" y="31750"/>
                  </a:lnTo>
                  <a:lnTo>
                    <a:pt x="1270000" y="44450"/>
                  </a:lnTo>
                  <a:lnTo>
                    <a:pt x="1371600" y="44450"/>
                  </a:lnTo>
                  <a:lnTo>
                    <a:pt x="1371600" y="31750"/>
                  </a:lnTo>
                  <a:close/>
                </a:path>
                <a:path w="4749165" h="2136775">
                  <a:moveTo>
                    <a:pt x="1422400" y="31750"/>
                  </a:moveTo>
                  <a:lnTo>
                    <a:pt x="1409700" y="31750"/>
                  </a:lnTo>
                  <a:lnTo>
                    <a:pt x="1409700" y="44450"/>
                  </a:lnTo>
                  <a:lnTo>
                    <a:pt x="1422400" y="44450"/>
                  </a:lnTo>
                  <a:lnTo>
                    <a:pt x="1422400" y="31750"/>
                  </a:lnTo>
                  <a:close/>
                </a:path>
                <a:path w="4749165" h="2136775">
                  <a:moveTo>
                    <a:pt x="1473200" y="31750"/>
                  </a:moveTo>
                  <a:lnTo>
                    <a:pt x="1460500" y="31750"/>
                  </a:lnTo>
                  <a:lnTo>
                    <a:pt x="1460500" y="44450"/>
                  </a:lnTo>
                  <a:lnTo>
                    <a:pt x="1473200" y="44450"/>
                  </a:lnTo>
                  <a:lnTo>
                    <a:pt x="1473200" y="31750"/>
                  </a:lnTo>
                  <a:close/>
                </a:path>
                <a:path w="4749165" h="2136775">
                  <a:moveTo>
                    <a:pt x="1612900" y="31750"/>
                  </a:moveTo>
                  <a:lnTo>
                    <a:pt x="1511300" y="31750"/>
                  </a:lnTo>
                  <a:lnTo>
                    <a:pt x="1511300" y="44450"/>
                  </a:lnTo>
                  <a:lnTo>
                    <a:pt x="1612900" y="44450"/>
                  </a:lnTo>
                  <a:lnTo>
                    <a:pt x="1612900" y="31750"/>
                  </a:lnTo>
                  <a:close/>
                </a:path>
                <a:path w="4749165" h="2136775">
                  <a:moveTo>
                    <a:pt x="1663700" y="31750"/>
                  </a:moveTo>
                  <a:lnTo>
                    <a:pt x="1651000" y="31750"/>
                  </a:lnTo>
                  <a:lnTo>
                    <a:pt x="1651000" y="44450"/>
                  </a:lnTo>
                  <a:lnTo>
                    <a:pt x="1663700" y="44450"/>
                  </a:lnTo>
                  <a:lnTo>
                    <a:pt x="1663700" y="31750"/>
                  </a:lnTo>
                  <a:close/>
                </a:path>
                <a:path w="4749165" h="2136775">
                  <a:moveTo>
                    <a:pt x="1714500" y="31750"/>
                  </a:moveTo>
                  <a:lnTo>
                    <a:pt x="1701800" y="31750"/>
                  </a:lnTo>
                  <a:lnTo>
                    <a:pt x="1701800" y="44450"/>
                  </a:lnTo>
                  <a:lnTo>
                    <a:pt x="1714500" y="44450"/>
                  </a:lnTo>
                  <a:lnTo>
                    <a:pt x="1714500" y="31750"/>
                  </a:lnTo>
                  <a:close/>
                </a:path>
                <a:path w="4749165" h="2136775">
                  <a:moveTo>
                    <a:pt x="1854200" y="31750"/>
                  </a:moveTo>
                  <a:lnTo>
                    <a:pt x="1752600" y="31750"/>
                  </a:lnTo>
                  <a:lnTo>
                    <a:pt x="1752600" y="44450"/>
                  </a:lnTo>
                  <a:lnTo>
                    <a:pt x="1854200" y="44450"/>
                  </a:lnTo>
                  <a:lnTo>
                    <a:pt x="1854200" y="31750"/>
                  </a:lnTo>
                  <a:close/>
                </a:path>
                <a:path w="4749165" h="2136775">
                  <a:moveTo>
                    <a:pt x="1905000" y="31750"/>
                  </a:moveTo>
                  <a:lnTo>
                    <a:pt x="1892300" y="31750"/>
                  </a:lnTo>
                  <a:lnTo>
                    <a:pt x="1892300" y="44450"/>
                  </a:lnTo>
                  <a:lnTo>
                    <a:pt x="1905000" y="44450"/>
                  </a:lnTo>
                  <a:lnTo>
                    <a:pt x="1905000" y="31750"/>
                  </a:lnTo>
                  <a:close/>
                </a:path>
                <a:path w="4749165" h="2136775">
                  <a:moveTo>
                    <a:pt x="1955800" y="31750"/>
                  </a:moveTo>
                  <a:lnTo>
                    <a:pt x="1943100" y="31750"/>
                  </a:lnTo>
                  <a:lnTo>
                    <a:pt x="1943100" y="44450"/>
                  </a:lnTo>
                  <a:lnTo>
                    <a:pt x="1955800" y="44450"/>
                  </a:lnTo>
                  <a:lnTo>
                    <a:pt x="1955800" y="31750"/>
                  </a:lnTo>
                  <a:close/>
                </a:path>
                <a:path w="4749165" h="2136775">
                  <a:moveTo>
                    <a:pt x="2095500" y="31750"/>
                  </a:moveTo>
                  <a:lnTo>
                    <a:pt x="1993900" y="31750"/>
                  </a:lnTo>
                  <a:lnTo>
                    <a:pt x="1993900" y="44450"/>
                  </a:lnTo>
                  <a:lnTo>
                    <a:pt x="2095500" y="44450"/>
                  </a:lnTo>
                  <a:lnTo>
                    <a:pt x="2095500" y="31750"/>
                  </a:lnTo>
                  <a:close/>
                </a:path>
                <a:path w="4749165" h="2136775">
                  <a:moveTo>
                    <a:pt x="2146300" y="31750"/>
                  </a:moveTo>
                  <a:lnTo>
                    <a:pt x="2133600" y="31750"/>
                  </a:lnTo>
                  <a:lnTo>
                    <a:pt x="2133600" y="44450"/>
                  </a:lnTo>
                  <a:lnTo>
                    <a:pt x="2146300" y="44450"/>
                  </a:lnTo>
                  <a:lnTo>
                    <a:pt x="2146300" y="31750"/>
                  </a:lnTo>
                  <a:close/>
                </a:path>
                <a:path w="4749165" h="2136775">
                  <a:moveTo>
                    <a:pt x="2197100" y="31750"/>
                  </a:moveTo>
                  <a:lnTo>
                    <a:pt x="2184400" y="31750"/>
                  </a:lnTo>
                  <a:lnTo>
                    <a:pt x="2184400" y="44450"/>
                  </a:lnTo>
                  <a:lnTo>
                    <a:pt x="2197100" y="44450"/>
                  </a:lnTo>
                  <a:lnTo>
                    <a:pt x="2197100" y="31750"/>
                  </a:lnTo>
                  <a:close/>
                </a:path>
                <a:path w="4749165" h="2136775">
                  <a:moveTo>
                    <a:pt x="2336800" y="31750"/>
                  </a:moveTo>
                  <a:lnTo>
                    <a:pt x="2235200" y="31750"/>
                  </a:lnTo>
                  <a:lnTo>
                    <a:pt x="2235200" y="44450"/>
                  </a:lnTo>
                  <a:lnTo>
                    <a:pt x="2336800" y="44450"/>
                  </a:lnTo>
                  <a:lnTo>
                    <a:pt x="2336800" y="31750"/>
                  </a:lnTo>
                  <a:close/>
                </a:path>
                <a:path w="4749165" h="2136775">
                  <a:moveTo>
                    <a:pt x="2380741" y="38608"/>
                  </a:moveTo>
                  <a:lnTo>
                    <a:pt x="2368041" y="38608"/>
                  </a:lnTo>
                  <a:lnTo>
                    <a:pt x="2368041" y="51308"/>
                  </a:lnTo>
                  <a:lnTo>
                    <a:pt x="2380741" y="51308"/>
                  </a:lnTo>
                  <a:lnTo>
                    <a:pt x="2380741" y="38608"/>
                  </a:lnTo>
                  <a:close/>
                </a:path>
                <a:path w="4749165" h="2136775">
                  <a:moveTo>
                    <a:pt x="2380741" y="89408"/>
                  </a:moveTo>
                  <a:lnTo>
                    <a:pt x="2368041" y="89408"/>
                  </a:lnTo>
                  <a:lnTo>
                    <a:pt x="2368041" y="102108"/>
                  </a:lnTo>
                  <a:lnTo>
                    <a:pt x="2380741" y="102108"/>
                  </a:lnTo>
                  <a:lnTo>
                    <a:pt x="2380741" y="89408"/>
                  </a:lnTo>
                  <a:close/>
                </a:path>
                <a:path w="4749165" h="2136775">
                  <a:moveTo>
                    <a:pt x="2380741" y="140208"/>
                  </a:moveTo>
                  <a:lnTo>
                    <a:pt x="2368041" y="140208"/>
                  </a:lnTo>
                  <a:lnTo>
                    <a:pt x="2368041" y="241808"/>
                  </a:lnTo>
                  <a:lnTo>
                    <a:pt x="2380741" y="241808"/>
                  </a:lnTo>
                  <a:lnTo>
                    <a:pt x="2380741" y="140208"/>
                  </a:lnTo>
                  <a:close/>
                </a:path>
                <a:path w="4749165" h="2136775">
                  <a:moveTo>
                    <a:pt x="2380741" y="279908"/>
                  </a:moveTo>
                  <a:lnTo>
                    <a:pt x="2368041" y="279908"/>
                  </a:lnTo>
                  <a:lnTo>
                    <a:pt x="2368041" y="292608"/>
                  </a:lnTo>
                  <a:lnTo>
                    <a:pt x="2380741" y="292608"/>
                  </a:lnTo>
                  <a:lnTo>
                    <a:pt x="2380741" y="279908"/>
                  </a:lnTo>
                  <a:close/>
                </a:path>
                <a:path w="4749165" h="2136775">
                  <a:moveTo>
                    <a:pt x="2380741" y="330708"/>
                  </a:moveTo>
                  <a:lnTo>
                    <a:pt x="2368041" y="330708"/>
                  </a:lnTo>
                  <a:lnTo>
                    <a:pt x="2368041" y="343408"/>
                  </a:lnTo>
                  <a:lnTo>
                    <a:pt x="2380741" y="343408"/>
                  </a:lnTo>
                  <a:lnTo>
                    <a:pt x="2380741" y="330708"/>
                  </a:lnTo>
                  <a:close/>
                </a:path>
                <a:path w="4749165" h="2136775">
                  <a:moveTo>
                    <a:pt x="2380741" y="381508"/>
                  </a:moveTo>
                  <a:lnTo>
                    <a:pt x="2368041" y="381508"/>
                  </a:lnTo>
                  <a:lnTo>
                    <a:pt x="2368041" y="483108"/>
                  </a:lnTo>
                  <a:lnTo>
                    <a:pt x="2380741" y="483108"/>
                  </a:lnTo>
                  <a:lnTo>
                    <a:pt x="2380741" y="381508"/>
                  </a:lnTo>
                  <a:close/>
                </a:path>
                <a:path w="4749165" h="2136775">
                  <a:moveTo>
                    <a:pt x="2380741" y="521208"/>
                  </a:moveTo>
                  <a:lnTo>
                    <a:pt x="2368041" y="521208"/>
                  </a:lnTo>
                  <a:lnTo>
                    <a:pt x="2368041" y="533908"/>
                  </a:lnTo>
                  <a:lnTo>
                    <a:pt x="2380741" y="533908"/>
                  </a:lnTo>
                  <a:lnTo>
                    <a:pt x="2380741" y="521208"/>
                  </a:lnTo>
                  <a:close/>
                </a:path>
                <a:path w="4749165" h="2136775">
                  <a:moveTo>
                    <a:pt x="2380741" y="572008"/>
                  </a:moveTo>
                  <a:lnTo>
                    <a:pt x="2368041" y="572008"/>
                  </a:lnTo>
                  <a:lnTo>
                    <a:pt x="2368041" y="584708"/>
                  </a:lnTo>
                  <a:lnTo>
                    <a:pt x="2380741" y="584708"/>
                  </a:lnTo>
                  <a:lnTo>
                    <a:pt x="2380741" y="572008"/>
                  </a:lnTo>
                  <a:close/>
                </a:path>
                <a:path w="4749165" h="2136775">
                  <a:moveTo>
                    <a:pt x="2380741" y="622808"/>
                  </a:moveTo>
                  <a:lnTo>
                    <a:pt x="2368041" y="622808"/>
                  </a:lnTo>
                  <a:lnTo>
                    <a:pt x="2368041" y="724408"/>
                  </a:lnTo>
                  <a:lnTo>
                    <a:pt x="2380741" y="724408"/>
                  </a:lnTo>
                  <a:lnTo>
                    <a:pt x="2380741" y="622808"/>
                  </a:lnTo>
                  <a:close/>
                </a:path>
                <a:path w="4749165" h="2136775">
                  <a:moveTo>
                    <a:pt x="2380741" y="762508"/>
                  </a:moveTo>
                  <a:lnTo>
                    <a:pt x="2368041" y="762508"/>
                  </a:lnTo>
                  <a:lnTo>
                    <a:pt x="2368041" y="775208"/>
                  </a:lnTo>
                  <a:lnTo>
                    <a:pt x="2380741" y="775208"/>
                  </a:lnTo>
                  <a:lnTo>
                    <a:pt x="2380741" y="762508"/>
                  </a:lnTo>
                  <a:close/>
                </a:path>
                <a:path w="4749165" h="2136775">
                  <a:moveTo>
                    <a:pt x="2380741" y="813308"/>
                  </a:moveTo>
                  <a:lnTo>
                    <a:pt x="2368041" y="813308"/>
                  </a:lnTo>
                  <a:lnTo>
                    <a:pt x="2368041" y="826008"/>
                  </a:lnTo>
                  <a:lnTo>
                    <a:pt x="2380741" y="826008"/>
                  </a:lnTo>
                  <a:lnTo>
                    <a:pt x="2380741" y="813308"/>
                  </a:lnTo>
                  <a:close/>
                </a:path>
                <a:path w="4749165" h="2136775">
                  <a:moveTo>
                    <a:pt x="2380741" y="864108"/>
                  </a:moveTo>
                  <a:lnTo>
                    <a:pt x="2368041" y="864108"/>
                  </a:lnTo>
                  <a:lnTo>
                    <a:pt x="2368041" y="965708"/>
                  </a:lnTo>
                  <a:lnTo>
                    <a:pt x="2380741" y="965708"/>
                  </a:lnTo>
                  <a:lnTo>
                    <a:pt x="2380741" y="864108"/>
                  </a:lnTo>
                  <a:close/>
                </a:path>
                <a:path w="4749165" h="2136775">
                  <a:moveTo>
                    <a:pt x="2380741" y="1003808"/>
                  </a:moveTo>
                  <a:lnTo>
                    <a:pt x="2368041" y="1003808"/>
                  </a:lnTo>
                  <a:lnTo>
                    <a:pt x="2368041" y="1016508"/>
                  </a:lnTo>
                  <a:lnTo>
                    <a:pt x="2380741" y="1016508"/>
                  </a:lnTo>
                  <a:lnTo>
                    <a:pt x="2380741" y="1003808"/>
                  </a:lnTo>
                  <a:close/>
                </a:path>
                <a:path w="4749165" h="2136775">
                  <a:moveTo>
                    <a:pt x="2380741" y="1054608"/>
                  </a:moveTo>
                  <a:lnTo>
                    <a:pt x="2368041" y="1054608"/>
                  </a:lnTo>
                  <a:lnTo>
                    <a:pt x="2368041" y="1067308"/>
                  </a:lnTo>
                  <a:lnTo>
                    <a:pt x="2380741" y="1067308"/>
                  </a:lnTo>
                  <a:lnTo>
                    <a:pt x="2380741" y="1054608"/>
                  </a:lnTo>
                  <a:close/>
                </a:path>
                <a:path w="4749165" h="2136775">
                  <a:moveTo>
                    <a:pt x="2380741" y="1105408"/>
                  </a:moveTo>
                  <a:lnTo>
                    <a:pt x="2368041" y="1105408"/>
                  </a:lnTo>
                  <a:lnTo>
                    <a:pt x="2368041" y="1207008"/>
                  </a:lnTo>
                  <a:lnTo>
                    <a:pt x="2380741" y="1207008"/>
                  </a:lnTo>
                  <a:lnTo>
                    <a:pt x="2380741" y="1105408"/>
                  </a:lnTo>
                  <a:close/>
                </a:path>
                <a:path w="4749165" h="2136775">
                  <a:moveTo>
                    <a:pt x="2380741" y="1245108"/>
                  </a:moveTo>
                  <a:lnTo>
                    <a:pt x="2368041" y="1245108"/>
                  </a:lnTo>
                  <a:lnTo>
                    <a:pt x="2368041" y="1257808"/>
                  </a:lnTo>
                  <a:lnTo>
                    <a:pt x="2380741" y="1257808"/>
                  </a:lnTo>
                  <a:lnTo>
                    <a:pt x="2380741" y="1245108"/>
                  </a:lnTo>
                  <a:close/>
                </a:path>
                <a:path w="4749165" h="2136775">
                  <a:moveTo>
                    <a:pt x="2380741" y="1295908"/>
                  </a:moveTo>
                  <a:lnTo>
                    <a:pt x="2368041" y="1295908"/>
                  </a:lnTo>
                  <a:lnTo>
                    <a:pt x="2368041" y="1308608"/>
                  </a:lnTo>
                  <a:lnTo>
                    <a:pt x="2380741" y="1308608"/>
                  </a:lnTo>
                  <a:lnTo>
                    <a:pt x="2380741" y="1295908"/>
                  </a:lnTo>
                  <a:close/>
                </a:path>
                <a:path w="4749165" h="2136775">
                  <a:moveTo>
                    <a:pt x="2380741" y="1346708"/>
                  </a:moveTo>
                  <a:lnTo>
                    <a:pt x="2368041" y="1346708"/>
                  </a:lnTo>
                  <a:lnTo>
                    <a:pt x="2368041" y="1448308"/>
                  </a:lnTo>
                  <a:lnTo>
                    <a:pt x="2380741" y="1448308"/>
                  </a:lnTo>
                  <a:lnTo>
                    <a:pt x="2380741" y="1346708"/>
                  </a:lnTo>
                  <a:close/>
                </a:path>
                <a:path w="4749165" h="2136775">
                  <a:moveTo>
                    <a:pt x="2380741" y="1486408"/>
                  </a:moveTo>
                  <a:lnTo>
                    <a:pt x="2368041" y="1486408"/>
                  </a:lnTo>
                  <a:lnTo>
                    <a:pt x="2368041" y="1499108"/>
                  </a:lnTo>
                  <a:lnTo>
                    <a:pt x="2380741" y="1499108"/>
                  </a:lnTo>
                  <a:lnTo>
                    <a:pt x="2380741" y="1486408"/>
                  </a:lnTo>
                  <a:close/>
                </a:path>
                <a:path w="4749165" h="2136775">
                  <a:moveTo>
                    <a:pt x="2380741" y="1537208"/>
                  </a:moveTo>
                  <a:lnTo>
                    <a:pt x="2368041" y="1537208"/>
                  </a:lnTo>
                  <a:lnTo>
                    <a:pt x="2368041" y="1549908"/>
                  </a:lnTo>
                  <a:lnTo>
                    <a:pt x="2380741" y="1549908"/>
                  </a:lnTo>
                  <a:lnTo>
                    <a:pt x="2380741" y="1537208"/>
                  </a:lnTo>
                  <a:close/>
                </a:path>
                <a:path w="4749165" h="2136775">
                  <a:moveTo>
                    <a:pt x="2380741" y="1588008"/>
                  </a:moveTo>
                  <a:lnTo>
                    <a:pt x="2368041" y="1588008"/>
                  </a:lnTo>
                  <a:lnTo>
                    <a:pt x="2368041" y="1689608"/>
                  </a:lnTo>
                  <a:lnTo>
                    <a:pt x="2380741" y="1689608"/>
                  </a:lnTo>
                  <a:lnTo>
                    <a:pt x="2380741" y="1588008"/>
                  </a:lnTo>
                  <a:close/>
                </a:path>
                <a:path w="4749165" h="2136775">
                  <a:moveTo>
                    <a:pt x="2380741" y="1727708"/>
                  </a:moveTo>
                  <a:lnTo>
                    <a:pt x="2368041" y="1727708"/>
                  </a:lnTo>
                  <a:lnTo>
                    <a:pt x="2368041" y="1740408"/>
                  </a:lnTo>
                  <a:lnTo>
                    <a:pt x="2380741" y="1740408"/>
                  </a:lnTo>
                  <a:lnTo>
                    <a:pt x="2380741" y="1727708"/>
                  </a:lnTo>
                  <a:close/>
                </a:path>
                <a:path w="4749165" h="2136775">
                  <a:moveTo>
                    <a:pt x="2380741" y="1778508"/>
                  </a:moveTo>
                  <a:lnTo>
                    <a:pt x="2368041" y="1778508"/>
                  </a:lnTo>
                  <a:lnTo>
                    <a:pt x="2368041" y="1791208"/>
                  </a:lnTo>
                  <a:lnTo>
                    <a:pt x="2380741" y="1791208"/>
                  </a:lnTo>
                  <a:lnTo>
                    <a:pt x="2380741" y="1778508"/>
                  </a:lnTo>
                  <a:close/>
                </a:path>
                <a:path w="4749165" h="2136775">
                  <a:moveTo>
                    <a:pt x="2380741" y="1829308"/>
                  </a:moveTo>
                  <a:lnTo>
                    <a:pt x="2368041" y="1829308"/>
                  </a:lnTo>
                  <a:lnTo>
                    <a:pt x="2368041" y="1930908"/>
                  </a:lnTo>
                  <a:lnTo>
                    <a:pt x="2380741" y="1930908"/>
                  </a:lnTo>
                  <a:lnTo>
                    <a:pt x="2380741" y="1829308"/>
                  </a:lnTo>
                  <a:close/>
                </a:path>
                <a:path w="4749165" h="2136775">
                  <a:moveTo>
                    <a:pt x="2380741" y="1969008"/>
                  </a:moveTo>
                  <a:lnTo>
                    <a:pt x="2368041" y="1969008"/>
                  </a:lnTo>
                  <a:lnTo>
                    <a:pt x="2368041" y="1981708"/>
                  </a:lnTo>
                  <a:lnTo>
                    <a:pt x="2380741" y="1981708"/>
                  </a:lnTo>
                  <a:lnTo>
                    <a:pt x="2380741" y="1969008"/>
                  </a:lnTo>
                  <a:close/>
                </a:path>
                <a:path w="4749165" h="2136775">
                  <a:moveTo>
                    <a:pt x="2380741" y="2019808"/>
                  </a:moveTo>
                  <a:lnTo>
                    <a:pt x="2368041" y="2019808"/>
                  </a:lnTo>
                  <a:lnTo>
                    <a:pt x="2368041" y="2032508"/>
                  </a:lnTo>
                  <a:lnTo>
                    <a:pt x="2380741" y="2032508"/>
                  </a:lnTo>
                  <a:lnTo>
                    <a:pt x="2380741" y="2019808"/>
                  </a:lnTo>
                  <a:close/>
                </a:path>
                <a:path w="4749165" h="2136775">
                  <a:moveTo>
                    <a:pt x="2380741" y="2070608"/>
                  </a:moveTo>
                  <a:lnTo>
                    <a:pt x="2368041" y="2070608"/>
                  </a:lnTo>
                  <a:lnTo>
                    <a:pt x="2368041" y="2104517"/>
                  </a:lnTo>
                  <a:lnTo>
                    <a:pt x="2448433" y="2104517"/>
                  </a:lnTo>
                  <a:lnTo>
                    <a:pt x="2448433" y="2098167"/>
                  </a:lnTo>
                  <a:lnTo>
                    <a:pt x="2380741" y="2098167"/>
                  </a:lnTo>
                  <a:lnTo>
                    <a:pt x="2374391" y="2091817"/>
                  </a:lnTo>
                  <a:lnTo>
                    <a:pt x="2380741" y="2091817"/>
                  </a:lnTo>
                  <a:lnTo>
                    <a:pt x="2380741" y="2070608"/>
                  </a:lnTo>
                  <a:close/>
                </a:path>
                <a:path w="4749165" h="2136775">
                  <a:moveTo>
                    <a:pt x="2380741" y="2091817"/>
                  </a:moveTo>
                  <a:lnTo>
                    <a:pt x="2374391" y="2091817"/>
                  </a:lnTo>
                  <a:lnTo>
                    <a:pt x="2380741" y="2098167"/>
                  </a:lnTo>
                  <a:lnTo>
                    <a:pt x="2380741" y="2091817"/>
                  </a:lnTo>
                  <a:close/>
                </a:path>
                <a:path w="4749165" h="2136775">
                  <a:moveTo>
                    <a:pt x="2448433" y="2091817"/>
                  </a:moveTo>
                  <a:lnTo>
                    <a:pt x="2380741" y="2091817"/>
                  </a:lnTo>
                  <a:lnTo>
                    <a:pt x="2380741" y="2098167"/>
                  </a:lnTo>
                  <a:lnTo>
                    <a:pt x="2448433" y="2098167"/>
                  </a:lnTo>
                  <a:lnTo>
                    <a:pt x="2448433" y="2091817"/>
                  </a:lnTo>
                  <a:close/>
                </a:path>
                <a:path w="4749165" h="2136775">
                  <a:moveTo>
                    <a:pt x="2499233" y="2091817"/>
                  </a:moveTo>
                  <a:lnTo>
                    <a:pt x="2486533" y="2091817"/>
                  </a:lnTo>
                  <a:lnTo>
                    <a:pt x="2486533" y="2104517"/>
                  </a:lnTo>
                  <a:lnTo>
                    <a:pt x="2499233" y="2104517"/>
                  </a:lnTo>
                  <a:lnTo>
                    <a:pt x="2499233" y="2091817"/>
                  </a:lnTo>
                  <a:close/>
                </a:path>
                <a:path w="4749165" h="2136775">
                  <a:moveTo>
                    <a:pt x="2550033" y="2091817"/>
                  </a:moveTo>
                  <a:lnTo>
                    <a:pt x="2537333" y="2091817"/>
                  </a:lnTo>
                  <a:lnTo>
                    <a:pt x="2537333" y="2104517"/>
                  </a:lnTo>
                  <a:lnTo>
                    <a:pt x="2550033" y="2104517"/>
                  </a:lnTo>
                  <a:lnTo>
                    <a:pt x="2550033" y="2091817"/>
                  </a:lnTo>
                  <a:close/>
                </a:path>
                <a:path w="4749165" h="2136775">
                  <a:moveTo>
                    <a:pt x="2689733" y="2091817"/>
                  </a:moveTo>
                  <a:lnTo>
                    <a:pt x="2588133" y="2091817"/>
                  </a:lnTo>
                  <a:lnTo>
                    <a:pt x="2588133" y="2104517"/>
                  </a:lnTo>
                  <a:lnTo>
                    <a:pt x="2689733" y="2104517"/>
                  </a:lnTo>
                  <a:lnTo>
                    <a:pt x="2689733" y="2091817"/>
                  </a:lnTo>
                  <a:close/>
                </a:path>
                <a:path w="4749165" h="2136775">
                  <a:moveTo>
                    <a:pt x="2740533" y="2091817"/>
                  </a:moveTo>
                  <a:lnTo>
                    <a:pt x="2727833" y="2091817"/>
                  </a:lnTo>
                  <a:lnTo>
                    <a:pt x="2727833" y="2104517"/>
                  </a:lnTo>
                  <a:lnTo>
                    <a:pt x="2740533" y="2104517"/>
                  </a:lnTo>
                  <a:lnTo>
                    <a:pt x="2740533" y="2091817"/>
                  </a:lnTo>
                  <a:close/>
                </a:path>
                <a:path w="4749165" h="2136775">
                  <a:moveTo>
                    <a:pt x="2791333" y="2091817"/>
                  </a:moveTo>
                  <a:lnTo>
                    <a:pt x="2778633" y="2091817"/>
                  </a:lnTo>
                  <a:lnTo>
                    <a:pt x="2778633" y="2104517"/>
                  </a:lnTo>
                  <a:lnTo>
                    <a:pt x="2791333" y="2104517"/>
                  </a:lnTo>
                  <a:lnTo>
                    <a:pt x="2791333" y="2091817"/>
                  </a:lnTo>
                  <a:close/>
                </a:path>
                <a:path w="4749165" h="2136775">
                  <a:moveTo>
                    <a:pt x="2931033" y="2091817"/>
                  </a:moveTo>
                  <a:lnTo>
                    <a:pt x="2829433" y="2091817"/>
                  </a:lnTo>
                  <a:lnTo>
                    <a:pt x="2829433" y="2104517"/>
                  </a:lnTo>
                  <a:lnTo>
                    <a:pt x="2931033" y="2104517"/>
                  </a:lnTo>
                  <a:lnTo>
                    <a:pt x="2931033" y="2091817"/>
                  </a:lnTo>
                  <a:close/>
                </a:path>
                <a:path w="4749165" h="2136775">
                  <a:moveTo>
                    <a:pt x="2981833" y="2091817"/>
                  </a:moveTo>
                  <a:lnTo>
                    <a:pt x="2969133" y="2091817"/>
                  </a:lnTo>
                  <a:lnTo>
                    <a:pt x="2969133" y="2104517"/>
                  </a:lnTo>
                  <a:lnTo>
                    <a:pt x="2981833" y="2104517"/>
                  </a:lnTo>
                  <a:lnTo>
                    <a:pt x="2981833" y="2091817"/>
                  </a:lnTo>
                  <a:close/>
                </a:path>
                <a:path w="4749165" h="2136775">
                  <a:moveTo>
                    <a:pt x="3032633" y="2091817"/>
                  </a:moveTo>
                  <a:lnTo>
                    <a:pt x="3019933" y="2091817"/>
                  </a:lnTo>
                  <a:lnTo>
                    <a:pt x="3019933" y="2104517"/>
                  </a:lnTo>
                  <a:lnTo>
                    <a:pt x="3032633" y="2104517"/>
                  </a:lnTo>
                  <a:lnTo>
                    <a:pt x="3032633" y="2091817"/>
                  </a:lnTo>
                  <a:close/>
                </a:path>
                <a:path w="4749165" h="2136775">
                  <a:moveTo>
                    <a:pt x="3172333" y="2091817"/>
                  </a:moveTo>
                  <a:lnTo>
                    <a:pt x="3070733" y="2091817"/>
                  </a:lnTo>
                  <a:lnTo>
                    <a:pt x="3070733" y="2104517"/>
                  </a:lnTo>
                  <a:lnTo>
                    <a:pt x="3172333" y="2104517"/>
                  </a:lnTo>
                  <a:lnTo>
                    <a:pt x="3172333" y="2091817"/>
                  </a:lnTo>
                  <a:close/>
                </a:path>
                <a:path w="4749165" h="2136775">
                  <a:moveTo>
                    <a:pt x="3223133" y="2091817"/>
                  </a:moveTo>
                  <a:lnTo>
                    <a:pt x="3210433" y="2091817"/>
                  </a:lnTo>
                  <a:lnTo>
                    <a:pt x="3210433" y="2104517"/>
                  </a:lnTo>
                  <a:lnTo>
                    <a:pt x="3223133" y="2104517"/>
                  </a:lnTo>
                  <a:lnTo>
                    <a:pt x="3223133" y="2091817"/>
                  </a:lnTo>
                  <a:close/>
                </a:path>
                <a:path w="4749165" h="2136775">
                  <a:moveTo>
                    <a:pt x="3273933" y="2091817"/>
                  </a:moveTo>
                  <a:lnTo>
                    <a:pt x="3261233" y="2091817"/>
                  </a:lnTo>
                  <a:lnTo>
                    <a:pt x="3261233" y="2104517"/>
                  </a:lnTo>
                  <a:lnTo>
                    <a:pt x="3273933" y="2104517"/>
                  </a:lnTo>
                  <a:lnTo>
                    <a:pt x="3273933" y="2091817"/>
                  </a:lnTo>
                  <a:close/>
                </a:path>
                <a:path w="4749165" h="2136775">
                  <a:moveTo>
                    <a:pt x="3413633" y="2091817"/>
                  </a:moveTo>
                  <a:lnTo>
                    <a:pt x="3312033" y="2091817"/>
                  </a:lnTo>
                  <a:lnTo>
                    <a:pt x="3312033" y="2104517"/>
                  </a:lnTo>
                  <a:lnTo>
                    <a:pt x="3413633" y="2104517"/>
                  </a:lnTo>
                  <a:lnTo>
                    <a:pt x="3413633" y="2091817"/>
                  </a:lnTo>
                  <a:close/>
                </a:path>
                <a:path w="4749165" h="2136775">
                  <a:moveTo>
                    <a:pt x="3464433" y="2091817"/>
                  </a:moveTo>
                  <a:lnTo>
                    <a:pt x="3451733" y="2091817"/>
                  </a:lnTo>
                  <a:lnTo>
                    <a:pt x="3451733" y="2104517"/>
                  </a:lnTo>
                  <a:lnTo>
                    <a:pt x="3464433" y="2104517"/>
                  </a:lnTo>
                  <a:lnTo>
                    <a:pt x="3464433" y="2091817"/>
                  </a:lnTo>
                  <a:close/>
                </a:path>
                <a:path w="4749165" h="2136775">
                  <a:moveTo>
                    <a:pt x="3515233" y="2091817"/>
                  </a:moveTo>
                  <a:lnTo>
                    <a:pt x="3502533" y="2091817"/>
                  </a:lnTo>
                  <a:lnTo>
                    <a:pt x="3502533" y="2104517"/>
                  </a:lnTo>
                  <a:lnTo>
                    <a:pt x="3515233" y="2104517"/>
                  </a:lnTo>
                  <a:lnTo>
                    <a:pt x="3515233" y="2091817"/>
                  </a:lnTo>
                  <a:close/>
                </a:path>
                <a:path w="4749165" h="2136775">
                  <a:moveTo>
                    <a:pt x="3654933" y="2091817"/>
                  </a:moveTo>
                  <a:lnTo>
                    <a:pt x="3553333" y="2091817"/>
                  </a:lnTo>
                  <a:lnTo>
                    <a:pt x="3553333" y="2104517"/>
                  </a:lnTo>
                  <a:lnTo>
                    <a:pt x="3654933" y="2104517"/>
                  </a:lnTo>
                  <a:lnTo>
                    <a:pt x="3654933" y="2091817"/>
                  </a:lnTo>
                  <a:close/>
                </a:path>
                <a:path w="4749165" h="2136775">
                  <a:moveTo>
                    <a:pt x="3705733" y="2091817"/>
                  </a:moveTo>
                  <a:lnTo>
                    <a:pt x="3693033" y="2091817"/>
                  </a:lnTo>
                  <a:lnTo>
                    <a:pt x="3693033" y="2104517"/>
                  </a:lnTo>
                  <a:lnTo>
                    <a:pt x="3705733" y="2104517"/>
                  </a:lnTo>
                  <a:lnTo>
                    <a:pt x="3705733" y="2091817"/>
                  </a:lnTo>
                  <a:close/>
                </a:path>
                <a:path w="4749165" h="2136775">
                  <a:moveTo>
                    <a:pt x="3756533" y="2091817"/>
                  </a:moveTo>
                  <a:lnTo>
                    <a:pt x="3743833" y="2091817"/>
                  </a:lnTo>
                  <a:lnTo>
                    <a:pt x="3743833" y="2104517"/>
                  </a:lnTo>
                  <a:lnTo>
                    <a:pt x="3756533" y="2104517"/>
                  </a:lnTo>
                  <a:lnTo>
                    <a:pt x="3756533" y="2091817"/>
                  </a:lnTo>
                  <a:close/>
                </a:path>
                <a:path w="4749165" h="2136775">
                  <a:moveTo>
                    <a:pt x="3896233" y="2091817"/>
                  </a:moveTo>
                  <a:lnTo>
                    <a:pt x="3794633" y="2091817"/>
                  </a:lnTo>
                  <a:lnTo>
                    <a:pt x="3794633" y="2104517"/>
                  </a:lnTo>
                  <a:lnTo>
                    <a:pt x="3896233" y="2104517"/>
                  </a:lnTo>
                  <a:lnTo>
                    <a:pt x="3896233" y="2091817"/>
                  </a:lnTo>
                  <a:close/>
                </a:path>
                <a:path w="4749165" h="2136775">
                  <a:moveTo>
                    <a:pt x="3947033" y="2091817"/>
                  </a:moveTo>
                  <a:lnTo>
                    <a:pt x="3934333" y="2091817"/>
                  </a:lnTo>
                  <a:lnTo>
                    <a:pt x="3934333" y="2104517"/>
                  </a:lnTo>
                  <a:lnTo>
                    <a:pt x="3947033" y="2104517"/>
                  </a:lnTo>
                  <a:lnTo>
                    <a:pt x="3947033" y="2091817"/>
                  </a:lnTo>
                  <a:close/>
                </a:path>
                <a:path w="4749165" h="2136775">
                  <a:moveTo>
                    <a:pt x="3997833" y="2091817"/>
                  </a:moveTo>
                  <a:lnTo>
                    <a:pt x="3985133" y="2091817"/>
                  </a:lnTo>
                  <a:lnTo>
                    <a:pt x="3985133" y="2104517"/>
                  </a:lnTo>
                  <a:lnTo>
                    <a:pt x="3997833" y="2104517"/>
                  </a:lnTo>
                  <a:lnTo>
                    <a:pt x="3997833" y="2091817"/>
                  </a:lnTo>
                  <a:close/>
                </a:path>
                <a:path w="4749165" h="2136775">
                  <a:moveTo>
                    <a:pt x="4137533" y="2091817"/>
                  </a:moveTo>
                  <a:lnTo>
                    <a:pt x="4035933" y="2091817"/>
                  </a:lnTo>
                  <a:lnTo>
                    <a:pt x="4035933" y="2104517"/>
                  </a:lnTo>
                  <a:lnTo>
                    <a:pt x="4137533" y="2104517"/>
                  </a:lnTo>
                  <a:lnTo>
                    <a:pt x="4137533" y="2091817"/>
                  </a:lnTo>
                  <a:close/>
                </a:path>
                <a:path w="4749165" h="2136775">
                  <a:moveTo>
                    <a:pt x="4188333" y="2091817"/>
                  </a:moveTo>
                  <a:lnTo>
                    <a:pt x="4175633" y="2091817"/>
                  </a:lnTo>
                  <a:lnTo>
                    <a:pt x="4175633" y="2104517"/>
                  </a:lnTo>
                  <a:lnTo>
                    <a:pt x="4188333" y="2104517"/>
                  </a:lnTo>
                  <a:lnTo>
                    <a:pt x="4188333" y="2091817"/>
                  </a:lnTo>
                  <a:close/>
                </a:path>
                <a:path w="4749165" h="2136775">
                  <a:moveTo>
                    <a:pt x="4239133" y="2091817"/>
                  </a:moveTo>
                  <a:lnTo>
                    <a:pt x="4226433" y="2091817"/>
                  </a:lnTo>
                  <a:lnTo>
                    <a:pt x="4226433" y="2104517"/>
                  </a:lnTo>
                  <a:lnTo>
                    <a:pt x="4239133" y="2104517"/>
                  </a:lnTo>
                  <a:lnTo>
                    <a:pt x="4239133" y="2091817"/>
                  </a:lnTo>
                  <a:close/>
                </a:path>
                <a:path w="4749165" h="2136775">
                  <a:moveTo>
                    <a:pt x="4378833" y="2091817"/>
                  </a:moveTo>
                  <a:lnTo>
                    <a:pt x="4277233" y="2091817"/>
                  </a:lnTo>
                  <a:lnTo>
                    <a:pt x="4277233" y="2104517"/>
                  </a:lnTo>
                  <a:lnTo>
                    <a:pt x="4378833" y="2104517"/>
                  </a:lnTo>
                  <a:lnTo>
                    <a:pt x="4378833" y="2091817"/>
                  </a:lnTo>
                  <a:close/>
                </a:path>
                <a:path w="4749165" h="2136775">
                  <a:moveTo>
                    <a:pt x="4429633" y="2091817"/>
                  </a:moveTo>
                  <a:lnTo>
                    <a:pt x="4416933" y="2091817"/>
                  </a:lnTo>
                  <a:lnTo>
                    <a:pt x="4416933" y="2104517"/>
                  </a:lnTo>
                  <a:lnTo>
                    <a:pt x="4429633" y="2104517"/>
                  </a:lnTo>
                  <a:lnTo>
                    <a:pt x="4429633" y="2091817"/>
                  </a:lnTo>
                  <a:close/>
                </a:path>
                <a:path w="4749165" h="2136775">
                  <a:moveTo>
                    <a:pt x="4480433" y="2091817"/>
                  </a:moveTo>
                  <a:lnTo>
                    <a:pt x="4467733" y="2091817"/>
                  </a:lnTo>
                  <a:lnTo>
                    <a:pt x="4467733" y="2104517"/>
                  </a:lnTo>
                  <a:lnTo>
                    <a:pt x="4480433" y="2104517"/>
                  </a:lnTo>
                  <a:lnTo>
                    <a:pt x="4480433" y="2091817"/>
                  </a:lnTo>
                  <a:close/>
                </a:path>
                <a:path w="4749165" h="2136775">
                  <a:moveTo>
                    <a:pt x="4620133" y="2091817"/>
                  </a:moveTo>
                  <a:lnTo>
                    <a:pt x="4518533" y="2091817"/>
                  </a:lnTo>
                  <a:lnTo>
                    <a:pt x="4518533" y="2104517"/>
                  </a:lnTo>
                  <a:lnTo>
                    <a:pt x="4620133" y="2104517"/>
                  </a:lnTo>
                  <a:lnTo>
                    <a:pt x="4620133" y="2091817"/>
                  </a:lnTo>
                  <a:close/>
                </a:path>
                <a:path w="4749165" h="2136775">
                  <a:moveTo>
                    <a:pt x="4670933" y="2091817"/>
                  </a:moveTo>
                  <a:lnTo>
                    <a:pt x="4658233" y="2091817"/>
                  </a:lnTo>
                  <a:lnTo>
                    <a:pt x="4658233" y="2104517"/>
                  </a:lnTo>
                  <a:lnTo>
                    <a:pt x="4670933" y="2104517"/>
                  </a:lnTo>
                  <a:lnTo>
                    <a:pt x="4670933" y="2091817"/>
                  </a:lnTo>
                  <a:close/>
                </a:path>
                <a:path w="4749165" h="2136775">
                  <a:moveTo>
                    <a:pt x="4672710" y="2060067"/>
                  </a:moveTo>
                  <a:lnTo>
                    <a:pt x="4672710" y="2136267"/>
                  </a:lnTo>
                  <a:lnTo>
                    <a:pt x="4748910" y="2098167"/>
                  </a:lnTo>
                  <a:lnTo>
                    <a:pt x="4672710" y="2060067"/>
                  </a:lnTo>
                  <a:close/>
                </a:path>
              </a:pathLst>
            </a:custGeom>
            <a:solidFill>
              <a:srgbClr val="E84B21"/>
            </a:solidFill>
          </p:spPr>
          <p:txBody>
            <a:bodyPr wrap="square" lIns="0" tIns="0" rIns="0" bIns="0" rtlCol="0"/>
            <a:lstStyle/>
            <a:p>
              <a:endParaRPr/>
            </a:p>
          </p:txBody>
        </p:sp>
      </p:grpSp>
      <p:grpSp>
        <p:nvGrpSpPr>
          <p:cNvPr id="27" name="object 27"/>
          <p:cNvGrpSpPr/>
          <p:nvPr/>
        </p:nvGrpSpPr>
        <p:grpSpPr>
          <a:xfrm>
            <a:off x="8165592" y="1094232"/>
            <a:ext cx="668020" cy="4912360"/>
            <a:chOff x="8165592" y="1094232"/>
            <a:chExt cx="668020" cy="4912360"/>
          </a:xfrm>
        </p:grpSpPr>
        <p:pic>
          <p:nvPicPr>
            <p:cNvPr id="28" name="object 28"/>
            <p:cNvPicPr/>
            <p:nvPr/>
          </p:nvPicPr>
          <p:blipFill>
            <a:blip r:embed="rId6" cstate="print"/>
            <a:stretch>
              <a:fillRect/>
            </a:stretch>
          </p:blipFill>
          <p:spPr>
            <a:xfrm>
              <a:off x="8165592" y="1094232"/>
              <a:ext cx="667511" cy="669036"/>
            </a:xfrm>
            <a:prstGeom prst="rect">
              <a:avLst/>
            </a:prstGeom>
          </p:spPr>
        </p:pic>
        <p:pic>
          <p:nvPicPr>
            <p:cNvPr id="29" name="object 29"/>
            <p:cNvPicPr/>
            <p:nvPr/>
          </p:nvPicPr>
          <p:blipFill>
            <a:blip r:embed="rId6" cstate="print"/>
            <a:stretch>
              <a:fillRect/>
            </a:stretch>
          </p:blipFill>
          <p:spPr>
            <a:xfrm>
              <a:off x="8165592" y="1636776"/>
              <a:ext cx="667511" cy="669036"/>
            </a:xfrm>
            <a:prstGeom prst="rect">
              <a:avLst/>
            </a:prstGeom>
          </p:spPr>
        </p:pic>
        <p:pic>
          <p:nvPicPr>
            <p:cNvPr id="30" name="object 30"/>
            <p:cNvPicPr/>
            <p:nvPr/>
          </p:nvPicPr>
          <p:blipFill>
            <a:blip r:embed="rId10" cstate="print"/>
            <a:stretch>
              <a:fillRect/>
            </a:stretch>
          </p:blipFill>
          <p:spPr>
            <a:xfrm>
              <a:off x="8165592" y="1094232"/>
              <a:ext cx="667511" cy="669036"/>
            </a:xfrm>
            <a:prstGeom prst="rect">
              <a:avLst/>
            </a:prstGeom>
          </p:spPr>
        </p:pic>
        <p:pic>
          <p:nvPicPr>
            <p:cNvPr id="31" name="object 31"/>
            <p:cNvPicPr/>
            <p:nvPr/>
          </p:nvPicPr>
          <p:blipFill>
            <a:blip r:embed="rId10" cstate="print"/>
            <a:stretch>
              <a:fillRect/>
            </a:stretch>
          </p:blipFill>
          <p:spPr>
            <a:xfrm>
              <a:off x="8165592" y="1636776"/>
              <a:ext cx="667511" cy="669036"/>
            </a:xfrm>
            <a:prstGeom prst="rect">
              <a:avLst/>
            </a:prstGeom>
          </p:spPr>
        </p:pic>
        <p:pic>
          <p:nvPicPr>
            <p:cNvPr id="32" name="object 32"/>
            <p:cNvPicPr/>
            <p:nvPr/>
          </p:nvPicPr>
          <p:blipFill>
            <a:blip r:embed="rId6" cstate="print"/>
            <a:stretch>
              <a:fillRect/>
            </a:stretch>
          </p:blipFill>
          <p:spPr>
            <a:xfrm>
              <a:off x="8165592" y="4794503"/>
              <a:ext cx="667511" cy="669035"/>
            </a:xfrm>
            <a:prstGeom prst="rect">
              <a:avLst/>
            </a:prstGeom>
          </p:spPr>
        </p:pic>
        <p:pic>
          <p:nvPicPr>
            <p:cNvPr id="33" name="object 33"/>
            <p:cNvPicPr/>
            <p:nvPr/>
          </p:nvPicPr>
          <p:blipFill>
            <a:blip r:embed="rId6" cstate="print"/>
            <a:stretch>
              <a:fillRect/>
            </a:stretch>
          </p:blipFill>
          <p:spPr>
            <a:xfrm>
              <a:off x="8165592" y="5337047"/>
              <a:ext cx="667511" cy="669035"/>
            </a:xfrm>
            <a:prstGeom prst="rect">
              <a:avLst/>
            </a:prstGeom>
          </p:spPr>
        </p:pic>
        <p:pic>
          <p:nvPicPr>
            <p:cNvPr id="34" name="object 34"/>
            <p:cNvPicPr/>
            <p:nvPr/>
          </p:nvPicPr>
          <p:blipFill>
            <a:blip r:embed="rId10" cstate="print"/>
            <a:stretch>
              <a:fillRect/>
            </a:stretch>
          </p:blipFill>
          <p:spPr>
            <a:xfrm>
              <a:off x="8165592" y="4794503"/>
              <a:ext cx="667511" cy="669035"/>
            </a:xfrm>
            <a:prstGeom prst="rect">
              <a:avLst/>
            </a:prstGeom>
          </p:spPr>
        </p:pic>
        <p:pic>
          <p:nvPicPr>
            <p:cNvPr id="35" name="object 35"/>
            <p:cNvPicPr/>
            <p:nvPr/>
          </p:nvPicPr>
          <p:blipFill>
            <a:blip r:embed="rId10" cstate="print"/>
            <a:stretch>
              <a:fillRect/>
            </a:stretch>
          </p:blipFill>
          <p:spPr>
            <a:xfrm>
              <a:off x="8165592" y="5337047"/>
              <a:ext cx="667511" cy="669035"/>
            </a:xfrm>
            <a:prstGeom prst="rect">
              <a:avLst/>
            </a:prstGeom>
          </p:spPr>
        </p:pic>
        <p:sp>
          <p:nvSpPr>
            <p:cNvPr id="36" name="object 36"/>
            <p:cNvSpPr/>
            <p:nvPr/>
          </p:nvSpPr>
          <p:spPr>
            <a:xfrm>
              <a:off x="8461248" y="230581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37" name="object 37"/>
          <p:cNvGrpSpPr/>
          <p:nvPr/>
        </p:nvGrpSpPr>
        <p:grpSpPr>
          <a:xfrm>
            <a:off x="9029700" y="1094232"/>
            <a:ext cx="668020" cy="4912360"/>
            <a:chOff x="9029700" y="1094232"/>
            <a:chExt cx="668020" cy="4912360"/>
          </a:xfrm>
        </p:grpSpPr>
        <p:pic>
          <p:nvPicPr>
            <p:cNvPr id="38" name="object 38"/>
            <p:cNvPicPr/>
            <p:nvPr/>
          </p:nvPicPr>
          <p:blipFill>
            <a:blip r:embed="rId6" cstate="print"/>
            <a:stretch>
              <a:fillRect/>
            </a:stretch>
          </p:blipFill>
          <p:spPr>
            <a:xfrm>
              <a:off x="9029700" y="1094232"/>
              <a:ext cx="667511" cy="669036"/>
            </a:xfrm>
            <a:prstGeom prst="rect">
              <a:avLst/>
            </a:prstGeom>
          </p:spPr>
        </p:pic>
        <p:pic>
          <p:nvPicPr>
            <p:cNvPr id="39" name="object 39"/>
            <p:cNvPicPr/>
            <p:nvPr/>
          </p:nvPicPr>
          <p:blipFill>
            <a:blip r:embed="rId6" cstate="print"/>
            <a:stretch>
              <a:fillRect/>
            </a:stretch>
          </p:blipFill>
          <p:spPr>
            <a:xfrm>
              <a:off x="9029700" y="1636776"/>
              <a:ext cx="667511" cy="669036"/>
            </a:xfrm>
            <a:prstGeom prst="rect">
              <a:avLst/>
            </a:prstGeom>
          </p:spPr>
        </p:pic>
        <p:pic>
          <p:nvPicPr>
            <p:cNvPr id="40" name="object 40"/>
            <p:cNvPicPr/>
            <p:nvPr/>
          </p:nvPicPr>
          <p:blipFill>
            <a:blip r:embed="rId10" cstate="print"/>
            <a:stretch>
              <a:fillRect/>
            </a:stretch>
          </p:blipFill>
          <p:spPr>
            <a:xfrm>
              <a:off x="9029700" y="1094232"/>
              <a:ext cx="667511" cy="669036"/>
            </a:xfrm>
            <a:prstGeom prst="rect">
              <a:avLst/>
            </a:prstGeom>
          </p:spPr>
        </p:pic>
        <p:pic>
          <p:nvPicPr>
            <p:cNvPr id="41" name="object 41"/>
            <p:cNvPicPr/>
            <p:nvPr/>
          </p:nvPicPr>
          <p:blipFill>
            <a:blip r:embed="rId10" cstate="print"/>
            <a:stretch>
              <a:fillRect/>
            </a:stretch>
          </p:blipFill>
          <p:spPr>
            <a:xfrm>
              <a:off x="9029700" y="1636776"/>
              <a:ext cx="667511" cy="669036"/>
            </a:xfrm>
            <a:prstGeom prst="rect">
              <a:avLst/>
            </a:prstGeom>
          </p:spPr>
        </p:pic>
        <p:pic>
          <p:nvPicPr>
            <p:cNvPr id="42" name="object 42"/>
            <p:cNvPicPr/>
            <p:nvPr/>
          </p:nvPicPr>
          <p:blipFill>
            <a:blip r:embed="rId6" cstate="print"/>
            <a:stretch>
              <a:fillRect/>
            </a:stretch>
          </p:blipFill>
          <p:spPr>
            <a:xfrm>
              <a:off x="9029700" y="4794503"/>
              <a:ext cx="667511" cy="669035"/>
            </a:xfrm>
            <a:prstGeom prst="rect">
              <a:avLst/>
            </a:prstGeom>
          </p:spPr>
        </p:pic>
        <p:pic>
          <p:nvPicPr>
            <p:cNvPr id="43" name="object 43"/>
            <p:cNvPicPr/>
            <p:nvPr/>
          </p:nvPicPr>
          <p:blipFill>
            <a:blip r:embed="rId6" cstate="print"/>
            <a:stretch>
              <a:fillRect/>
            </a:stretch>
          </p:blipFill>
          <p:spPr>
            <a:xfrm>
              <a:off x="9029700" y="5337047"/>
              <a:ext cx="667511" cy="669035"/>
            </a:xfrm>
            <a:prstGeom prst="rect">
              <a:avLst/>
            </a:prstGeom>
          </p:spPr>
        </p:pic>
        <p:pic>
          <p:nvPicPr>
            <p:cNvPr id="44" name="object 44"/>
            <p:cNvPicPr/>
            <p:nvPr/>
          </p:nvPicPr>
          <p:blipFill>
            <a:blip r:embed="rId10" cstate="print"/>
            <a:stretch>
              <a:fillRect/>
            </a:stretch>
          </p:blipFill>
          <p:spPr>
            <a:xfrm>
              <a:off x="9029700" y="4794503"/>
              <a:ext cx="667511" cy="669035"/>
            </a:xfrm>
            <a:prstGeom prst="rect">
              <a:avLst/>
            </a:prstGeom>
          </p:spPr>
        </p:pic>
        <p:pic>
          <p:nvPicPr>
            <p:cNvPr id="45" name="object 45"/>
            <p:cNvPicPr/>
            <p:nvPr/>
          </p:nvPicPr>
          <p:blipFill>
            <a:blip r:embed="rId10" cstate="print"/>
            <a:stretch>
              <a:fillRect/>
            </a:stretch>
          </p:blipFill>
          <p:spPr>
            <a:xfrm>
              <a:off x="9029700" y="5337047"/>
              <a:ext cx="667511" cy="669035"/>
            </a:xfrm>
            <a:prstGeom prst="rect">
              <a:avLst/>
            </a:prstGeom>
          </p:spPr>
        </p:pic>
        <p:sp>
          <p:nvSpPr>
            <p:cNvPr id="46" name="object 46"/>
            <p:cNvSpPr/>
            <p:nvPr/>
          </p:nvSpPr>
          <p:spPr>
            <a:xfrm>
              <a:off x="9319259"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47" name="object 47"/>
          <p:cNvGrpSpPr/>
          <p:nvPr/>
        </p:nvGrpSpPr>
        <p:grpSpPr>
          <a:xfrm>
            <a:off x="10090404" y="1094232"/>
            <a:ext cx="668020" cy="4912360"/>
            <a:chOff x="10090404" y="1094232"/>
            <a:chExt cx="668020" cy="4912360"/>
          </a:xfrm>
        </p:grpSpPr>
        <p:pic>
          <p:nvPicPr>
            <p:cNvPr id="48" name="object 48"/>
            <p:cNvPicPr/>
            <p:nvPr/>
          </p:nvPicPr>
          <p:blipFill>
            <a:blip r:embed="rId6" cstate="print"/>
            <a:stretch>
              <a:fillRect/>
            </a:stretch>
          </p:blipFill>
          <p:spPr>
            <a:xfrm>
              <a:off x="10090404" y="1094232"/>
              <a:ext cx="667511" cy="669036"/>
            </a:xfrm>
            <a:prstGeom prst="rect">
              <a:avLst/>
            </a:prstGeom>
          </p:spPr>
        </p:pic>
        <p:pic>
          <p:nvPicPr>
            <p:cNvPr id="49" name="object 49"/>
            <p:cNvPicPr/>
            <p:nvPr/>
          </p:nvPicPr>
          <p:blipFill>
            <a:blip r:embed="rId6" cstate="print"/>
            <a:stretch>
              <a:fillRect/>
            </a:stretch>
          </p:blipFill>
          <p:spPr>
            <a:xfrm>
              <a:off x="10090404" y="1636776"/>
              <a:ext cx="667511" cy="669036"/>
            </a:xfrm>
            <a:prstGeom prst="rect">
              <a:avLst/>
            </a:prstGeom>
          </p:spPr>
        </p:pic>
        <p:pic>
          <p:nvPicPr>
            <p:cNvPr id="50" name="object 50"/>
            <p:cNvPicPr/>
            <p:nvPr/>
          </p:nvPicPr>
          <p:blipFill>
            <a:blip r:embed="rId10" cstate="print"/>
            <a:stretch>
              <a:fillRect/>
            </a:stretch>
          </p:blipFill>
          <p:spPr>
            <a:xfrm>
              <a:off x="10090404" y="1094232"/>
              <a:ext cx="667511" cy="669036"/>
            </a:xfrm>
            <a:prstGeom prst="rect">
              <a:avLst/>
            </a:prstGeom>
          </p:spPr>
        </p:pic>
        <p:pic>
          <p:nvPicPr>
            <p:cNvPr id="51" name="object 51"/>
            <p:cNvPicPr/>
            <p:nvPr/>
          </p:nvPicPr>
          <p:blipFill>
            <a:blip r:embed="rId10" cstate="print"/>
            <a:stretch>
              <a:fillRect/>
            </a:stretch>
          </p:blipFill>
          <p:spPr>
            <a:xfrm>
              <a:off x="10090404" y="1636776"/>
              <a:ext cx="667511" cy="669036"/>
            </a:xfrm>
            <a:prstGeom prst="rect">
              <a:avLst/>
            </a:prstGeom>
          </p:spPr>
        </p:pic>
        <p:pic>
          <p:nvPicPr>
            <p:cNvPr id="52" name="object 52"/>
            <p:cNvPicPr/>
            <p:nvPr/>
          </p:nvPicPr>
          <p:blipFill>
            <a:blip r:embed="rId6" cstate="print"/>
            <a:stretch>
              <a:fillRect/>
            </a:stretch>
          </p:blipFill>
          <p:spPr>
            <a:xfrm>
              <a:off x="10090404" y="4794503"/>
              <a:ext cx="667511" cy="669035"/>
            </a:xfrm>
            <a:prstGeom prst="rect">
              <a:avLst/>
            </a:prstGeom>
          </p:spPr>
        </p:pic>
        <p:pic>
          <p:nvPicPr>
            <p:cNvPr id="53" name="object 53"/>
            <p:cNvPicPr/>
            <p:nvPr/>
          </p:nvPicPr>
          <p:blipFill>
            <a:blip r:embed="rId6" cstate="print"/>
            <a:stretch>
              <a:fillRect/>
            </a:stretch>
          </p:blipFill>
          <p:spPr>
            <a:xfrm>
              <a:off x="10090404" y="5337047"/>
              <a:ext cx="667511" cy="669035"/>
            </a:xfrm>
            <a:prstGeom prst="rect">
              <a:avLst/>
            </a:prstGeom>
          </p:spPr>
        </p:pic>
        <p:pic>
          <p:nvPicPr>
            <p:cNvPr id="54" name="object 54"/>
            <p:cNvPicPr/>
            <p:nvPr/>
          </p:nvPicPr>
          <p:blipFill>
            <a:blip r:embed="rId10" cstate="print"/>
            <a:stretch>
              <a:fillRect/>
            </a:stretch>
          </p:blipFill>
          <p:spPr>
            <a:xfrm>
              <a:off x="10090404" y="4794503"/>
              <a:ext cx="667511" cy="669035"/>
            </a:xfrm>
            <a:prstGeom prst="rect">
              <a:avLst/>
            </a:prstGeom>
          </p:spPr>
        </p:pic>
        <p:pic>
          <p:nvPicPr>
            <p:cNvPr id="55" name="object 55"/>
            <p:cNvPicPr/>
            <p:nvPr/>
          </p:nvPicPr>
          <p:blipFill>
            <a:blip r:embed="rId10" cstate="print"/>
            <a:stretch>
              <a:fillRect/>
            </a:stretch>
          </p:blipFill>
          <p:spPr>
            <a:xfrm>
              <a:off x="10090404" y="5337047"/>
              <a:ext cx="667511" cy="669035"/>
            </a:xfrm>
            <a:prstGeom prst="rect">
              <a:avLst/>
            </a:prstGeom>
          </p:spPr>
        </p:pic>
        <p:sp>
          <p:nvSpPr>
            <p:cNvPr id="56" name="object 56"/>
            <p:cNvSpPr/>
            <p:nvPr/>
          </p:nvSpPr>
          <p:spPr>
            <a:xfrm>
              <a:off x="10386060"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57" name="object 57"/>
          <p:cNvGrpSpPr/>
          <p:nvPr/>
        </p:nvGrpSpPr>
        <p:grpSpPr>
          <a:xfrm>
            <a:off x="10934700" y="1094232"/>
            <a:ext cx="668020" cy="4912360"/>
            <a:chOff x="10934700" y="1094232"/>
            <a:chExt cx="668020" cy="4912360"/>
          </a:xfrm>
        </p:grpSpPr>
        <p:pic>
          <p:nvPicPr>
            <p:cNvPr id="58" name="object 58"/>
            <p:cNvPicPr/>
            <p:nvPr/>
          </p:nvPicPr>
          <p:blipFill>
            <a:blip r:embed="rId6" cstate="print"/>
            <a:stretch>
              <a:fillRect/>
            </a:stretch>
          </p:blipFill>
          <p:spPr>
            <a:xfrm>
              <a:off x="10934700" y="1094232"/>
              <a:ext cx="667511" cy="669036"/>
            </a:xfrm>
            <a:prstGeom prst="rect">
              <a:avLst/>
            </a:prstGeom>
          </p:spPr>
        </p:pic>
        <p:pic>
          <p:nvPicPr>
            <p:cNvPr id="59" name="object 59"/>
            <p:cNvPicPr/>
            <p:nvPr/>
          </p:nvPicPr>
          <p:blipFill>
            <a:blip r:embed="rId6" cstate="print"/>
            <a:stretch>
              <a:fillRect/>
            </a:stretch>
          </p:blipFill>
          <p:spPr>
            <a:xfrm>
              <a:off x="10934700" y="1636776"/>
              <a:ext cx="667511" cy="669036"/>
            </a:xfrm>
            <a:prstGeom prst="rect">
              <a:avLst/>
            </a:prstGeom>
          </p:spPr>
        </p:pic>
        <p:pic>
          <p:nvPicPr>
            <p:cNvPr id="60" name="object 60"/>
            <p:cNvPicPr/>
            <p:nvPr/>
          </p:nvPicPr>
          <p:blipFill>
            <a:blip r:embed="rId10" cstate="print"/>
            <a:stretch>
              <a:fillRect/>
            </a:stretch>
          </p:blipFill>
          <p:spPr>
            <a:xfrm>
              <a:off x="10934700" y="1094232"/>
              <a:ext cx="667511" cy="669036"/>
            </a:xfrm>
            <a:prstGeom prst="rect">
              <a:avLst/>
            </a:prstGeom>
          </p:spPr>
        </p:pic>
        <p:pic>
          <p:nvPicPr>
            <p:cNvPr id="61" name="object 61"/>
            <p:cNvPicPr/>
            <p:nvPr/>
          </p:nvPicPr>
          <p:blipFill>
            <a:blip r:embed="rId10" cstate="print"/>
            <a:stretch>
              <a:fillRect/>
            </a:stretch>
          </p:blipFill>
          <p:spPr>
            <a:xfrm>
              <a:off x="10934700" y="1636776"/>
              <a:ext cx="667511" cy="669036"/>
            </a:xfrm>
            <a:prstGeom prst="rect">
              <a:avLst/>
            </a:prstGeom>
          </p:spPr>
        </p:pic>
        <p:pic>
          <p:nvPicPr>
            <p:cNvPr id="62" name="object 62"/>
            <p:cNvPicPr/>
            <p:nvPr/>
          </p:nvPicPr>
          <p:blipFill>
            <a:blip r:embed="rId6" cstate="print"/>
            <a:stretch>
              <a:fillRect/>
            </a:stretch>
          </p:blipFill>
          <p:spPr>
            <a:xfrm>
              <a:off x="10934700" y="4794503"/>
              <a:ext cx="667511" cy="669035"/>
            </a:xfrm>
            <a:prstGeom prst="rect">
              <a:avLst/>
            </a:prstGeom>
          </p:spPr>
        </p:pic>
        <p:pic>
          <p:nvPicPr>
            <p:cNvPr id="63" name="object 63"/>
            <p:cNvPicPr/>
            <p:nvPr/>
          </p:nvPicPr>
          <p:blipFill>
            <a:blip r:embed="rId6" cstate="print"/>
            <a:stretch>
              <a:fillRect/>
            </a:stretch>
          </p:blipFill>
          <p:spPr>
            <a:xfrm>
              <a:off x="10934700" y="5337047"/>
              <a:ext cx="667511" cy="669035"/>
            </a:xfrm>
            <a:prstGeom prst="rect">
              <a:avLst/>
            </a:prstGeom>
          </p:spPr>
        </p:pic>
        <p:pic>
          <p:nvPicPr>
            <p:cNvPr id="64" name="object 64"/>
            <p:cNvPicPr/>
            <p:nvPr/>
          </p:nvPicPr>
          <p:blipFill>
            <a:blip r:embed="rId10" cstate="print"/>
            <a:stretch>
              <a:fillRect/>
            </a:stretch>
          </p:blipFill>
          <p:spPr>
            <a:xfrm>
              <a:off x="10934700" y="4794503"/>
              <a:ext cx="667511" cy="669035"/>
            </a:xfrm>
            <a:prstGeom prst="rect">
              <a:avLst/>
            </a:prstGeom>
          </p:spPr>
        </p:pic>
        <p:pic>
          <p:nvPicPr>
            <p:cNvPr id="65" name="object 65"/>
            <p:cNvPicPr/>
            <p:nvPr/>
          </p:nvPicPr>
          <p:blipFill>
            <a:blip r:embed="rId10" cstate="print"/>
            <a:stretch>
              <a:fillRect/>
            </a:stretch>
          </p:blipFill>
          <p:spPr>
            <a:xfrm>
              <a:off x="10934700" y="5337047"/>
              <a:ext cx="667511" cy="669035"/>
            </a:xfrm>
            <a:prstGeom prst="rect">
              <a:avLst/>
            </a:prstGeom>
          </p:spPr>
        </p:pic>
        <p:sp>
          <p:nvSpPr>
            <p:cNvPr id="66" name="object 66"/>
            <p:cNvSpPr/>
            <p:nvPr/>
          </p:nvSpPr>
          <p:spPr>
            <a:xfrm>
              <a:off x="11239500"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5"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96"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97"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8"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9"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0"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1"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02"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0E2AD33C-986E-48FC-1BEB-F34868FCAE07}"/>
              </a:ext>
            </a:extLst>
          </p:cNvPr>
          <p:cNvSpPr>
            <a:spLocks noGrp="1"/>
          </p:cNvSpPr>
          <p:nvPr>
            <p:ph type="title"/>
          </p:nvPr>
        </p:nvSpPr>
        <p:spPr>
          <a:xfrm>
            <a:off x="1019015" y="1093787"/>
            <a:ext cx="3059969" cy="4697413"/>
          </a:xfrm>
        </p:spPr>
        <p:txBody>
          <a:bodyPr>
            <a:normAutofit/>
          </a:bodyPr>
          <a:lstStyle/>
          <a:p>
            <a:r>
              <a:rPr lang="en-US" sz="2800"/>
              <a:t>View ansible configurations</a:t>
            </a:r>
          </a:p>
        </p:txBody>
      </p:sp>
      <p:sp useBgFill="1">
        <p:nvSpPr>
          <p:cNvPr id="103"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Content Placeholder 2">
            <a:extLst>
              <a:ext uri="{FF2B5EF4-FFF2-40B4-BE49-F238E27FC236}">
                <a16:creationId xmlns:a16="http://schemas.microsoft.com/office/drawing/2014/main" id="{5D514E47-1015-D23E-137B-8342BAB1116C}"/>
              </a:ext>
            </a:extLst>
          </p:cNvPr>
          <p:cNvSpPr>
            <a:spLocks noGrp="1"/>
          </p:cNvSpPr>
          <p:nvPr>
            <p:ph idx="1"/>
          </p:nvPr>
        </p:nvSpPr>
        <p:spPr>
          <a:xfrm>
            <a:off x="5215467" y="1093788"/>
            <a:ext cx="5831944" cy="4697413"/>
          </a:xfrm>
        </p:spPr>
        <p:txBody>
          <a:bodyPr>
            <a:normAutofit/>
          </a:bodyPr>
          <a:lstStyle/>
          <a:p>
            <a:r>
              <a:rPr lang="en-US"/>
              <a:t>ansible-config list # Lists all configuration</a:t>
            </a:r>
          </a:p>
          <a:p>
            <a:r>
              <a:rPr lang="en-US"/>
              <a:t>ansible-config view # shows current configuration</a:t>
            </a:r>
          </a:p>
          <a:p>
            <a:r>
              <a:rPr lang="en-US"/>
              <a:t>ansible-config dump # Shows current configurations including where it is being picked from</a:t>
            </a:r>
          </a:p>
        </p:txBody>
      </p:sp>
    </p:spTree>
    <p:extLst>
      <p:ext uri="{BB962C8B-B14F-4D97-AF65-F5344CB8AC3E}">
        <p14:creationId xmlns:p14="http://schemas.microsoft.com/office/powerpoint/2010/main" val="258773791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0" name="Group 9">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1"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5"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0"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2"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2"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4"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6" name="Group 65">
            <a:extLst>
              <a:ext uri="{FF2B5EF4-FFF2-40B4-BE49-F238E27FC236}">
                <a16:creationId xmlns:a16="http://schemas.microsoft.com/office/drawing/2014/main" id="{6C68F39D-867D-4AFF-94C4-C3829AD5C5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7" name="Rectangle 66">
              <a:extLst>
                <a:ext uri="{FF2B5EF4-FFF2-40B4-BE49-F238E27FC236}">
                  <a16:creationId xmlns:a16="http://schemas.microsoft.com/office/drawing/2014/main" id="{8EC3C6AD-76A6-4B9E-9700-E70BCEA5BC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2">
              <a:extLst>
                <a:ext uri="{FF2B5EF4-FFF2-40B4-BE49-F238E27FC236}">
                  <a16:creationId xmlns:a16="http://schemas.microsoft.com/office/drawing/2014/main" id="{DC213DD1-BF02-41F7-80A7-E6A5694F573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sp>
        <p:nvSpPr>
          <p:cNvPr id="2" name="Title 1">
            <a:extLst>
              <a:ext uri="{FF2B5EF4-FFF2-40B4-BE49-F238E27FC236}">
                <a16:creationId xmlns:a16="http://schemas.microsoft.com/office/drawing/2014/main" id="{2D260927-7B2E-56BE-9F04-AE236CFB07C3}"/>
              </a:ext>
            </a:extLst>
          </p:cNvPr>
          <p:cNvSpPr>
            <a:spLocks noGrp="1"/>
          </p:cNvSpPr>
          <p:nvPr>
            <p:ph type="title"/>
          </p:nvPr>
        </p:nvSpPr>
        <p:spPr>
          <a:xfrm>
            <a:off x="5270066" y="1122363"/>
            <a:ext cx="5397933" cy="2387600"/>
          </a:xfrm>
        </p:spPr>
        <p:txBody>
          <a:bodyPr vert="horz" lIns="91440" tIns="45720" rIns="91440" bIns="45720" rtlCol="0" anchor="b">
            <a:normAutofit/>
          </a:bodyPr>
          <a:lstStyle/>
          <a:p>
            <a:r>
              <a:rPr lang="en-US" sz="4800"/>
              <a:t>Types of inventory &amp; Grouping</a:t>
            </a:r>
          </a:p>
        </p:txBody>
      </p:sp>
      <p:pic>
        <p:nvPicPr>
          <p:cNvPr id="4" name="Picture 3" descr="Cardboard boxes">
            <a:extLst>
              <a:ext uri="{FF2B5EF4-FFF2-40B4-BE49-F238E27FC236}">
                <a16:creationId xmlns:a16="http://schemas.microsoft.com/office/drawing/2014/main" id="{BCEE2B04-CD08-149E-3493-FC39A1D0510B}"/>
              </a:ext>
            </a:extLst>
          </p:cNvPr>
          <p:cNvPicPr>
            <a:picLocks noChangeAspect="1"/>
          </p:cNvPicPr>
          <p:nvPr/>
        </p:nvPicPr>
        <p:blipFill rotWithShape="1">
          <a:blip r:embed="rId4"/>
          <a:srcRect l="29369" r="25344" b="2"/>
          <a:stretch/>
        </p:blipFill>
        <p:spPr>
          <a:xfrm>
            <a:off x="-5597" y="10"/>
            <a:ext cx="4635583" cy="6857990"/>
          </a:xfrm>
          <a:prstGeom prst="rect">
            <a:avLst/>
          </a:prstGeom>
        </p:spPr>
      </p:pic>
      <p:grpSp>
        <p:nvGrpSpPr>
          <p:cNvPr id="70" name="Group 69">
            <a:extLst>
              <a:ext uri="{FF2B5EF4-FFF2-40B4-BE49-F238E27FC236}">
                <a16:creationId xmlns:a16="http://schemas.microsoft.com/office/drawing/2014/main" id="{4466CCD0-FEF9-460D-9FB6-11613A492B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71" name="Rectangle 5">
              <a:extLst>
                <a:ext uri="{FF2B5EF4-FFF2-40B4-BE49-F238E27FC236}">
                  <a16:creationId xmlns:a16="http://schemas.microsoft.com/office/drawing/2014/main" id="{F642B7E9-F9AF-4BC0-B586-E7B0E8E878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2" name="Freeform 6">
              <a:extLst>
                <a:ext uri="{FF2B5EF4-FFF2-40B4-BE49-F238E27FC236}">
                  <a16:creationId xmlns:a16="http://schemas.microsoft.com/office/drawing/2014/main" id="{16CE5EA6-3C76-4E5C-9257-D6A61A31C5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3" name="Freeform 7">
              <a:extLst>
                <a:ext uri="{FF2B5EF4-FFF2-40B4-BE49-F238E27FC236}">
                  <a16:creationId xmlns:a16="http://schemas.microsoft.com/office/drawing/2014/main" id="{DD7BCC42-B325-4F92-B500-14A2933DA3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4" name="Rectangle 8">
              <a:extLst>
                <a:ext uri="{FF2B5EF4-FFF2-40B4-BE49-F238E27FC236}">
                  <a16:creationId xmlns:a16="http://schemas.microsoft.com/office/drawing/2014/main" id="{197BF445-29BA-4C54-A1B4-A4390F02250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5" name="Freeform 9">
              <a:extLst>
                <a:ext uri="{FF2B5EF4-FFF2-40B4-BE49-F238E27FC236}">
                  <a16:creationId xmlns:a16="http://schemas.microsoft.com/office/drawing/2014/main" id="{B10C1630-E8C0-489C-8FFB-C9BBAEDE7A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10">
              <a:extLst>
                <a:ext uri="{FF2B5EF4-FFF2-40B4-BE49-F238E27FC236}">
                  <a16:creationId xmlns:a16="http://schemas.microsoft.com/office/drawing/2014/main" id="{B8778BE5-6D1F-4629-A045-8A87E2C756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11">
              <a:extLst>
                <a:ext uri="{FF2B5EF4-FFF2-40B4-BE49-F238E27FC236}">
                  <a16:creationId xmlns:a16="http://schemas.microsoft.com/office/drawing/2014/main" id="{A7885ADB-F1C4-4FF3-93CD-7C9337E87D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2">
              <a:extLst>
                <a:ext uri="{FF2B5EF4-FFF2-40B4-BE49-F238E27FC236}">
                  <a16:creationId xmlns:a16="http://schemas.microsoft.com/office/drawing/2014/main" id="{59FC4F71-6E39-414E-9F39-CE1479FF81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3">
              <a:extLst>
                <a:ext uri="{FF2B5EF4-FFF2-40B4-BE49-F238E27FC236}">
                  <a16:creationId xmlns:a16="http://schemas.microsoft.com/office/drawing/2014/main" id="{3FC9614F-1D2C-4CAC-8CE9-32DC7D863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4">
              <a:extLst>
                <a:ext uri="{FF2B5EF4-FFF2-40B4-BE49-F238E27FC236}">
                  <a16:creationId xmlns:a16="http://schemas.microsoft.com/office/drawing/2014/main" id="{2A872F50-76EA-4A5B-AA68-3CE2E26738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5">
              <a:extLst>
                <a:ext uri="{FF2B5EF4-FFF2-40B4-BE49-F238E27FC236}">
                  <a16:creationId xmlns:a16="http://schemas.microsoft.com/office/drawing/2014/main" id="{CE389546-6A1F-4203-ACD1-BC17DDBFB0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6">
              <a:extLst>
                <a:ext uri="{FF2B5EF4-FFF2-40B4-BE49-F238E27FC236}">
                  <a16:creationId xmlns:a16="http://schemas.microsoft.com/office/drawing/2014/main" id="{1BA89DC9-FE9A-4228-A4BE-D3A37F8656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7">
              <a:extLst>
                <a:ext uri="{FF2B5EF4-FFF2-40B4-BE49-F238E27FC236}">
                  <a16:creationId xmlns:a16="http://schemas.microsoft.com/office/drawing/2014/main" id="{FA3E79A5-9B81-48B5-B96F-8D55B02FD5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Freeform 18">
              <a:extLst>
                <a:ext uri="{FF2B5EF4-FFF2-40B4-BE49-F238E27FC236}">
                  <a16:creationId xmlns:a16="http://schemas.microsoft.com/office/drawing/2014/main" id="{A76D4D27-C537-45E4-96DE-C5FD2C9A37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5" name="Freeform 19">
              <a:extLst>
                <a:ext uri="{FF2B5EF4-FFF2-40B4-BE49-F238E27FC236}">
                  <a16:creationId xmlns:a16="http://schemas.microsoft.com/office/drawing/2014/main" id="{C1B158DD-2DCB-42FF-B1FE-3C947FEF0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20">
              <a:extLst>
                <a:ext uri="{FF2B5EF4-FFF2-40B4-BE49-F238E27FC236}">
                  <a16:creationId xmlns:a16="http://schemas.microsoft.com/office/drawing/2014/main" id="{3307DC3E-0C6E-4E70-AFA2-96538CE3CDD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21">
              <a:extLst>
                <a:ext uri="{FF2B5EF4-FFF2-40B4-BE49-F238E27FC236}">
                  <a16:creationId xmlns:a16="http://schemas.microsoft.com/office/drawing/2014/main" id="{53A9F721-7EE3-4844-BB91-0B995BAC15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2">
              <a:extLst>
                <a:ext uri="{FF2B5EF4-FFF2-40B4-BE49-F238E27FC236}">
                  <a16:creationId xmlns:a16="http://schemas.microsoft.com/office/drawing/2014/main" id="{8F057800-5B8F-4775-805B-89727A78A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Freeform 23">
              <a:extLst>
                <a:ext uri="{FF2B5EF4-FFF2-40B4-BE49-F238E27FC236}">
                  <a16:creationId xmlns:a16="http://schemas.microsoft.com/office/drawing/2014/main" id="{FC6DF692-3394-4FDD-92BA-CA0C41EBC35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0" name="Freeform 24">
              <a:extLst>
                <a:ext uri="{FF2B5EF4-FFF2-40B4-BE49-F238E27FC236}">
                  <a16:creationId xmlns:a16="http://schemas.microsoft.com/office/drawing/2014/main" id="{B825CD97-262B-4A33-B1E5-55F0D81F40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5">
              <a:extLst>
                <a:ext uri="{FF2B5EF4-FFF2-40B4-BE49-F238E27FC236}">
                  <a16:creationId xmlns:a16="http://schemas.microsoft.com/office/drawing/2014/main" id="{F00EA2FE-C735-4E1E-B9DC-636C49061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6">
              <a:extLst>
                <a:ext uri="{FF2B5EF4-FFF2-40B4-BE49-F238E27FC236}">
                  <a16:creationId xmlns:a16="http://schemas.microsoft.com/office/drawing/2014/main" id="{95B50260-0DDF-4260-8DC1-D504B06435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7">
              <a:extLst>
                <a:ext uri="{FF2B5EF4-FFF2-40B4-BE49-F238E27FC236}">
                  <a16:creationId xmlns:a16="http://schemas.microsoft.com/office/drawing/2014/main" id="{BBB491EB-35C1-4159-94B2-A367ADC134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8">
              <a:extLst>
                <a:ext uri="{FF2B5EF4-FFF2-40B4-BE49-F238E27FC236}">
                  <a16:creationId xmlns:a16="http://schemas.microsoft.com/office/drawing/2014/main" id="{7EAA4E1C-EC83-44E0-A4AB-4B0F509A8CC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9">
              <a:extLst>
                <a:ext uri="{FF2B5EF4-FFF2-40B4-BE49-F238E27FC236}">
                  <a16:creationId xmlns:a16="http://schemas.microsoft.com/office/drawing/2014/main" id="{BE561717-C43F-46C1-BBCE-C830DE4A1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30">
              <a:extLst>
                <a:ext uri="{FF2B5EF4-FFF2-40B4-BE49-F238E27FC236}">
                  <a16:creationId xmlns:a16="http://schemas.microsoft.com/office/drawing/2014/main" id="{CC840BC4-F1CE-4A1B-A1DE-BB922689E2C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31">
              <a:extLst>
                <a:ext uri="{FF2B5EF4-FFF2-40B4-BE49-F238E27FC236}">
                  <a16:creationId xmlns:a16="http://schemas.microsoft.com/office/drawing/2014/main" id="{03B586C7-6126-46E0-9BEF-522798686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2">
              <a:extLst>
                <a:ext uri="{FF2B5EF4-FFF2-40B4-BE49-F238E27FC236}">
                  <a16:creationId xmlns:a16="http://schemas.microsoft.com/office/drawing/2014/main" id="{45C5C565-0EB6-4E0C-9752-84084CDBB8B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Rectangle 33">
              <a:extLst>
                <a:ext uri="{FF2B5EF4-FFF2-40B4-BE49-F238E27FC236}">
                  <a16:creationId xmlns:a16="http://schemas.microsoft.com/office/drawing/2014/main" id="{5CABC7BF-500C-4275-9EAA-9563EF43C62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00" name="Freeform 34">
              <a:extLst>
                <a:ext uri="{FF2B5EF4-FFF2-40B4-BE49-F238E27FC236}">
                  <a16:creationId xmlns:a16="http://schemas.microsoft.com/office/drawing/2014/main" id="{C7AA982B-BB49-4311-A724-81AAF8ABC3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1" name="Freeform 35">
              <a:extLst>
                <a:ext uri="{FF2B5EF4-FFF2-40B4-BE49-F238E27FC236}">
                  <a16:creationId xmlns:a16="http://schemas.microsoft.com/office/drawing/2014/main" id="{89D49DD1-C07D-4ADD-BD4A-D6AA72575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2" name="Freeform 36">
              <a:extLst>
                <a:ext uri="{FF2B5EF4-FFF2-40B4-BE49-F238E27FC236}">
                  <a16:creationId xmlns:a16="http://schemas.microsoft.com/office/drawing/2014/main" id="{4359B9DB-1A95-4934-A839-A76774D792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7">
              <a:extLst>
                <a:ext uri="{FF2B5EF4-FFF2-40B4-BE49-F238E27FC236}">
                  <a16:creationId xmlns:a16="http://schemas.microsoft.com/office/drawing/2014/main" id="{2B7EEF08-F28B-48E9-BA1D-E61AC62013E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8">
              <a:extLst>
                <a:ext uri="{FF2B5EF4-FFF2-40B4-BE49-F238E27FC236}">
                  <a16:creationId xmlns:a16="http://schemas.microsoft.com/office/drawing/2014/main" id="{E846B9B0-7D1C-4E1B-9256-7F25E8E887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9">
              <a:extLst>
                <a:ext uri="{FF2B5EF4-FFF2-40B4-BE49-F238E27FC236}">
                  <a16:creationId xmlns:a16="http://schemas.microsoft.com/office/drawing/2014/main" id="{E31B0CE6-7913-4D1C-AC18-2ED44DF92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40">
              <a:extLst>
                <a:ext uri="{FF2B5EF4-FFF2-40B4-BE49-F238E27FC236}">
                  <a16:creationId xmlns:a16="http://schemas.microsoft.com/office/drawing/2014/main" id="{0F3517CE-D006-4218-9BB0-65269371EF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41">
              <a:extLst>
                <a:ext uri="{FF2B5EF4-FFF2-40B4-BE49-F238E27FC236}">
                  <a16:creationId xmlns:a16="http://schemas.microsoft.com/office/drawing/2014/main" id="{DE7DB798-CAAE-42A3-BDFE-D6AD0E0DAF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42">
              <a:extLst>
                <a:ext uri="{FF2B5EF4-FFF2-40B4-BE49-F238E27FC236}">
                  <a16:creationId xmlns:a16="http://schemas.microsoft.com/office/drawing/2014/main" id="{07A53F87-B4E0-4C4E-B913-D336D8993D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43">
              <a:extLst>
                <a:ext uri="{FF2B5EF4-FFF2-40B4-BE49-F238E27FC236}">
                  <a16:creationId xmlns:a16="http://schemas.microsoft.com/office/drawing/2014/main" id="{587D3AD0-B188-4D2E-A497-5180C1F22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4">
              <a:extLst>
                <a:ext uri="{FF2B5EF4-FFF2-40B4-BE49-F238E27FC236}">
                  <a16:creationId xmlns:a16="http://schemas.microsoft.com/office/drawing/2014/main" id="{E8B4429B-56DB-4ED5-8296-1C4EB6AE04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5">
              <a:extLst>
                <a:ext uri="{FF2B5EF4-FFF2-40B4-BE49-F238E27FC236}">
                  <a16:creationId xmlns:a16="http://schemas.microsoft.com/office/drawing/2014/main" id="{ABBE178E-641F-4008-8760-5134D226AA4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12" name="Freeform 46">
              <a:extLst>
                <a:ext uri="{FF2B5EF4-FFF2-40B4-BE49-F238E27FC236}">
                  <a16:creationId xmlns:a16="http://schemas.microsoft.com/office/drawing/2014/main" id="{BB7A09DD-4AE2-4235-BCBA-B52CB79867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3" name="Freeform 47">
              <a:extLst>
                <a:ext uri="{FF2B5EF4-FFF2-40B4-BE49-F238E27FC236}">
                  <a16:creationId xmlns:a16="http://schemas.microsoft.com/office/drawing/2014/main" id="{64DBEF94-3525-4008-AD35-D566A238B9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4" name="Freeform 48">
              <a:extLst>
                <a:ext uri="{FF2B5EF4-FFF2-40B4-BE49-F238E27FC236}">
                  <a16:creationId xmlns:a16="http://schemas.microsoft.com/office/drawing/2014/main" id="{1C0CEBA3-32C8-4D37-BBD0-8863B008E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5" name="Freeform 49">
              <a:extLst>
                <a:ext uri="{FF2B5EF4-FFF2-40B4-BE49-F238E27FC236}">
                  <a16:creationId xmlns:a16="http://schemas.microsoft.com/office/drawing/2014/main" id="{D12DBC8B-AE05-43C6-BF30-3F9CDADE9B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6" name="Freeform 50">
              <a:extLst>
                <a:ext uri="{FF2B5EF4-FFF2-40B4-BE49-F238E27FC236}">
                  <a16:creationId xmlns:a16="http://schemas.microsoft.com/office/drawing/2014/main" id="{47D642DC-B097-481B-8F32-671DE6AB56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7" name="Freeform 51">
              <a:extLst>
                <a:ext uri="{FF2B5EF4-FFF2-40B4-BE49-F238E27FC236}">
                  <a16:creationId xmlns:a16="http://schemas.microsoft.com/office/drawing/2014/main" id="{0D7CD8F4-0787-4106-9E76-FF0AFA0ACE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8" name="Freeform 52">
              <a:extLst>
                <a:ext uri="{FF2B5EF4-FFF2-40B4-BE49-F238E27FC236}">
                  <a16:creationId xmlns:a16="http://schemas.microsoft.com/office/drawing/2014/main" id="{3ED06726-52C5-468C-BEA2-0194993F8A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9" name="Freeform 53">
              <a:extLst>
                <a:ext uri="{FF2B5EF4-FFF2-40B4-BE49-F238E27FC236}">
                  <a16:creationId xmlns:a16="http://schemas.microsoft.com/office/drawing/2014/main" id="{1541CE8F-816C-4189-8522-7AAA7EABD80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0" name="Freeform 54">
              <a:extLst>
                <a:ext uri="{FF2B5EF4-FFF2-40B4-BE49-F238E27FC236}">
                  <a16:creationId xmlns:a16="http://schemas.microsoft.com/office/drawing/2014/main" id="{3D0F8D98-15AC-458C-B872-777F4BBF3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1" name="Freeform 55">
              <a:extLst>
                <a:ext uri="{FF2B5EF4-FFF2-40B4-BE49-F238E27FC236}">
                  <a16:creationId xmlns:a16="http://schemas.microsoft.com/office/drawing/2014/main" id="{C9DE1ACE-C20F-4504-B0A1-5A37CA0D1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2" name="Freeform 56">
              <a:extLst>
                <a:ext uri="{FF2B5EF4-FFF2-40B4-BE49-F238E27FC236}">
                  <a16:creationId xmlns:a16="http://schemas.microsoft.com/office/drawing/2014/main" id="{E4BDEE62-868F-49A1-B97A-DE8EDC86F9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3" name="Freeform 57">
              <a:extLst>
                <a:ext uri="{FF2B5EF4-FFF2-40B4-BE49-F238E27FC236}">
                  <a16:creationId xmlns:a16="http://schemas.microsoft.com/office/drawing/2014/main" id="{B71AB3E3-099B-47DC-AD0D-215F18FD3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4" name="Freeform 58">
              <a:extLst>
                <a:ext uri="{FF2B5EF4-FFF2-40B4-BE49-F238E27FC236}">
                  <a16:creationId xmlns:a16="http://schemas.microsoft.com/office/drawing/2014/main" id="{7D4B7844-C6A2-45AA-9147-C1CEC0CB83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26" name="Group 125">
            <a:extLst>
              <a:ext uri="{FF2B5EF4-FFF2-40B4-BE49-F238E27FC236}">
                <a16:creationId xmlns:a16="http://schemas.microsoft.com/office/drawing/2014/main" id="{176E1971-1C4C-46C8-A821-6376642801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27" name="Freeform 32">
              <a:extLst>
                <a:ext uri="{FF2B5EF4-FFF2-40B4-BE49-F238E27FC236}">
                  <a16:creationId xmlns:a16="http://schemas.microsoft.com/office/drawing/2014/main" id="{35FAC14F-8CA0-40F3-ADE4-31DBF8BD7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8" name="Freeform 33">
              <a:extLst>
                <a:ext uri="{FF2B5EF4-FFF2-40B4-BE49-F238E27FC236}">
                  <a16:creationId xmlns:a16="http://schemas.microsoft.com/office/drawing/2014/main" id="{778F8CB9-0C96-4B66-B943-C5BF1A1B5D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29" name="Freeform 34">
              <a:extLst>
                <a:ext uri="{FF2B5EF4-FFF2-40B4-BE49-F238E27FC236}">
                  <a16:creationId xmlns:a16="http://schemas.microsoft.com/office/drawing/2014/main" id="{DB1C8E93-74F9-42A0-B326-E06DC9C584E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0" name="Freeform 35">
              <a:extLst>
                <a:ext uri="{FF2B5EF4-FFF2-40B4-BE49-F238E27FC236}">
                  <a16:creationId xmlns:a16="http://schemas.microsoft.com/office/drawing/2014/main" id="{EC6EA429-8E16-49E0-82D7-5846CDA76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1" name="Freeform 36">
              <a:extLst>
                <a:ext uri="{FF2B5EF4-FFF2-40B4-BE49-F238E27FC236}">
                  <a16:creationId xmlns:a16="http://schemas.microsoft.com/office/drawing/2014/main" id="{8F64C508-2357-44C9-93D8-FC81B85AE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2" name="Freeform 37">
              <a:extLst>
                <a:ext uri="{FF2B5EF4-FFF2-40B4-BE49-F238E27FC236}">
                  <a16:creationId xmlns:a16="http://schemas.microsoft.com/office/drawing/2014/main" id="{82F6F3F7-8F51-41B4-AC2B-699593A1FA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3" name="Freeform 38">
              <a:extLst>
                <a:ext uri="{FF2B5EF4-FFF2-40B4-BE49-F238E27FC236}">
                  <a16:creationId xmlns:a16="http://schemas.microsoft.com/office/drawing/2014/main" id="{6F2FC65A-DA31-4602-B324-E53F76BD93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4" name="Freeform 39">
              <a:extLst>
                <a:ext uri="{FF2B5EF4-FFF2-40B4-BE49-F238E27FC236}">
                  <a16:creationId xmlns:a16="http://schemas.microsoft.com/office/drawing/2014/main" id="{0E9B7CF9-E3CC-495E-A513-A8A1C24228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40">
              <a:extLst>
                <a:ext uri="{FF2B5EF4-FFF2-40B4-BE49-F238E27FC236}">
                  <a16:creationId xmlns:a16="http://schemas.microsoft.com/office/drawing/2014/main" id="{35C09477-23EA-4E6A-A8C2-5B447B25E90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41">
              <a:extLst>
                <a:ext uri="{FF2B5EF4-FFF2-40B4-BE49-F238E27FC236}">
                  <a16:creationId xmlns:a16="http://schemas.microsoft.com/office/drawing/2014/main" id="{80A5D070-0FE6-4F72-8077-E259B2D35AE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Tree>
    <p:extLst>
      <p:ext uri="{BB962C8B-B14F-4D97-AF65-F5344CB8AC3E}">
        <p14:creationId xmlns:p14="http://schemas.microsoft.com/office/powerpoint/2010/main" val="29712833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0BABD-E771-AF93-A6F1-101A8A7E47E6}"/>
              </a:ext>
            </a:extLst>
          </p:cNvPr>
          <p:cNvSpPr>
            <a:spLocks noGrp="1"/>
          </p:cNvSpPr>
          <p:nvPr>
            <p:ph type="title"/>
          </p:nvPr>
        </p:nvSpPr>
        <p:spPr>
          <a:xfrm>
            <a:off x="1141412" y="618518"/>
            <a:ext cx="8078787" cy="1478570"/>
          </a:xfrm>
        </p:spPr>
        <p:txBody>
          <a:bodyPr>
            <a:normAutofit/>
          </a:bodyPr>
          <a:lstStyle/>
          <a:p>
            <a:r>
              <a:rPr lang="en-US" sz="3200" dirty="0"/>
              <a:t>Types of Inventory - </a:t>
            </a:r>
            <a:r>
              <a:rPr lang="en-US" sz="3200" dirty="0" err="1"/>
              <a:t>ini</a:t>
            </a:r>
            <a:endParaRPr lang="en-US" sz="3200" dirty="0"/>
          </a:p>
        </p:txBody>
      </p:sp>
      <p:pic>
        <p:nvPicPr>
          <p:cNvPr id="5" name="Content Placeholder 4">
            <a:extLst>
              <a:ext uri="{FF2B5EF4-FFF2-40B4-BE49-F238E27FC236}">
                <a16:creationId xmlns:a16="http://schemas.microsoft.com/office/drawing/2014/main" id="{53FD082E-DDDD-8DC6-21E4-9A5E8460E3C1}"/>
              </a:ext>
            </a:extLst>
          </p:cNvPr>
          <p:cNvPicPr>
            <a:picLocks noGrp="1" noChangeAspect="1"/>
          </p:cNvPicPr>
          <p:nvPr>
            <p:ph idx="1"/>
          </p:nvPr>
        </p:nvPicPr>
        <p:blipFill>
          <a:blip r:embed="rId4"/>
          <a:stretch>
            <a:fillRect/>
          </a:stretch>
        </p:blipFill>
        <p:spPr>
          <a:xfrm>
            <a:off x="1011100" y="2319573"/>
            <a:ext cx="9685474" cy="4215045"/>
          </a:xfrm>
          <a:prstGeom prst="rect">
            <a:avLst/>
          </a:prstGeom>
        </p:spPr>
      </p:pic>
      <p:grpSp>
        <p:nvGrpSpPr>
          <p:cNvPr id="13"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82007175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255B1-C0FF-05AE-72DB-5F4FB57A8353}"/>
              </a:ext>
            </a:extLst>
          </p:cNvPr>
          <p:cNvSpPr>
            <a:spLocks noGrp="1"/>
          </p:cNvSpPr>
          <p:nvPr>
            <p:ph type="title"/>
          </p:nvPr>
        </p:nvSpPr>
        <p:spPr/>
        <p:txBody>
          <a:bodyPr/>
          <a:lstStyle/>
          <a:p>
            <a:r>
              <a:rPr lang="en-US" dirty="0"/>
              <a:t>TYPES OF INVENTORY - YAML</a:t>
            </a:r>
          </a:p>
        </p:txBody>
      </p:sp>
      <p:pic>
        <p:nvPicPr>
          <p:cNvPr id="4" name="Content Placeholder 3">
            <a:extLst>
              <a:ext uri="{FF2B5EF4-FFF2-40B4-BE49-F238E27FC236}">
                <a16:creationId xmlns:a16="http://schemas.microsoft.com/office/drawing/2014/main" id="{672FEF96-510F-559C-B5A1-912F0A8E8780}"/>
              </a:ext>
            </a:extLst>
          </p:cNvPr>
          <p:cNvPicPr>
            <a:picLocks noGrp="1" noChangeAspect="1"/>
          </p:cNvPicPr>
          <p:nvPr>
            <p:ph idx="1"/>
          </p:nvPr>
        </p:nvPicPr>
        <p:blipFill>
          <a:blip r:embed="rId2"/>
          <a:stretch>
            <a:fillRect/>
          </a:stretch>
        </p:blipFill>
        <p:spPr>
          <a:xfrm>
            <a:off x="1141412" y="2362200"/>
            <a:ext cx="9602787" cy="403860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87301707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2" name="Rectangle 7">
            <a:extLst>
              <a:ext uri="{FF2B5EF4-FFF2-40B4-BE49-F238E27FC236}">
                <a16:creationId xmlns:a16="http://schemas.microsoft.com/office/drawing/2014/main" id="{6BFC9644-673A-459F-B3C5-9310A4E50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9">
            <a:extLst>
              <a:ext uri="{FF2B5EF4-FFF2-40B4-BE49-F238E27FC236}">
                <a16:creationId xmlns:a16="http://schemas.microsoft.com/office/drawing/2014/main" id="{4ADB9295-9645-4BF2-ADFD-75800B7FAD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solidFill>
            <a:schemeClr val="bg2">
              <a:lumMod val="60000"/>
              <a:lumOff val="40000"/>
              <a:alpha val="60000"/>
            </a:schemeClr>
          </a:solidFill>
        </p:grpSpPr>
        <p:sp>
          <p:nvSpPr>
            <p:cNvPr id="11" name="Rectangle 5">
              <a:extLst>
                <a:ext uri="{FF2B5EF4-FFF2-40B4-BE49-F238E27FC236}">
                  <a16:creationId xmlns:a16="http://schemas.microsoft.com/office/drawing/2014/main" id="{95B061E9-E435-4E1B-B160-96584A11669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2" name="Freeform 6">
              <a:extLst>
                <a:ext uri="{FF2B5EF4-FFF2-40B4-BE49-F238E27FC236}">
                  <a16:creationId xmlns:a16="http://schemas.microsoft.com/office/drawing/2014/main" id="{3CD7972E-7D38-40EE-A80B-E2A848811E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7">
              <a:extLst>
                <a:ext uri="{FF2B5EF4-FFF2-40B4-BE49-F238E27FC236}">
                  <a16:creationId xmlns:a16="http://schemas.microsoft.com/office/drawing/2014/main" id="{524A3B55-746F-419F-8CFF-5F3A4BE143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4" name="Freeform 8">
              <a:extLst>
                <a:ext uri="{FF2B5EF4-FFF2-40B4-BE49-F238E27FC236}">
                  <a16:creationId xmlns:a16="http://schemas.microsoft.com/office/drawing/2014/main" id="{9C63219B-AD72-4494-935E-F5C70DB549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5" name="Freeform 9">
              <a:extLst>
                <a:ext uri="{FF2B5EF4-FFF2-40B4-BE49-F238E27FC236}">
                  <a16:creationId xmlns:a16="http://schemas.microsoft.com/office/drawing/2014/main" id="{15B41FD2-05E2-44E7-8760-09E65D1C60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10">
              <a:extLst>
                <a:ext uri="{FF2B5EF4-FFF2-40B4-BE49-F238E27FC236}">
                  <a16:creationId xmlns:a16="http://schemas.microsoft.com/office/drawing/2014/main" id="{FE6D63D0-3347-4EE2-8F65-F1C32168F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11">
              <a:extLst>
                <a:ext uri="{FF2B5EF4-FFF2-40B4-BE49-F238E27FC236}">
                  <a16:creationId xmlns:a16="http://schemas.microsoft.com/office/drawing/2014/main" id="{538A46A3-DB16-45D5-B636-03EFE39FE9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12">
              <a:extLst>
                <a:ext uri="{FF2B5EF4-FFF2-40B4-BE49-F238E27FC236}">
                  <a16:creationId xmlns:a16="http://schemas.microsoft.com/office/drawing/2014/main" id="{0B8A2B0E-823F-4BE8-9359-45143BB124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3">
              <a:extLst>
                <a:ext uri="{FF2B5EF4-FFF2-40B4-BE49-F238E27FC236}">
                  <a16:creationId xmlns:a16="http://schemas.microsoft.com/office/drawing/2014/main" id="{44516B3C-A8BE-46FC-B643-3DFEB7F283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4">
              <a:extLst>
                <a:ext uri="{FF2B5EF4-FFF2-40B4-BE49-F238E27FC236}">
                  <a16:creationId xmlns:a16="http://schemas.microsoft.com/office/drawing/2014/main" id="{59FD699C-3920-4E57-BE27-165A3F036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5">
              <a:extLst>
                <a:ext uri="{FF2B5EF4-FFF2-40B4-BE49-F238E27FC236}">
                  <a16:creationId xmlns:a16="http://schemas.microsoft.com/office/drawing/2014/main" id="{0FB0C02E-3F53-4889-8ADF-80DBC43F693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Line 16">
              <a:extLst>
                <a:ext uri="{FF2B5EF4-FFF2-40B4-BE49-F238E27FC236}">
                  <a16:creationId xmlns:a16="http://schemas.microsoft.com/office/drawing/2014/main" id="{F8A0C89C-946F-4BCD-8A27-BB73E37FE525}"/>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3" name="Freeform 17">
              <a:extLst>
                <a:ext uri="{FF2B5EF4-FFF2-40B4-BE49-F238E27FC236}">
                  <a16:creationId xmlns:a16="http://schemas.microsoft.com/office/drawing/2014/main" id="{70C83EAF-4E92-4849-A240-B257871DC0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8">
              <a:extLst>
                <a:ext uri="{FF2B5EF4-FFF2-40B4-BE49-F238E27FC236}">
                  <a16:creationId xmlns:a16="http://schemas.microsoft.com/office/drawing/2014/main" id="{320FD164-4D7A-469C-B3F4-B926BFACF5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Freeform 19">
              <a:extLst>
                <a:ext uri="{FF2B5EF4-FFF2-40B4-BE49-F238E27FC236}">
                  <a16:creationId xmlns:a16="http://schemas.microsoft.com/office/drawing/2014/main" id="{F6E14D9A-4E63-48FF-95C5-9E8DDFF86C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6" name="Freeform 20">
              <a:extLst>
                <a:ext uri="{FF2B5EF4-FFF2-40B4-BE49-F238E27FC236}">
                  <a16:creationId xmlns:a16="http://schemas.microsoft.com/office/drawing/2014/main" id="{F3DCD24F-3CA8-4404-B22C-E4C928995F3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Rectangle 21">
              <a:extLst>
                <a:ext uri="{FF2B5EF4-FFF2-40B4-BE49-F238E27FC236}">
                  <a16:creationId xmlns:a16="http://schemas.microsoft.com/office/drawing/2014/main" id="{8AD2E827-32A3-4BE4-9CC6-8315629177A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28" name="Freeform 22">
              <a:extLst>
                <a:ext uri="{FF2B5EF4-FFF2-40B4-BE49-F238E27FC236}">
                  <a16:creationId xmlns:a16="http://schemas.microsoft.com/office/drawing/2014/main" id="{47FB2CCC-1230-494F-B2D1-F05E5B8EDF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3">
              <a:extLst>
                <a:ext uri="{FF2B5EF4-FFF2-40B4-BE49-F238E27FC236}">
                  <a16:creationId xmlns:a16="http://schemas.microsoft.com/office/drawing/2014/main" id="{A5F44514-9274-47E3-9243-CA9356C166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Freeform 24">
              <a:extLst>
                <a:ext uri="{FF2B5EF4-FFF2-40B4-BE49-F238E27FC236}">
                  <a16:creationId xmlns:a16="http://schemas.microsoft.com/office/drawing/2014/main" id="{D06192CD-AD86-4DCA-8B53-4ACCA46583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1" name="Freeform 25">
              <a:extLst>
                <a:ext uri="{FF2B5EF4-FFF2-40B4-BE49-F238E27FC236}">
                  <a16:creationId xmlns:a16="http://schemas.microsoft.com/office/drawing/2014/main" id="{99E9203A-21E4-46D8-981A-4B28CA320A6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6">
              <a:extLst>
                <a:ext uri="{FF2B5EF4-FFF2-40B4-BE49-F238E27FC236}">
                  <a16:creationId xmlns:a16="http://schemas.microsoft.com/office/drawing/2014/main" id="{32FCE9B6-FB52-4045-8DCC-E5959B9A40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7">
              <a:extLst>
                <a:ext uri="{FF2B5EF4-FFF2-40B4-BE49-F238E27FC236}">
                  <a16:creationId xmlns:a16="http://schemas.microsoft.com/office/drawing/2014/main" id="{E4A7025C-CDE8-429A-BBB9-E7380C9623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8">
              <a:extLst>
                <a:ext uri="{FF2B5EF4-FFF2-40B4-BE49-F238E27FC236}">
                  <a16:creationId xmlns:a16="http://schemas.microsoft.com/office/drawing/2014/main" id="{A4EA0256-5DF5-437A-98A7-B79F3E6BB8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9">
              <a:extLst>
                <a:ext uri="{FF2B5EF4-FFF2-40B4-BE49-F238E27FC236}">
                  <a16:creationId xmlns:a16="http://schemas.microsoft.com/office/drawing/2014/main" id="{90C9433D-9E1C-493B-BEBD-C3081FFA32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30">
              <a:extLst>
                <a:ext uri="{FF2B5EF4-FFF2-40B4-BE49-F238E27FC236}">
                  <a16:creationId xmlns:a16="http://schemas.microsoft.com/office/drawing/2014/main" id="{352B39BB-F298-4285-A709-1FBA0CB72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31">
              <a:extLst>
                <a:ext uri="{FF2B5EF4-FFF2-40B4-BE49-F238E27FC236}">
                  <a16:creationId xmlns:a16="http://schemas.microsoft.com/office/drawing/2014/main" id="{31CAF2A0-CBA0-4E86-AA87-8750EC1AFB2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
        <p:nvSpPr>
          <p:cNvPr id="2" name="Title 1">
            <a:extLst>
              <a:ext uri="{FF2B5EF4-FFF2-40B4-BE49-F238E27FC236}">
                <a16:creationId xmlns:a16="http://schemas.microsoft.com/office/drawing/2014/main" id="{E761841C-CFBC-9EDE-08BF-DF95B9B468F0}"/>
              </a:ext>
            </a:extLst>
          </p:cNvPr>
          <p:cNvSpPr>
            <a:spLocks noGrp="1"/>
          </p:cNvSpPr>
          <p:nvPr>
            <p:ph type="title"/>
          </p:nvPr>
        </p:nvSpPr>
        <p:spPr>
          <a:xfrm>
            <a:off x="1019015" y="1093787"/>
            <a:ext cx="3059969" cy="4697413"/>
          </a:xfrm>
        </p:spPr>
        <p:txBody>
          <a:bodyPr>
            <a:normAutofit/>
          </a:bodyPr>
          <a:lstStyle/>
          <a:p>
            <a:r>
              <a:rPr lang="en-US"/>
              <a:t>grouping of servers</a:t>
            </a:r>
            <a:endParaRPr lang="en-US" dirty="0"/>
          </a:p>
        </p:txBody>
      </p:sp>
      <p:sp useBgFill="1">
        <p:nvSpPr>
          <p:cNvPr id="75" name="Round Diagonal Corner Rectangle 7">
            <a:extLst>
              <a:ext uri="{FF2B5EF4-FFF2-40B4-BE49-F238E27FC236}">
                <a16:creationId xmlns:a16="http://schemas.microsoft.com/office/drawing/2014/main" id="{7D1C411D-0818-4640-8657-2AF78250C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5084" y="0"/>
            <a:ext cx="7566916" cy="6848476"/>
          </a:xfrm>
          <a:prstGeom prst="round2DiagRect">
            <a:avLst>
              <a:gd name="adj1" fmla="val 0"/>
              <a:gd name="adj2" fmla="val 0"/>
            </a:avLst>
          </a:prstGeom>
          <a:ln w="19050" cap="sq">
            <a:noFill/>
            <a:miter lim="800000"/>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5E2C7E1-FF1E-4D77-64FB-F5D2A3B218F1}"/>
              </a:ext>
            </a:extLst>
          </p:cNvPr>
          <p:cNvSpPr>
            <a:spLocks noGrp="1"/>
          </p:cNvSpPr>
          <p:nvPr>
            <p:ph idx="1"/>
          </p:nvPr>
        </p:nvSpPr>
        <p:spPr>
          <a:xfrm>
            <a:off x="5215467" y="1093788"/>
            <a:ext cx="5831944" cy="4697413"/>
          </a:xfrm>
        </p:spPr>
        <p:txBody>
          <a:bodyPr>
            <a:normAutofit/>
          </a:bodyPr>
          <a:lstStyle/>
          <a:p>
            <a:r>
              <a:rPr lang="en-US"/>
              <a:t>Why?</a:t>
            </a:r>
          </a:p>
          <a:p>
            <a:pPr lvl="1"/>
            <a:r>
              <a:rPr lang="en-US"/>
              <a:t>For enabling the ease of targeting servers.</a:t>
            </a:r>
            <a:endParaRPr lang="en-US" dirty="0"/>
          </a:p>
        </p:txBody>
      </p:sp>
    </p:spTree>
    <p:extLst>
      <p:ext uri="{BB962C8B-B14F-4D97-AF65-F5344CB8AC3E}">
        <p14:creationId xmlns:p14="http://schemas.microsoft.com/office/powerpoint/2010/main" val="40767627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8A3A4-CA20-0498-C305-D56A63DF6C93}"/>
              </a:ext>
            </a:extLst>
          </p:cNvPr>
          <p:cNvSpPr>
            <a:spLocks noGrp="1"/>
          </p:cNvSpPr>
          <p:nvPr>
            <p:ph type="title"/>
          </p:nvPr>
        </p:nvSpPr>
        <p:spPr/>
        <p:txBody>
          <a:bodyPr/>
          <a:lstStyle/>
          <a:p>
            <a:r>
              <a:rPr lang="en-US" dirty="0"/>
              <a:t>Grouping of servers in </a:t>
            </a:r>
            <a:r>
              <a:rPr lang="en-US" dirty="0" err="1"/>
              <a:t>yaml</a:t>
            </a:r>
            <a:endParaRPr lang="en-US" dirty="0"/>
          </a:p>
        </p:txBody>
      </p:sp>
      <p:sp>
        <p:nvSpPr>
          <p:cNvPr id="3" name="Content Placeholder 2">
            <a:extLst>
              <a:ext uri="{FF2B5EF4-FFF2-40B4-BE49-F238E27FC236}">
                <a16:creationId xmlns:a16="http://schemas.microsoft.com/office/drawing/2014/main" id="{5898B2D9-48B3-CE21-CC09-A2B3AC3983A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5FC72F13-D923-67F6-B602-D027A0A7523E}"/>
              </a:ext>
            </a:extLst>
          </p:cNvPr>
          <p:cNvPicPr>
            <a:picLocks noChangeAspect="1"/>
          </p:cNvPicPr>
          <p:nvPr/>
        </p:nvPicPr>
        <p:blipFill>
          <a:blip r:embed="rId2"/>
          <a:stretch>
            <a:fillRect/>
          </a:stretch>
        </p:blipFill>
        <p:spPr>
          <a:xfrm>
            <a:off x="1160461" y="2169871"/>
            <a:ext cx="9905997" cy="3621330"/>
          </a:xfrm>
          <a:prstGeom prst="rect">
            <a:avLst/>
          </a:prstGeom>
        </p:spPr>
      </p:pic>
    </p:spTree>
    <p:extLst>
      <p:ext uri="{BB962C8B-B14F-4D97-AF65-F5344CB8AC3E}">
        <p14:creationId xmlns:p14="http://schemas.microsoft.com/office/powerpoint/2010/main" val="36505588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69" name="Rectangle 8">
            <a:extLst>
              <a:ext uri="{FF2B5EF4-FFF2-40B4-BE49-F238E27FC236}">
                <a16:creationId xmlns:a16="http://schemas.microsoft.com/office/drawing/2014/main" id="{C2E4E997-8672-4FFD-B8EC-9932A8E4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FE6BA9E6-1D9E-4D30-B528-D49FA1342E4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560DE8-F477-C527-5CBA-DBD12A0045D1}"/>
              </a:ext>
            </a:extLst>
          </p:cNvPr>
          <p:cNvSpPr>
            <a:spLocks noGrp="1"/>
          </p:cNvSpPr>
          <p:nvPr>
            <p:ph type="title"/>
          </p:nvPr>
        </p:nvSpPr>
        <p:spPr>
          <a:xfrm>
            <a:off x="1141412" y="618518"/>
            <a:ext cx="7826373" cy="1478570"/>
          </a:xfrm>
        </p:spPr>
        <p:txBody>
          <a:bodyPr>
            <a:normAutofit/>
          </a:bodyPr>
          <a:lstStyle/>
          <a:p>
            <a:r>
              <a:rPr lang="en-US" sz="3200" dirty="0"/>
              <a:t>Grouping of servers - </a:t>
            </a:r>
            <a:r>
              <a:rPr lang="en-US" sz="3200" dirty="0" err="1"/>
              <a:t>ini</a:t>
            </a:r>
            <a:endParaRPr lang="en-US" sz="3200" dirty="0"/>
          </a:p>
        </p:txBody>
      </p:sp>
      <p:pic>
        <p:nvPicPr>
          <p:cNvPr id="4" name="Picture 3">
            <a:extLst>
              <a:ext uri="{FF2B5EF4-FFF2-40B4-BE49-F238E27FC236}">
                <a16:creationId xmlns:a16="http://schemas.microsoft.com/office/drawing/2014/main" id="{B6A70639-EF55-A0DF-6DFE-0D5045BEE64B}"/>
              </a:ext>
            </a:extLst>
          </p:cNvPr>
          <p:cNvPicPr>
            <a:picLocks noChangeAspect="1"/>
          </p:cNvPicPr>
          <p:nvPr/>
        </p:nvPicPr>
        <p:blipFill>
          <a:blip r:embed="rId4"/>
          <a:stretch>
            <a:fillRect/>
          </a:stretch>
        </p:blipFill>
        <p:spPr>
          <a:xfrm>
            <a:off x="1054100" y="2715606"/>
            <a:ext cx="10096492" cy="3937630"/>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grpSp>
        <p:nvGrpSpPr>
          <p:cNvPr id="70" name="Group 12">
            <a:extLst>
              <a:ext uri="{FF2B5EF4-FFF2-40B4-BE49-F238E27FC236}">
                <a16:creationId xmlns:a16="http://schemas.microsoft.com/office/drawing/2014/main" id="{453E4DEE-E996-40F8-8635-0FF43D7348F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14" name="Rectangle 5">
              <a:extLst>
                <a:ext uri="{FF2B5EF4-FFF2-40B4-BE49-F238E27FC236}">
                  <a16:creationId xmlns:a16="http://schemas.microsoft.com/office/drawing/2014/main" id="{08BD1D3E-43CE-49EB-A424-0738950C642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15" name="Freeform 6">
              <a:extLst>
                <a:ext uri="{FF2B5EF4-FFF2-40B4-BE49-F238E27FC236}">
                  <a16:creationId xmlns:a16="http://schemas.microsoft.com/office/drawing/2014/main" id="{E9182037-E3FA-489A-95D5-29E4248420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6" name="Freeform 7">
              <a:extLst>
                <a:ext uri="{FF2B5EF4-FFF2-40B4-BE49-F238E27FC236}">
                  <a16:creationId xmlns:a16="http://schemas.microsoft.com/office/drawing/2014/main" id="{E8864E76-AD7F-4BEE-B3F6-A78FA42AEFA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7" name="Freeform 8">
              <a:extLst>
                <a:ext uri="{FF2B5EF4-FFF2-40B4-BE49-F238E27FC236}">
                  <a16:creationId xmlns:a16="http://schemas.microsoft.com/office/drawing/2014/main" id="{8AD071B3-046D-4479-91FE-01E9AD7C8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8" name="Freeform 9">
              <a:extLst>
                <a:ext uri="{FF2B5EF4-FFF2-40B4-BE49-F238E27FC236}">
                  <a16:creationId xmlns:a16="http://schemas.microsoft.com/office/drawing/2014/main" id="{91D776F5-E902-4A4D-A75D-A46E063C9F3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19" name="Freeform 10">
              <a:extLst>
                <a:ext uri="{FF2B5EF4-FFF2-40B4-BE49-F238E27FC236}">
                  <a16:creationId xmlns:a16="http://schemas.microsoft.com/office/drawing/2014/main" id="{EBED8F24-A998-4952-AB68-E2074F0746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0" name="Freeform 11">
              <a:extLst>
                <a:ext uri="{FF2B5EF4-FFF2-40B4-BE49-F238E27FC236}">
                  <a16:creationId xmlns:a16="http://schemas.microsoft.com/office/drawing/2014/main" id="{74D7A646-8CDC-49B3-9C44-3EF38DB426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1" name="Freeform 12">
              <a:extLst>
                <a:ext uri="{FF2B5EF4-FFF2-40B4-BE49-F238E27FC236}">
                  <a16:creationId xmlns:a16="http://schemas.microsoft.com/office/drawing/2014/main" id="{D4E99D14-E4F4-419B-9AAF-8D1CEAB28A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2" name="Freeform 13">
              <a:extLst>
                <a:ext uri="{FF2B5EF4-FFF2-40B4-BE49-F238E27FC236}">
                  <a16:creationId xmlns:a16="http://schemas.microsoft.com/office/drawing/2014/main" id="{377E106C-5445-4A52-9F7E-DA17387442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3" name="Freeform 14">
              <a:extLst>
                <a:ext uri="{FF2B5EF4-FFF2-40B4-BE49-F238E27FC236}">
                  <a16:creationId xmlns:a16="http://schemas.microsoft.com/office/drawing/2014/main" id="{752BFE96-D378-4BAE-A64B-F851A34C4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4" name="Freeform 15">
              <a:extLst>
                <a:ext uri="{FF2B5EF4-FFF2-40B4-BE49-F238E27FC236}">
                  <a16:creationId xmlns:a16="http://schemas.microsoft.com/office/drawing/2014/main" id="{B88FFB19-5A5E-4078-B467-9D4ABD21BD9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5" name="Line 16">
              <a:extLst>
                <a:ext uri="{FF2B5EF4-FFF2-40B4-BE49-F238E27FC236}">
                  <a16:creationId xmlns:a16="http://schemas.microsoft.com/office/drawing/2014/main" id="{11042975-3D19-4728-BCDA-D3F5CD633EDB}"/>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26" name="Freeform 17">
              <a:extLst>
                <a:ext uri="{FF2B5EF4-FFF2-40B4-BE49-F238E27FC236}">
                  <a16:creationId xmlns:a16="http://schemas.microsoft.com/office/drawing/2014/main" id="{A28972BD-D2E1-4DCA-A907-2E3B6F6066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7" name="Freeform 18">
              <a:extLst>
                <a:ext uri="{FF2B5EF4-FFF2-40B4-BE49-F238E27FC236}">
                  <a16:creationId xmlns:a16="http://schemas.microsoft.com/office/drawing/2014/main" id="{1C806824-5C2D-4747-B038-69EE4074B3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8" name="Freeform 19">
              <a:extLst>
                <a:ext uri="{FF2B5EF4-FFF2-40B4-BE49-F238E27FC236}">
                  <a16:creationId xmlns:a16="http://schemas.microsoft.com/office/drawing/2014/main" id="{3B33F710-16D7-4F48-BFCA-66C9CA2352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29" name="Freeform 20">
              <a:extLst>
                <a:ext uri="{FF2B5EF4-FFF2-40B4-BE49-F238E27FC236}">
                  <a16:creationId xmlns:a16="http://schemas.microsoft.com/office/drawing/2014/main" id="{6C8C8ED4-90FA-4E97-AAF0-D5D51E6A93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0" name="Rectangle 21">
              <a:extLst>
                <a:ext uri="{FF2B5EF4-FFF2-40B4-BE49-F238E27FC236}">
                  <a16:creationId xmlns:a16="http://schemas.microsoft.com/office/drawing/2014/main" id="{6C5EB9C1-B25F-4172-8A96-5950ECC828F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31" name="Freeform 22">
              <a:extLst>
                <a:ext uri="{FF2B5EF4-FFF2-40B4-BE49-F238E27FC236}">
                  <a16:creationId xmlns:a16="http://schemas.microsoft.com/office/drawing/2014/main" id="{097E6E8A-9373-4655-882B-21715CCE97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2" name="Freeform 23">
              <a:extLst>
                <a:ext uri="{FF2B5EF4-FFF2-40B4-BE49-F238E27FC236}">
                  <a16:creationId xmlns:a16="http://schemas.microsoft.com/office/drawing/2014/main" id="{EB8CC766-1206-4372-ACAF-8230AF4D54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3" name="Freeform 24">
              <a:extLst>
                <a:ext uri="{FF2B5EF4-FFF2-40B4-BE49-F238E27FC236}">
                  <a16:creationId xmlns:a16="http://schemas.microsoft.com/office/drawing/2014/main" id="{1C8E2511-2489-47B2-9C19-C410910DD9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4" name="Freeform 25">
              <a:extLst>
                <a:ext uri="{FF2B5EF4-FFF2-40B4-BE49-F238E27FC236}">
                  <a16:creationId xmlns:a16="http://schemas.microsoft.com/office/drawing/2014/main" id="{D7820196-0A47-47EF-832C-A688E8977D6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5" name="Freeform 26">
              <a:extLst>
                <a:ext uri="{FF2B5EF4-FFF2-40B4-BE49-F238E27FC236}">
                  <a16:creationId xmlns:a16="http://schemas.microsoft.com/office/drawing/2014/main" id="{4982E0BF-34AE-48A3-AD6B-E0F3CD05DB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6" name="Freeform 27">
              <a:extLst>
                <a:ext uri="{FF2B5EF4-FFF2-40B4-BE49-F238E27FC236}">
                  <a16:creationId xmlns:a16="http://schemas.microsoft.com/office/drawing/2014/main" id="{CD34643B-9DF2-4310-8868-48252C3393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7" name="Freeform 28">
              <a:extLst>
                <a:ext uri="{FF2B5EF4-FFF2-40B4-BE49-F238E27FC236}">
                  <a16:creationId xmlns:a16="http://schemas.microsoft.com/office/drawing/2014/main" id="{4E020C4E-AF64-44A8-B830-779541D8D5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8" name="Freeform 29">
              <a:extLst>
                <a:ext uri="{FF2B5EF4-FFF2-40B4-BE49-F238E27FC236}">
                  <a16:creationId xmlns:a16="http://schemas.microsoft.com/office/drawing/2014/main" id="{D97BC3D3-B1B3-4825-9169-BBEF1DBCF0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39" name="Freeform 30">
              <a:extLst>
                <a:ext uri="{FF2B5EF4-FFF2-40B4-BE49-F238E27FC236}">
                  <a16:creationId xmlns:a16="http://schemas.microsoft.com/office/drawing/2014/main" id="{A750DC4F-1DAF-470E-98C6-6C68DEB933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40" name="Freeform 31">
              <a:extLst>
                <a:ext uri="{FF2B5EF4-FFF2-40B4-BE49-F238E27FC236}">
                  <a16:creationId xmlns:a16="http://schemas.microsoft.com/office/drawing/2014/main" id="{2F99594A-5BBD-4E10-A818-8BE52B7D952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spTree>
    <p:extLst>
      <p:ext uri="{BB962C8B-B14F-4D97-AF65-F5344CB8AC3E}">
        <p14:creationId xmlns:p14="http://schemas.microsoft.com/office/powerpoint/2010/main" val="331304469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5ADB75-F751-F76E-2CB8-817F63AE4BCE}"/>
              </a:ext>
            </a:extLst>
          </p:cNvPr>
          <p:cNvSpPr>
            <a:spLocks noGrp="1"/>
          </p:cNvSpPr>
          <p:nvPr>
            <p:ph type="title"/>
          </p:nvPr>
        </p:nvSpPr>
        <p:spPr>
          <a:xfrm>
            <a:off x="1141413" y="618518"/>
            <a:ext cx="9905998" cy="1478570"/>
          </a:xfrm>
        </p:spPr>
        <p:txBody>
          <a:bodyPr>
            <a:normAutofit/>
          </a:bodyPr>
          <a:lstStyle/>
          <a:p>
            <a:r>
              <a:rPr lang="en-US" dirty="0"/>
              <a:t>Ansible FACTS</a:t>
            </a:r>
          </a:p>
        </p:txBody>
      </p:sp>
      <p:graphicFrame>
        <p:nvGraphicFramePr>
          <p:cNvPr id="5" name="Content Placeholder 2">
            <a:extLst>
              <a:ext uri="{FF2B5EF4-FFF2-40B4-BE49-F238E27FC236}">
                <a16:creationId xmlns:a16="http://schemas.microsoft.com/office/drawing/2014/main" id="{43626309-31EC-8478-45AC-3CCCB1336B9A}"/>
              </a:ext>
            </a:extLst>
          </p:cNvPr>
          <p:cNvGraphicFramePr>
            <a:graphicFrameLocks noGrp="1"/>
          </p:cNvGraphicFramePr>
          <p:nvPr>
            <p:ph idx="1"/>
            <p:extLst>
              <p:ext uri="{D42A27DB-BD31-4B8C-83A1-F6EECF244321}">
                <p14:modId xmlns:p14="http://schemas.microsoft.com/office/powerpoint/2010/main" val="2261628941"/>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749744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0046A-2B3D-65FC-B4FB-AD568F65312C}"/>
              </a:ext>
            </a:extLst>
          </p:cNvPr>
          <p:cNvSpPr>
            <a:spLocks noGrp="1"/>
          </p:cNvSpPr>
          <p:nvPr>
            <p:ph type="title"/>
          </p:nvPr>
        </p:nvSpPr>
        <p:spPr>
          <a:xfrm>
            <a:off x="1141413" y="618518"/>
            <a:ext cx="9905998" cy="1478570"/>
          </a:xfrm>
        </p:spPr>
        <p:txBody>
          <a:bodyPr>
            <a:normAutofit/>
          </a:bodyPr>
          <a:lstStyle/>
          <a:p>
            <a:r>
              <a:rPr lang="en-US" dirty="0"/>
              <a:t>Ansible playbook verification</a:t>
            </a:r>
          </a:p>
        </p:txBody>
      </p:sp>
      <p:graphicFrame>
        <p:nvGraphicFramePr>
          <p:cNvPr id="5" name="Content Placeholder 2">
            <a:extLst>
              <a:ext uri="{FF2B5EF4-FFF2-40B4-BE49-F238E27FC236}">
                <a16:creationId xmlns:a16="http://schemas.microsoft.com/office/drawing/2014/main" id="{507FE1C5-E561-0158-BF89-1C2A4E43541D}"/>
              </a:ext>
            </a:extLst>
          </p:cNvPr>
          <p:cNvGraphicFramePr>
            <a:graphicFrameLocks noGrp="1"/>
          </p:cNvGraphicFramePr>
          <p:nvPr>
            <p:ph idx="1"/>
            <p:extLst>
              <p:ext uri="{D42A27DB-BD31-4B8C-83A1-F6EECF244321}">
                <p14:modId xmlns:p14="http://schemas.microsoft.com/office/powerpoint/2010/main" val="1823192194"/>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47461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8000"/>
                <a:hueMod val="94000"/>
                <a:satMod val="148000"/>
                <a:lumMod val="150000"/>
              </a:schemeClr>
            </a:gs>
            <a:gs pos="100000">
              <a:schemeClr val="bg2">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EF4763-EB4A-4A35-89EB-AD2763B48C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DB50DD-6334-66F0-E521-3A82B8F9A989}"/>
              </a:ext>
            </a:extLst>
          </p:cNvPr>
          <p:cNvSpPr>
            <a:spLocks noGrp="1"/>
          </p:cNvSpPr>
          <p:nvPr>
            <p:ph type="title"/>
          </p:nvPr>
        </p:nvSpPr>
        <p:spPr>
          <a:xfrm>
            <a:off x="1141413" y="618518"/>
            <a:ext cx="9905998" cy="1478570"/>
          </a:xfrm>
        </p:spPr>
        <p:txBody>
          <a:bodyPr>
            <a:normAutofit/>
          </a:bodyPr>
          <a:lstStyle/>
          <a:p>
            <a:r>
              <a:rPr lang="en-US" dirty="0"/>
              <a:t>Ansible Lint</a:t>
            </a:r>
          </a:p>
        </p:txBody>
      </p:sp>
      <p:graphicFrame>
        <p:nvGraphicFramePr>
          <p:cNvPr id="5" name="Content Placeholder 2">
            <a:extLst>
              <a:ext uri="{FF2B5EF4-FFF2-40B4-BE49-F238E27FC236}">
                <a16:creationId xmlns:a16="http://schemas.microsoft.com/office/drawing/2014/main" id="{AE6E7814-5AF3-F0E1-109A-4767D70F5B41}"/>
              </a:ext>
            </a:extLst>
          </p:cNvPr>
          <p:cNvGraphicFramePr>
            <a:graphicFrameLocks noGrp="1"/>
          </p:cNvGraphicFramePr>
          <p:nvPr>
            <p:ph idx="1"/>
            <p:extLst>
              <p:ext uri="{D42A27DB-BD31-4B8C-83A1-F6EECF244321}">
                <p14:modId xmlns:p14="http://schemas.microsoft.com/office/powerpoint/2010/main" val="1859726461"/>
              </p:ext>
            </p:extLst>
          </p:nvPr>
        </p:nvGraphicFramePr>
        <p:xfrm>
          <a:off x="1141411" y="2440771"/>
          <a:ext cx="9905999" cy="3584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98656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282822"/>
          </a:solidFill>
        </p:spPr>
        <p:txBody>
          <a:bodyPr wrap="square" lIns="0" tIns="0" rIns="0" bIns="0" rtlCol="0"/>
          <a:lstStyle/>
          <a:p>
            <a:endParaRPr/>
          </a:p>
        </p:txBody>
      </p:sp>
      <p:grpSp>
        <p:nvGrpSpPr>
          <p:cNvPr id="7" name="object 7"/>
          <p:cNvGrpSpPr/>
          <p:nvPr/>
        </p:nvGrpSpPr>
        <p:grpSpPr>
          <a:xfrm>
            <a:off x="0" y="0"/>
            <a:ext cx="1638935" cy="1878964"/>
            <a:chOff x="0" y="0"/>
            <a:chExt cx="1638935" cy="1878964"/>
          </a:xfrm>
        </p:grpSpPr>
        <p:pic>
          <p:nvPicPr>
            <p:cNvPr id="8" name="object 8"/>
            <p:cNvPicPr/>
            <p:nvPr/>
          </p:nvPicPr>
          <p:blipFill>
            <a:blip r:embed="rId2" cstate="print"/>
            <a:stretch>
              <a:fillRect/>
            </a:stretch>
          </p:blipFill>
          <p:spPr>
            <a:xfrm>
              <a:off x="0" y="0"/>
              <a:ext cx="1638427" cy="1878964"/>
            </a:xfrm>
            <a:prstGeom prst="rect">
              <a:avLst/>
            </a:prstGeom>
          </p:spPr>
        </p:pic>
        <p:sp>
          <p:nvSpPr>
            <p:cNvPr id="9" name="object 9"/>
            <p:cNvSpPr/>
            <p:nvPr/>
          </p:nvSpPr>
          <p:spPr>
            <a:xfrm>
              <a:off x="0" y="0"/>
              <a:ext cx="1420495" cy="1661160"/>
            </a:xfrm>
            <a:custGeom>
              <a:avLst/>
              <a:gdLst/>
              <a:ahLst/>
              <a:cxnLst/>
              <a:rect l="l" t="t" r="r" b="b"/>
              <a:pathLst>
                <a:path w="1420495" h="1661160">
                  <a:moveTo>
                    <a:pt x="0" y="1116886"/>
                  </a:moveTo>
                  <a:lnTo>
                    <a:pt x="0" y="1652781"/>
                  </a:lnTo>
                  <a:lnTo>
                    <a:pt x="4373" y="1653347"/>
                  </a:lnTo>
                  <a:lnTo>
                    <a:pt x="51219" y="1657667"/>
                  </a:lnTo>
                  <a:lnTo>
                    <a:pt x="98539" y="1660281"/>
                  </a:lnTo>
                  <a:lnTo>
                    <a:pt x="146304" y="1661160"/>
                  </a:lnTo>
                  <a:lnTo>
                    <a:pt x="194068" y="1660281"/>
                  </a:lnTo>
                  <a:lnTo>
                    <a:pt x="241388" y="1657667"/>
                  </a:lnTo>
                  <a:lnTo>
                    <a:pt x="288234" y="1653347"/>
                  </a:lnTo>
                  <a:lnTo>
                    <a:pt x="334575" y="1647353"/>
                  </a:lnTo>
                  <a:lnTo>
                    <a:pt x="380379" y="1639715"/>
                  </a:lnTo>
                  <a:lnTo>
                    <a:pt x="425617" y="1630464"/>
                  </a:lnTo>
                  <a:lnTo>
                    <a:pt x="470257" y="1619631"/>
                  </a:lnTo>
                  <a:lnTo>
                    <a:pt x="514269" y="1607247"/>
                  </a:lnTo>
                  <a:lnTo>
                    <a:pt x="557622" y="1593342"/>
                  </a:lnTo>
                  <a:lnTo>
                    <a:pt x="600284" y="1577947"/>
                  </a:lnTo>
                  <a:lnTo>
                    <a:pt x="642226" y="1561093"/>
                  </a:lnTo>
                  <a:lnTo>
                    <a:pt x="683416" y="1542811"/>
                  </a:lnTo>
                  <a:lnTo>
                    <a:pt x="723823" y="1523132"/>
                  </a:lnTo>
                  <a:lnTo>
                    <a:pt x="763418" y="1502086"/>
                  </a:lnTo>
                  <a:lnTo>
                    <a:pt x="802168" y="1479703"/>
                  </a:lnTo>
                  <a:lnTo>
                    <a:pt x="840044" y="1456016"/>
                  </a:lnTo>
                  <a:lnTo>
                    <a:pt x="877014" y="1431054"/>
                  </a:lnTo>
                  <a:lnTo>
                    <a:pt x="913047" y="1404849"/>
                  </a:lnTo>
                  <a:lnTo>
                    <a:pt x="948114" y="1377431"/>
                  </a:lnTo>
                  <a:lnTo>
                    <a:pt x="982182" y="1348831"/>
                  </a:lnTo>
                  <a:lnTo>
                    <a:pt x="1015222" y="1319080"/>
                  </a:lnTo>
                  <a:lnTo>
                    <a:pt x="1047202" y="1288208"/>
                  </a:lnTo>
                  <a:lnTo>
                    <a:pt x="1078092" y="1256247"/>
                  </a:lnTo>
                  <a:lnTo>
                    <a:pt x="1107860" y="1223226"/>
                  </a:lnTo>
                  <a:lnTo>
                    <a:pt x="1136477" y="1189178"/>
                  </a:lnTo>
                  <a:lnTo>
                    <a:pt x="1163911" y="1154132"/>
                  </a:lnTo>
                  <a:lnTo>
                    <a:pt x="1180524" y="1131315"/>
                  </a:lnTo>
                  <a:lnTo>
                    <a:pt x="146304" y="1131315"/>
                  </a:lnTo>
                  <a:lnTo>
                    <a:pt x="97371" y="1129734"/>
                  </a:lnTo>
                  <a:lnTo>
                    <a:pt x="49283" y="1125055"/>
                  </a:lnTo>
                  <a:lnTo>
                    <a:pt x="2139" y="1117377"/>
                  </a:lnTo>
                  <a:lnTo>
                    <a:pt x="0" y="1116886"/>
                  </a:lnTo>
                  <a:close/>
                </a:path>
                <a:path w="1420495" h="1661160">
                  <a:moveTo>
                    <a:pt x="1359963" y="0"/>
                  </a:moveTo>
                  <a:lnTo>
                    <a:pt x="780969" y="0"/>
                  </a:lnTo>
                  <a:lnTo>
                    <a:pt x="796533" y="25927"/>
                  </a:lnTo>
                  <a:lnTo>
                    <a:pt x="817761" y="66843"/>
                  </a:lnTo>
                  <a:lnTo>
                    <a:pt x="836477" y="109190"/>
                  </a:lnTo>
                  <a:lnTo>
                    <a:pt x="852583" y="152871"/>
                  </a:lnTo>
                  <a:lnTo>
                    <a:pt x="865980" y="197788"/>
                  </a:lnTo>
                  <a:lnTo>
                    <a:pt x="876571" y="243843"/>
                  </a:lnTo>
                  <a:lnTo>
                    <a:pt x="884257" y="290939"/>
                  </a:lnTo>
                  <a:lnTo>
                    <a:pt x="888940" y="338976"/>
                  </a:lnTo>
                  <a:lnTo>
                    <a:pt x="890524" y="387858"/>
                  </a:lnTo>
                  <a:lnTo>
                    <a:pt x="888940" y="436739"/>
                  </a:lnTo>
                  <a:lnTo>
                    <a:pt x="884257" y="484776"/>
                  </a:lnTo>
                  <a:lnTo>
                    <a:pt x="876571" y="531872"/>
                  </a:lnTo>
                  <a:lnTo>
                    <a:pt x="865980" y="577927"/>
                  </a:lnTo>
                  <a:lnTo>
                    <a:pt x="852583" y="622844"/>
                  </a:lnTo>
                  <a:lnTo>
                    <a:pt x="836477" y="666525"/>
                  </a:lnTo>
                  <a:lnTo>
                    <a:pt x="817761" y="708872"/>
                  </a:lnTo>
                  <a:lnTo>
                    <a:pt x="796533" y="749788"/>
                  </a:lnTo>
                  <a:lnTo>
                    <a:pt x="772891" y="789173"/>
                  </a:lnTo>
                  <a:lnTo>
                    <a:pt x="746933" y="826930"/>
                  </a:lnTo>
                  <a:lnTo>
                    <a:pt x="718756" y="862961"/>
                  </a:lnTo>
                  <a:lnTo>
                    <a:pt x="688460" y="897169"/>
                  </a:lnTo>
                  <a:lnTo>
                    <a:pt x="656141" y="929455"/>
                  </a:lnTo>
                  <a:lnTo>
                    <a:pt x="621899" y="959720"/>
                  </a:lnTo>
                  <a:lnTo>
                    <a:pt x="585831" y="987868"/>
                  </a:lnTo>
                  <a:lnTo>
                    <a:pt x="548035" y="1013801"/>
                  </a:lnTo>
                  <a:lnTo>
                    <a:pt x="508609" y="1037419"/>
                  </a:lnTo>
                  <a:lnTo>
                    <a:pt x="467652" y="1058626"/>
                  </a:lnTo>
                  <a:lnTo>
                    <a:pt x="425261" y="1077323"/>
                  </a:lnTo>
                  <a:lnTo>
                    <a:pt x="381535" y="1093413"/>
                  </a:lnTo>
                  <a:lnTo>
                    <a:pt x="336571" y="1106796"/>
                  </a:lnTo>
                  <a:lnTo>
                    <a:pt x="290468" y="1117377"/>
                  </a:lnTo>
                  <a:lnTo>
                    <a:pt x="243324" y="1125055"/>
                  </a:lnTo>
                  <a:lnTo>
                    <a:pt x="195236" y="1129734"/>
                  </a:lnTo>
                  <a:lnTo>
                    <a:pt x="146304" y="1131315"/>
                  </a:lnTo>
                  <a:lnTo>
                    <a:pt x="1180524" y="1131315"/>
                  </a:lnTo>
                  <a:lnTo>
                    <a:pt x="1215107" y="1081172"/>
                  </a:lnTo>
                  <a:lnTo>
                    <a:pt x="1238808" y="1043319"/>
                  </a:lnTo>
                  <a:lnTo>
                    <a:pt x="1261203" y="1004592"/>
                  </a:lnTo>
                  <a:lnTo>
                    <a:pt x="1282262" y="965021"/>
                  </a:lnTo>
                  <a:lnTo>
                    <a:pt x="1301952" y="924638"/>
                  </a:lnTo>
                  <a:lnTo>
                    <a:pt x="1320245" y="883473"/>
                  </a:lnTo>
                  <a:lnTo>
                    <a:pt x="1337108" y="841557"/>
                  </a:lnTo>
                  <a:lnTo>
                    <a:pt x="1352512" y="798920"/>
                  </a:lnTo>
                  <a:lnTo>
                    <a:pt x="1366425" y="755594"/>
                  </a:lnTo>
                  <a:lnTo>
                    <a:pt x="1378816" y="711610"/>
                  </a:lnTo>
                  <a:lnTo>
                    <a:pt x="1389655" y="666997"/>
                  </a:lnTo>
                  <a:lnTo>
                    <a:pt x="1398911" y="621787"/>
                  </a:lnTo>
                  <a:lnTo>
                    <a:pt x="1406553" y="576011"/>
                  </a:lnTo>
                  <a:lnTo>
                    <a:pt x="1412551" y="529699"/>
                  </a:lnTo>
                  <a:lnTo>
                    <a:pt x="1416873" y="482882"/>
                  </a:lnTo>
                  <a:lnTo>
                    <a:pt x="1419489" y="435592"/>
                  </a:lnTo>
                  <a:lnTo>
                    <a:pt x="1420368" y="387858"/>
                  </a:lnTo>
                  <a:lnTo>
                    <a:pt x="1419489" y="340123"/>
                  </a:lnTo>
                  <a:lnTo>
                    <a:pt x="1416873" y="292833"/>
                  </a:lnTo>
                  <a:lnTo>
                    <a:pt x="1412551" y="246016"/>
                  </a:lnTo>
                  <a:lnTo>
                    <a:pt x="1406553" y="199704"/>
                  </a:lnTo>
                  <a:lnTo>
                    <a:pt x="1398911" y="153928"/>
                  </a:lnTo>
                  <a:lnTo>
                    <a:pt x="1389655" y="108718"/>
                  </a:lnTo>
                  <a:lnTo>
                    <a:pt x="1378816" y="64105"/>
                  </a:lnTo>
                  <a:lnTo>
                    <a:pt x="1366425" y="20121"/>
                  </a:lnTo>
                  <a:lnTo>
                    <a:pt x="1359963" y="0"/>
                  </a:lnTo>
                  <a:close/>
                </a:path>
              </a:pathLst>
            </a:custGeom>
            <a:solidFill>
              <a:srgbClr val="FF3300">
                <a:alpha val="10195"/>
              </a:srgbClr>
            </a:solidFill>
          </p:spPr>
          <p:txBody>
            <a:bodyPr wrap="square" lIns="0" tIns="0" rIns="0" bIns="0" rtlCol="0"/>
            <a:lstStyle/>
            <a:p>
              <a:endParaRPr/>
            </a:p>
          </p:txBody>
        </p:sp>
      </p:grpSp>
      <p:grpSp>
        <p:nvGrpSpPr>
          <p:cNvPr id="10" name="object 10"/>
          <p:cNvGrpSpPr/>
          <p:nvPr/>
        </p:nvGrpSpPr>
        <p:grpSpPr>
          <a:xfrm>
            <a:off x="10913364" y="0"/>
            <a:ext cx="1278890" cy="1011555"/>
            <a:chOff x="10913364" y="0"/>
            <a:chExt cx="1278890" cy="1011555"/>
          </a:xfrm>
        </p:grpSpPr>
        <p:pic>
          <p:nvPicPr>
            <p:cNvPr id="11" name="object 11"/>
            <p:cNvPicPr/>
            <p:nvPr/>
          </p:nvPicPr>
          <p:blipFill>
            <a:blip r:embed="rId3" cstate="print"/>
            <a:stretch>
              <a:fillRect/>
            </a:stretch>
          </p:blipFill>
          <p:spPr>
            <a:xfrm>
              <a:off x="10913364" y="0"/>
              <a:ext cx="1278635" cy="1011047"/>
            </a:xfrm>
            <a:prstGeom prst="rect">
              <a:avLst/>
            </a:prstGeom>
          </p:spPr>
        </p:pic>
        <p:sp>
          <p:nvSpPr>
            <p:cNvPr id="12" name="object 12"/>
            <p:cNvSpPr/>
            <p:nvPr/>
          </p:nvSpPr>
          <p:spPr>
            <a:xfrm>
              <a:off x="11377312" y="0"/>
              <a:ext cx="814705" cy="561340"/>
            </a:xfrm>
            <a:custGeom>
              <a:avLst/>
              <a:gdLst/>
              <a:ahLst/>
              <a:cxnLst/>
              <a:rect l="l" t="t" r="r" b="b"/>
              <a:pathLst>
                <a:path w="814704" h="561340">
                  <a:moveTo>
                    <a:pt x="814687" y="0"/>
                  </a:moveTo>
                  <a:lnTo>
                    <a:pt x="116693" y="0"/>
                  </a:lnTo>
                  <a:lnTo>
                    <a:pt x="90941" y="15270"/>
                  </a:lnTo>
                  <a:lnTo>
                    <a:pt x="53759" y="45458"/>
                  </a:lnTo>
                  <a:lnTo>
                    <a:pt x="26534" y="77243"/>
                  </a:lnTo>
                  <a:lnTo>
                    <a:pt x="114" y="144140"/>
                  </a:lnTo>
                  <a:lnTo>
                    <a:pt x="0" y="178518"/>
                  </a:lnTo>
                  <a:lnTo>
                    <a:pt x="8003" y="213028"/>
                  </a:lnTo>
                  <a:lnTo>
                    <a:pt x="46522" y="280979"/>
                  </a:lnTo>
                  <a:lnTo>
                    <a:pt x="76120" y="313685"/>
                  </a:lnTo>
                  <a:lnTo>
                    <a:pt x="111996" y="345058"/>
                  </a:lnTo>
                  <a:lnTo>
                    <a:pt x="159722" y="376777"/>
                  </a:lnTo>
                  <a:lnTo>
                    <a:pt x="207763" y="398887"/>
                  </a:lnTo>
                  <a:lnTo>
                    <a:pt x="255763" y="413209"/>
                  </a:lnTo>
                  <a:lnTo>
                    <a:pt x="303369" y="421565"/>
                  </a:lnTo>
                  <a:lnTo>
                    <a:pt x="350228" y="425775"/>
                  </a:lnTo>
                  <a:lnTo>
                    <a:pt x="395985" y="427660"/>
                  </a:lnTo>
                  <a:lnTo>
                    <a:pt x="440287" y="429043"/>
                  </a:lnTo>
                  <a:lnTo>
                    <a:pt x="482780" y="431743"/>
                  </a:lnTo>
                  <a:lnTo>
                    <a:pt x="523110" y="437582"/>
                  </a:lnTo>
                  <a:lnTo>
                    <a:pt x="560923" y="448382"/>
                  </a:lnTo>
                  <a:lnTo>
                    <a:pt x="595866" y="465963"/>
                  </a:lnTo>
                  <a:lnTo>
                    <a:pt x="650314" y="498991"/>
                  </a:lnTo>
                  <a:lnTo>
                    <a:pt x="701443" y="525564"/>
                  </a:lnTo>
                  <a:lnTo>
                    <a:pt x="749075" y="545366"/>
                  </a:lnTo>
                  <a:lnTo>
                    <a:pt x="793031" y="558084"/>
                  </a:lnTo>
                  <a:lnTo>
                    <a:pt x="814687" y="560957"/>
                  </a:lnTo>
                  <a:lnTo>
                    <a:pt x="814687" y="0"/>
                  </a:lnTo>
                  <a:close/>
                </a:path>
              </a:pathLst>
            </a:custGeom>
            <a:solidFill>
              <a:srgbClr val="FF3300"/>
            </a:solidFill>
          </p:spPr>
          <p:txBody>
            <a:bodyPr wrap="square" lIns="0" tIns="0" rIns="0" bIns="0" rtlCol="0"/>
            <a:lstStyle/>
            <a:p>
              <a:endParaRPr/>
            </a:p>
          </p:txBody>
        </p:sp>
      </p:grpSp>
      <p:sp>
        <p:nvSpPr>
          <p:cNvPr id="13" name="object 13"/>
          <p:cNvSpPr/>
          <p:nvPr/>
        </p:nvSpPr>
        <p:spPr>
          <a:xfrm>
            <a:off x="0" y="142116"/>
            <a:ext cx="63500" cy="191770"/>
          </a:xfrm>
          <a:custGeom>
            <a:avLst/>
            <a:gdLst/>
            <a:ahLst/>
            <a:cxnLst/>
            <a:rect l="l" t="t" r="r" b="b"/>
            <a:pathLst>
              <a:path w="63500" h="191770">
                <a:moveTo>
                  <a:pt x="0" y="0"/>
                </a:moveTo>
                <a:lnTo>
                  <a:pt x="0" y="191409"/>
                </a:lnTo>
                <a:lnTo>
                  <a:pt x="10855" y="187671"/>
                </a:lnTo>
                <a:lnTo>
                  <a:pt x="41652" y="160901"/>
                </a:lnTo>
                <a:lnTo>
                  <a:pt x="60458" y="123059"/>
                </a:lnTo>
                <a:lnTo>
                  <a:pt x="63102" y="80873"/>
                </a:lnTo>
                <a:lnTo>
                  <a:pt x="49823" y="42271"/>
                </a:lnTo>
                <a:lnTo>
                  <a:pt x="23041" y="11456"/>
                </a:lnTo>
                <a:lnTo>
                  <a:pt x="0" y="0"/>
                </a:lnTo>
                <a:close/>
              </a:path>
            </a:pathLst>
          </a:custGeom>
          <a:solidFill>
            <a:srgbClr val="E84B21"/>
          </a:solidFill>
        </p:spPr>
        <p:txBody>
          <a:bodyPr wrap="square" lIns="0" tIns="0" rIns="0" bIns="0" rtlCol="0"/>
          <a:lstStyle/>
          <a:p>
            <a:endParaRPr/>
          </a:p>
        </p:txBody>
      </p:sp>
      <p:sp>
        <p:nvSpPr>
          <p:cNvPr id="14" name="object 14"/>
          <p:cNvSpPr/>
          <p:nvPr/>
        </p:nvSpPr>
        <p:spPr>
          <a:xfrm>
            <a:off x="222897" y="0"/>
            <a:ext cx="213995" cy="154305"/>
          </a:xfrm>
          <a:custGeom>
            <a:avLst/>
            <a:gdLst/>
            <a:ahLst/>
            <a:cxnLst/>
            <a:rect l="l" t="t" r="r" b="b"/>
            <a:pathLst>
              <a:path w="213995" h="154305">
                <a:moveTo>
                  <a:pt x="124883" y="0"/>
                </a:moveTo>
                <a:lnTo>
                  <a:pt x="88158" y="0"/>
                </a:lnTo>
                <a:lnTo>
                  <a:pt x="0" y="153416"/>
                </a:lnTo>
                <a:lnTo>
                  <a:pt x="213690" y="153797"/>
                </a:lnTo>
                <a:lnTo>
                  <a:pt x="124883" y="0"/>
                </a:lnTo>
                <a:close/>
              </a:path>
            </a:pathLst>
          </a:custGeom>
          <a:solidFill>
            <a:srgbClr val="E84B21"/>
          </a:solidFill>
        </p:spPr>
        <p:txBody>
          <a:bodyPr wrap="square" lIns="0" tIns="0" rIns="0" bIns="0" rtlCol="0"/>
          <a:lstStyle/>
          <a:p>
            <a:endParaRPr/>
          </a:p>
        </p:txBody>
      </p:sp>
      <p:pic>
        <p:nvPicPr>
          <p:cNvPr id="15" name="object 15"/>
          <p:cNvPicPr/>
          <p:nvPr/>
        </p:nvPicPr>
        <p:blipFill>
          <a:blip r:embed="rId4" cstate="print"/>
          <a:stretch>
            <a:fillRect/>
          </a:stretch>
        </p:blipFill>
        <p:spPr>
          <a:xfrm>
            <a:off x="189090" y="337820"/>
            <a:ext cx="217563" cy="217550"/>
          </a:xfrm>
          <a:prstGeom prst="rect">
            <a:avLst/>
          </a:prstGeom>
        </p:spPr>
      </p:pic>
      <p:grpSp>
        <p:nvGrpSpPr>
          <p:cNvPr id="16" name="object 16"/>
          <p:cNvGrpSpPr/>
          <p:nvPr/>
        </p:nvGrpSpPr>
        <p:grpSpPr>
          <a:xfrm>
            <a:off x="0" y="1293622"/>
            <a:ext cx="3470910" cy="5564505"/>
            <a:chOff x="0" y="1293622"/>
            <a:chExt cx="3470910" cy="5564505"/>
          </a:xfrm>
        </p:grpSpPr>
        <p:pic>
          <p:nvPicPr>
            <p:cNvPr id="17" name="object 17"/>
            <p:cNvPicPr/>
            <p:nvPr/>
          </p:nvPicPr>
          <p:blipFill>
            <a:blip r:embed="rId5" cstate="print"/>
            <a:stretch>
              <a:fillRect/>
            </a:stretch>
          </p:blipFill>
          <p:spPr>
            <a:xfrm>
              <a:off x="0" y="5302033"/>
              <a:ext cx="1476502" cy="1555965"/>
            </a:xfrm>
            <a:prstGeom prst="rect">
              <a:avLst/>
            </a:prstGeom>
          </p:spPr>
        </p:pic>
        <p:sp>
          <p:nvSpPr>
            <p:cNvPr id="18" name="object 18"/>
            <p:cNvSpPr/>
            <p:nvPr/>
          </p:nvSpPr>
          <p:spPr>
            <a:xfrm>
              <a:off x="0" y="6140195"/>
              <a:ext cx="692150" cy="718185"/>
            </a:xfrm>
            <a:custGeom>
              <a:avLst/>
              <a:gdLst/>
              <a:ahLst/>
              <a:cxnLst/>
              <a:rect l="l" t="t" r="r" b="b"/>
              <a:pathLst>
                <a:path w="692150" h="718184">
                  <a:moveTo>
                    <a:pt x="572512" y="217436"/>
                  </a:moveTo>
                  <a:lnTo>
                    <a:pt x="127254" y="217436"/>
                  </a:lnTo>
                  <a:lnTo>
                    <a:pt x="174367" y="220606"/>
                  </a:lnTo>
                  <a:lnTo>
                    <a:pt x="219555" y="229839"/>
                  </a:lnTo>
                  <a:lnTo>
                    <a:pt x="262402" y="244721"/>
                  </a:lnTo>
                  <a:lnTo>
                    <a:pt x="302495" y="264840"/>
                  </a:lnTo>
                  <a:lnTo>
                    <a:pt x="339421" y="289780"/>
                  </a:lnTo>
                  <a:lnTo>
                    <a:pt x="372765" y="319130"/>
                  </a:lnTo>
                  <a:lnTo>
                    <a:pt x="402115" y="352474"/>
                  </a:lnTo>
                  <a:lnTo>
                    <a:pt x="427055" y="389400"/>
                  </a:lnTo>
                  <a:lnTo>
                    <a:pt x="447174" y="429493"/>
                  </a:lnTo>
                  <a:lnTo>
                    <a:pt x="462056" y="472340"/>
                  </a:lnTo>
                  <a:lnTo>
                    <a:pt x="471289" y="517528"/>
                  </a:lnTo>
                  <a:lnTo>
                    <a:pt x="474459" y="564641"/>
                  </a:lnTo>
                  <a:lnTo>
                    <a:pt x="471289" y="611756"/>
                  </a:lnTo>
                  <a:lnTo>
                    <a:pt x="462056" y="656943"/>
                  </a:lnTo>
                  <a:lnTo>
                    <a:pt x="447174" y="699790"/>
                  </a:lnTo>
                  <a:lnTo>
                    <a:pt x="438136" y="717802"/>
                  </a:lnTo>
                  <a:lnTo>
                    <a:pt x="670509" y="717802"/>
                  </a:lnTo>
                  <a:lnTo>
                    <a:pt x="673751" y="707180"/>
                  </a:lnTo>
                  <a:lnTo>
                    <a:pt x="683718" y="660931"/>
                  </a:lnTo>
                  <a:lnTo>
                    <a:pt x="689823" y="613362"/>
                  </a:lnTo>
                  <a:lnTo>
                    <a:pt x="691896" y="564641"/>
                  </a:lnTo>
                  <a:lnTo>
                    <a:pt x="689823" y="515921"/>
                  </a:lnTo>
                  <a:lnTo>
                    <a:pt x="683718" y="468352"/>
                  </a:lnTo>
                  <a:lnTo>
                    <a:pt x="673751" y="422103"/>
                  </a:lnTo>
                  <a:lnTo>
                    <a:pt x="660091" y="377344"/>
                  </a:lnTo>
                  <a:lnTo>
                    <a:pt x="642907" y="334245"/>
                  </a:lnTo>
                  <a:lnTo>
                    <a:pt x="622369" y="292975"/>
                  </a:lnTo>
                  <a:lnTo>
                    <a:pt x="598646" y="253703"/>
                  </a:lnTo>
                  <a:lnTo>
                    <a:pt x="572512" y="217436"/>
                  </a:lnTo>
                  <a:close/>
                </a:path>
                <a:path w="692150" h="718184">
                  <a:moveTo>
                    <a:pt x="127254" y="0"/>
                  </a:moveTo>
                  <a:lnTo>
                    <a:pt x="78533" y="2072"/>
                  </a:lnTo>
                  <a:lnTo>
                    <a:pt x="30964" y="8177"/>
                  </a:lnTo>
                  <a:lnTo>
                    <a:pt x="0" y="14850"/>
                  </a:lnTo>
                  <a:lnTo>
                    <a:pt x="0" y="241979"/>
                  </a:lnTo>
                  <a:lnTo>
                    <a:pt x="34952" y="229839"/>
                  </a:lnTo>
                  <a:lnTo>
                    <a:pt x="80139" y="220606"/>
                  </a:lnTo>
                  <a:lnTo>
                    <a:pt x="127254" y="217436"/>
                  </a:lnTo>
                  <a:lnTo>
                    <a:pt x="572512" y="217436"/>
                  </a:lnTo>
                  <a:lnTo>
                    <a:pt x="571908" y="216598"/>
                  </a:lnTo>
                  <a:lnTo>
                    <a:pt x="542324" y="181831"/>
                  </a:lnTo>
                  <a:lnTo>
                    <a:pt x="510064" y="149571"/>
                  </a:lnTo>
                  <a:lnTo>
                    <a:pt x="475297" y="119987"/>
                  </a:lnTo>
                  <a:lnTo>
                    <a:pt x="438192" y="93249"/>
                  </a:lnTo>
                  <a:lnTo>
                    <a:pt x="398920" y="69526"/>
                  </a:lnTo>
                  <a:lnTo>
                    <a:pt x="357650" y="48988"/>
                  </a:lnTo>
                  <a:lnTo>
                    <a:pt x="314551" y="31804"/>
                  </a:lnTo>
                  <a:lnTo>
                    <a:pt x="269792" y="18144"/>
                  </a:lnTo>
                  <a:lnTo>
                    <a:pt x="223543" y="8177"/>
                  </a:lnTo>
                  <a:lnTo>
                    <a:pt x="175974" y="2072"/>
                  </a:lnTo>
                  <a:lnTo>
                    <a:pt x="127254" y="0"/>
                  </a:lnTo>
                  <a:close/>
                </a:path>
              </a:pathLst>
            </a:custGeom>
            <a:solidFill>
              <a:srgbClr val="FF6600"/>
            </a:solidFill>
          </p:spPr>
          <p:txBody>
            <a:bodyPr wrap="square" lIns="0" tIns="0" rIns="0" bIns="0" rtlCol="0"/>
            <a:lstStyle/>
            <a:p>
              <a:endParaRPr/>
            </a:p>
          </p:txBody>
        </p:sp>
        <p:sp>
          <p:nvSpPr>
            <p:cNvPr id="19" name="object 19"/>
            <p:cNvSpPr/>
            <p:nvPr/>
          </p:nvSpPr>
          <p:spPr>
            <a:xfrm>
              <a:off x="385572" y="5041392"/>
              <a:ext cx="3078480" cy="733425"/>
            </a:xfrm>
            <a:custGeom>
              <a:avLst/>
              <a:gdLst/>
              <a:ahLst/>
              <a:cxnLst/>
              <a:rect l="l" t="t" r="r" b="b"/>
              <a:pathLst>
                <a:path w="3078479" h="733425">
                  <a:moveTo>
                    <a:pt x="3078479" y="0"/>
                  </a:moveTo>
                  <a:lnTo>
                    <a:pt x="0" y="0"/>
                  </a:lnTo>
                  <a:lnTo>
                    <a:pt x="0" y="733043"/>
                  </a:lnTo>
                  <a:lnTo>
                    <a:pt x="3078479" y="733043"/>
                  </a:lnTo>
                  <a:lnTo>
                    <a:pt x="3078479" y="0"/>
                  </a:lnTo>
                  <a:close/>
                </a:path>
              </a:pathLst>
            </a:custGeom>
            <a:solidFill>
              <a:srgbClr val="FFFFFF"/>
            </a:solidFill>
          </p:spPr>
          <p:txBody>
            <a:bodyPr wrap="square" lIns="0" tIns="0" rIns="0" bIns="0" rtlCol="0"/>
            <a:lstStyle/>
            <a:p>
              <a:endParaRPr/>
            </a:p>
          </p:txBody>
        </p:sp>
        <p:sp>
          <p:nvSpPr>
            <p:cNvPr id="20" name="object 20"/>
            <p:cNvSpPr/>
            <p:nvPr/>
          </p:nvSpPr>
          <p:spPr>
            <a:xfrm>
              <a:off x="385572" y="5041392"/>
              <a:ext cx="3078480" cy="733425"/>
            </a:xfrm>
            <a:custGeom>
              <a:avLst/>
              <a:gdLst/>
              <a:ahLst/>
              <a:cxnLst/>
              <a:rect l="l" t="t" r="r" b="b"/>
              <a:pathLst>
                <a:path w="3078479" h="733425">
                  <a:moveTo>
                    <a:pt x="0" y="733043"/>
                  </a:moveTo>
                  <a:lnTo>
                    <a:pt x="3078479" y="733043"/>
                  </a:lnTo>
                  <a:lnTo>
                    <a:pt x="3078479" y="0"/>
                  </a:lnTo>
                  <a:lnTo>
                    <a:pt x="0" y="0"/>
                  </a:lnTo>
                  <a:lnTo>
                    <a:pt x="0" y="733043"/>
                  </a:lnTo>
                  <a:close/>
                </a:path>
              </a:pathLst>
            </a:custGeom>
            <a:ln w="12699">
              <a:solidFill>
                <a:srgbClr val="B12500"/>
              </a:solidFill>
            </a:ln>
          </p:spPr>
          <p:txBody>
            <a:bodyPr wrap="square" lIns="0" tIns="0" rIns="0" bIns="0" rtlCol="0"/>
            <a:lstStyle/>
            <a:p>
              <a:endParaRPr/>
            </a:p>
          </p:txBody>
        </p:sp>
        <p:pic>
          <p:nvPicPr>
            <p:cNvPr id="21" name="object 21"/>
            <p:cNvPicPr/>
            <p:nvPr/>
          </p:nvPicPr>
          <p:blipFill>
            <a:blip r:embed="rId6" cstate="print"/>
            <a:stretch>
              <a:fillRect/>
            </a:stretch>
          </p:blipFill>
          <p:spPr>
            <a:xfrm>
              <a:off x="409955" y="4879848"/>
              <a:ext cx="2965704" cy="1050036"/>
            </a:xfrm>
            <a:prstGeom prst="rect">
              <a:avLst/>
            </a:prstGeom>
          </p:spPr>
        </p:pic>
        <p:sp>
          <p:nvSpPr>
            <p:cNvPr id="22" name="object 22"/>
            <p:cNvSpPr/>
            <p:nvPr/>
          </p:nvSpPr>
          <p:spPr>
            <a:xfrm>
              <a:off x="1399032" y="1299972"/>
              <a:ext cx="1013460" cy="1013460"/>
            </a:xfrm>
            <a:custGeom>
              <a:avLst/>
              <a:gdLst/>
              <a:ahLst/>
              <a:cxnLst/>
              <a:rect l="l" t="t" r="r" b="b"/>
              <a:pathLst>
                <a:path w="1013460" h="1013460">
                  <a:moveTo>
                    <a:pt x="506730" y="0"/>
                  </a:moveTo>
                  <a:lnTo>
                    <a:pt x="457920" y="2319"/>
                  </a:lnTo>
                  <a:lnTo>
                    <a:pt x="410426" y="9135"/>
                  </a:lnTo>
                  <a:lnTo>
                    <a:pt x="364457" y="20236"/>
                  </a:lnTo>
                  <a:lnTo>
                    <a:pt x="320228" y="35409"/>
                  </a:lnTo>
                  <a:lnTo>
                    <a:pt x="277949" y="54443"/>
                  </a:lnTo>
                  <a:lnTo>
                    <a:pt x="237833" y="77125"/>
                  </a:lnTo>
                  <a:lnTo>
                    <a:pt x="200092" y="103243"/>
                  </a:lnTo>
                  <a:lnTo>
                    <a:pt x="164939" y="132585"/>
                  </a:lnTo>
                  <a:lnTo>
                    <a:pt x="132585" y="164939"/>
                  </a:lnTo>
                  <a:lnTo>
                    <a:pt x="103243" y="200092"/>
                  </a:lnTo>
                  <a:lnTo>
                    <a:pt x="77125" y="237833"/>
                  </a:lnTo>
                  <a:lnTo>
                    <a:pt x="54443" y="277949"/>
                  </a:lnTo>
                  <a:lnTo>
                    <a:pt x="35409" y="320228"/>
                  </a:lnTo>
                  <a:lnTo>
                    <a:pt x="20236" y="364457"/>
                  </a:lnTo>
                  <a:lnTo>
                    <a:pt x="9135" y="410426"/>
                  </a:lnTo>
                  <a:lnTo>
                    <a:pt x="2319" y="457920"/>
                  </a:lnTo>
                  <a:lnTo>
                    <a:pt x="0" y="506729"/>
                  </a:lnTo>
                  <a:lnTo>
                    <a:pt x="2319" y="555539"/>
                  </a:lnTo>
                  <a:lnTo>
                    <a:pt x="9135" y="603033"/>
                  </a:lnTo>
                  <a:lnTo>
                    <a:pt x="20236" y="649002"/>
                  </a:lnTo>
                  <a:lnTo>
                    <a:pt x="35409" y="693231"/>
                  </a:lnTo>
                  <a:lnTo>
                    <a:pt x="54443" y="735510"/>
                  </a:lnTo>
                  <a:lnTo>
                    <a:pt x="77125" y="775626"/>
                  </a:lnTo>
                  <a:lnTo>
                    <a:pt x="103243" y="813367"/>
                  </a:lnTo>
                  <a:lnTo>
                    <a:pt x="132585" y="848520"/>
                  </a:lnTo>
                  <a:lnTo>
                    <a:pt x="164939" y="880874"/>
                  </a:lnTo>
                  <a:lnTo>
                    <a:pt x="200092" y="910216"/>
                  </a:lnTo>
                  <a:lnTo>
                    <a:pt x="237833" y="936334"/>
                  </a:lnTo>
                  <a:lnTo>
                    <a:pt x="277949" y="959016"/>
                  </a:lnTo>
                  <a:lnTo>
                    <a:pt x="320228" y="978050"/>
                  </a:lnTo>
                  <a:lnTo>
                    <a:pt x="364457" y="993223"/>
                  </a:lnTo>
                  <a:lnTo>
                    <a:pt x="410426" y="1004324"/>
                  </a:lnTo>
                  <a:lnTo>
                    <a:pt x="457920" y="1011140"/>
                  </a:lnTo>
                  <a:lnTo>
                    <a:pt x="506730" y="1013460"/>
                  </a:lnTo>
                  <a:lnTo>
                    <a:pt x="555539" y="1011140"/>
                  </a:lnTo>
                  <a:lnTo>
                    <a:pt x="603033" y="1004324"/>
                  </a:lnTo>
                  <a:lnTo>
                    <a:pt x="649002" y="993223"/>
                  </a:lnTo>
                  <a:lnTo>
                    <a:pt x="693231" y="978050"/>
                  </a:lnTo>
                  <a:lnTo>
                    <a:pt x="735510" y="959016"/>
                  </a:lnTo>
                  <a:lnTo>
                    <a:pt x="775626" y="936334"/>
                  </a:lnTo>
                  <a:lnTo>
                    <a:pt x="813367" y="910216"/>
                  </a:lnTo>
                  <a:lnTo>
                    <a:pt x="848520" y="880874"/>
                  </a:lnTo>
                  <a:lnTo>
                    <a:pt x="880874" y="848520"/>
                  </a:lnTo>
                  <a:lnTo>
                    <a:pt x="910216" y="813367"/>
                  </a:lnTo>
                  <a:lnTo>
                    <a:pt x="936334" y="775626"/>
                  </a:lnTo>
                  <a:lnTo>
                    <a:pt x="959016" y="735510"/>
                  </a:lnTo>
                  <a:lnTo>
                    <a:pt x="978050" y="693231"/>
                  </a:lnTo>
                  <a:lnTo>
                    <a:pt x="993223" y="649002"/>
                  </a:lnTo>
                  <a:lnTo>
                    <a:pt x="1004324" y="603033"/>
                  </a:lnTo>
                  <a:lnTo>
                    <a:pt x="1011140" y="555539"/>
                  </a:lnTo>
                  <a:lnTo>
                    <a:pt x="1013460" y="506729"/>
                  </a:lnTo>
                  <a:lnTo>
                    <a:pt x="1011140" y="457920"/>
                  </a:lnTo>
                  <a:lnTo>
                    <a:pt x="1004324" y="410426"/>
                  </a:lnTo>
                  <a:lnTo>
                    <a:pt x="993223" y="364457"/>
                  </a:lnTo>
                  <a:lnTo>
                    <a:pt x="978050" y="320228"/>
                  </a:lnTo>
                  <a:lnTo>
                    <a:pt x="959016" y="277949"/>
                  </a:lnTo>
                  <a:lnTo>
                    <a:pt x="936334" y="237833"/>
                  </a:lnTo>
                  <a:lnTo>
                    <a:pt x="910216" y="200092"/>
                  </a:lnTo>
                  <a:lnTo>
                    <a:pt x="880874" y="164939"/>
                  </a:lnTo>
                  <a:lnTo>
                    <a:pt x="848520" y="132585"/>
                  </a:lnTo>
                  <a:lnTo>
                    <a:pt x="813367" y="103243"/>
                  </a:lnTo>
                  <a:lnTo>
                    <a:pt x="775626" y="77125"/>
                  </a:lnTo>
                  <a:lnTo>
                    <a:pt x="735510" y="54443"/>
                  </a:lnTo>
                  <a:lnTo>
                    <a:pt x="693231" y="35409"/>
                  </a:lnTo>
                  <a:lnTo>
                    <a:pt x="649002" y="20236"/>
                  </a:lnTo>
                  <a:lnTo>
                    <a:pt x="603033" y="9135"/>
                  </a:lnTo>
                  <a:lnTo>
                    <a:pt x="555539" y="2319"/>
                  </a:lnTo>
                  <a:lnTo>
                    <a:pt x="506730" y="0"/>
                  </a:lnTo>
                  <a:close/>
                </a:path>
              </a:pathLst>
            </a:custGeom>
            <a:solidFill>
              <a:srgbClr val="E84B21"/>
            </a:solidFill>
          </p:spPr>
          <p:txBody>
            <a:bodyPr wrap="square" lIns="0" tIns="0" rIns="0" bIns="0" rtlCol="0"/>
            <a:lstStyle/>
            <a:p>
              <a:endParaRPr/>
            </a:p>
          </p:txBody>
        </p:sp>
        <p:sp>
          <p:nvSpPr>
            <p:cNvPr id="23" name="object 23"/>
            <p:cNvSpPr/>
            <p:nvPr/>
          </p:nvSpPr>
          <p:spPr>
            <a:xfrm>
              <a:off x="1399032" y="1299972"/>
              <a:ext cx="1013460" cy="1013460"/>
            </a:xfrm>
            <a:custGeom>
              <a:avLst/>
              <a:gdLst/>
              <a:ahLst/>
              <a:cxnLst/>
              <a:rect l="l" t="t" r="r" b="b"/>
              <a:pathLst>
                <a:path w="1013460" h="1013460">
                  <a:moveTo>
                    <a:pt x="0" y="506729"/>
                  </a:moveTo>
                  <a:lnTo>
                    <a:pt x="2319" y="457920"/>
                  </a:lnTo>
                  <a:lnTo>
                    <a:pt x="9135" y="410426"/>
                  </a:lnTo>
                  <a:lnTo>
                    <a:pt x="20236" y="364457"/>
                  </a:lnTo>
                  <a:lnTo>
                    <a:pt x="35409" y="320228"/>
                  </a:lnTo>
                  <a:lnTo>
                    <a:pt x="54443" y="277949"/>
                  </a:lnTo>
                  <a:lnTo>
                    <a:pt x="77125" y="237833"/>
                  </a:lnTo>
                  <a:lnTo>
                    <a:pt x="103243" y="200092"/>
                  </a:lnTo>
                  <a:lnTo>
                    <a:pt x="132585" y="164939"/>
                  </a:lnTo>
                  <a:lnTo>
                    <a:pt x="164939" y="132585"/>
                  </a:lnTo>
                  <a:lnTo>
                    <a:pt x="200092" y="103243"/>
                  </a:lnTo>
                  <a:lnTo>
                    <a:pt x="237833" y="77125"/>
                  </a:lnTo>
                  <a:lnTo>
                    <a:pt x="277949" y="54443"/>
                  </a:lnTo>
                  <a:lnTo>
                    <a:pt x="320228" y="35409"/>
                  </a:lnTo>
                  <a:lnTo>
                    <a:pt x="364457" y="20236"/>
                  </a:lnTo>
                  <a:lnTo>
                    <a:pt x="410426" y="9135"/>
                  </a:lnTo>
                  <a:lnTo>
                    <a:pt x="457920" y="2319"/>
                  </a:lnTo>
                  <a:lnTo>
                    <a:pt x="506730" y="0"/>
                  </a:lnTo>
                  <a:lnTo>
                    <a:pt x="555539" y="2319"/>
                  </a:lnTo>
                  <a:lnTo>
                    <a:pt x="603033" y="9135"/>
                  </a:lnTo>
                  <a:lnTo>
                    <a:pt x="649002" y="20236"/>
                  </a:lnTo>
                  <a:lnTo>
                    <a:pt x="693231" y="35409"/>
                  </a:lnTo>
                  <a:lnTo>
                    <a:pt x="735510" y="54443"/>
                  </a:lnTo>
                  <a:lnTo>
                    <a:pt x="775626" y="77125"/>
                  </a:lnTo>
                  <a:lnTo>
                    <a:pt x="813367" y="103243"/>
                  </a:lnTo>
                  <a:lnTo>
                    <a:pt x="848520" y="132585"/>
                  </a:lnTo>
                  <a:lnTo>
                    <a:pt x="880874" y="164939"/>
                  </a:lnTo>
                  <a:lnTo>
                    <a:pt x="910216" y="200092"/>
                  </a:lnTo>
                  <a:lnTo>
                    <a:pt x="936334" y="237833"/>
                  </a:lnTo>
                  <a:lnTo>
                    <a:pt x="959016" y="277949"/>
                  </a:lnTo>
                  <a:lnTo>
                    <a:pt x="978050" y="320228"/>
                  </a:lnTo>
                  <a:lnTo>
                    <a:pt x="993223" y="364457"/>
                  </a:lnTo>
                  <a:lnTo>
                    <a:pt x="1004324" y="410426"/>
                  </a:lnTo>
                  <a:lnTo>
                    <a:pt x="1011140" y="457920"/>
                  </a:lnTo>
                  <a:lnTo>
                    <a:pt x="1013460" y="506729"/>
                  </a:lnTo>
                  <a:lnTo>
                    <a:pt x="1011140" y="555539"/>
                  </a:lnTo>
                  <a:lnTo>
                    <a:pt x="1004324" y="603033"/>
                  </a:lnTo>
                  <a:lnTo>
                    <a:pt x="993223" y="649002"/>
                  </a:lnTo>
                  <a:lnTo>
                    <a:pt x="978050" y="693231"/>
                  </a:lnTo>
                  <a:lnTo>
                    <a:pt x="959016" y="735510"/>
                  </a:lnTo>
                  <a:lnTo>
                    <a:pt x="936334" y="775626"/>
                  </a:lnTo>
                  <a:lnTo>
                    <a:pt x="910216" y="813367"/>
                  </a:lnTo>
                  <a:lnTo>
                    <a:pt x="880874" y="848520"/>
                  </a:lnTo>
                  <a:lnTo>
                    <a:pt x="848520" y="880874"/>
                  </a:lnTo>
                  <a:lnTo>
                    <a:pt x="813367" y="910216"/>
                  </a:lnTo>
                  <a:lnTo>
                    <a:pt x="775626" y="936334"/>
                  </a:lnTo>
                  <a:lnTo>
                    <a:pt x="735510" y="959016"/>
                  </a:lnTo>
                  <a:lnTo>
                    <a:pt x="693231" y="978050"/>
                  </a:lnTo>
                  <a:lnTo>
                    <a:pt x="649002" y="993223"/>
                  </a:lnTo>
                  <a:lnTo>
                    <a:pt x="603033" y="1004324"/>
                  </a:lnTo>
                  <a:lnTo>
                    <a:pt x="555539" y="1011140"/>
                  </a:lnTo>
                  <a:lnTo>
                    <a:pt x="506730" y="1013460"/>
                  </a:lnTo>
                  <a:lnTo>
                    <a:pt x="457920" y="1011140"/>
                  </a:lnTo>
                  <a:lnTo>
                    <a:pt x="410426" y="1004324"/>
                  </a:lnTo>
                  <a:lnTo>
                    <a:pt x="364457" y="993223"/>
                  </a:lnTo>
                  <a:lnTo>
                    <a:pt x="320228" y="978050"/>
                  </a:lnTo>
                  <a:lnTo>
                    <a:pt x="277949" y="959016"/>
                  </a:lnTo>
                  <a:lnTo>
                    <a:pt x="237833" y="936334"/>
                  </a:lnTo>
                  <a:lnTo>
                    <a:pt x="200092" y="910216"/>
                  </a:lnTo>
                  <a:lnTo>
                    <a:pt x="164939" y="880874"/>
                  </a:lnTo>
                  <a:lnTo>
                    <a:pt x="132585" y="848520"/>
                  </a:lnTo>
                  <a:lnTo>
                    <a:pt x="103243" y="813367"/>
                  </a:lnTo>
                  <a:lnTo>
                    <a:pt x="77125" y="775626"/>
                  </a:lnTo>
                  <a:lnTo>
                    <a:pt x="54443" y="735510"/>
                  </a:lnTo>
                  <a:lnTo>
                    <a:pt x="35409" y="693231"/>
                  </a:lnTo>
                  <a:lnTo>
                    <a:pt x="20236" y="649002"/>
                  </a:lnTo>
                  <a:lnTo>
                    <a:pt x="9135" y="603033"/>
                  </a:lnTo>
                  <a:lnTo>
                    <a:pt x="2319" y="555539"/>
                  </a:lnTo>
                  <a:lnTo>
                    <a:pt x="0" y="506729"/>
                  </a:lnTo>
                  <a:close/>
                </a:path>
              </a:pathLst>
            </a:custGeom>
            <a:ln w="12700">
              <a:solidFill>
                <a:srgbClr val="AA3516"/>
              </a:solidFill>
            </a:ln>
          </p:spPr>
          <p:txBody>
            <a:bodyPr wrap="square" lIns="0" tIns="0" rIns="0" bIns="0" rtlCol="0"/>
            <a:lstStyle/>
            <a:p>
              <a:endParaRPr/>
            </a:p>
          </p:txBody>
        </p:sp>
        <p:sp>
          <p:nvSpPr>
            <p:cNvPr id="24" name="object 24"/>
            <p:cNvSpPr/>
            <p:nvPr/>
          </p:nvSpPr>
          <p:spPr>
            <a:xfrm>
              <a:off x="1662620" y="1451190"/>
              <a:ext cx="527685" cy="339725"/>
            </a:xfrm>
            <a:custGeom>
              <a:avLst/>
              <a:gdLst/>
              <a:ahLst/>
              <a:cxnLst/>
              <a:rect l="l" t="t" r="r" b="b"/>
              <a:pathLst>
                <a:path w="527685" h="339725">
                  <a:moveTo>
                    <a:pt x="453491" y="164985"/>
                  </a:moveTo>
                  <a:lnTo>
                    <a:pt x="449922" y="166306"/>
                  </a:lnTo>
                  <a:lnTo>
                    <a:pt x="396506" y="178117"/>
                  </a:lnTo>
                  <a:lnTo>
                    <a:pt x="333578" y="185737"/>
                  </a:lnTo>
                  <a:lnTo>
                    <a:pt x="263690" y="188442"/>
                  </a:lnTo>
                  <a:lnTo>
                    <a:pt x="193802" y="185737"/>
                  </a:lnTo>
                  <a:lnTo>
                    <a:pt x="130873" y="178117"/>
                  </a:lnTo>
                  <a:lnTo>
                    <a:pt x="77457" y="166306"/>
                  </a:lnTo>
                  <a:lnTo>
                    <a:pt x="36144" y="151041"/>
                  </a:lnTo>
                  <a:lnTo>
                    <a:pt x="0" y="113068"/>
                  </a:lnTo>
                  <a:lnTo>
                    <a:pt x="0" y="263829"/>
                  </a:lnTo>
                  <a:lnTo>
                    <a:pt x="36144" y="301802"/>
                  </a:lnTo>
                  <a:lnTo>
                    <a:pt x="77457" y="317068"/>
                  </a:lnTo>
                  <a:lnTo>
                    <a:pt x="130873" y="328879"/>
                  </a:lnTo>
                  <a:lnTo>
                    <a:pt x="193802" y="336499"/>
                  </a:lnTo>
                  <a:lnTo>
                    <a:pt x="263690" y="339204"/>
                  </a:lnTo>
                  <a:lnTo>
                    <a:pt x="279895" y="338582"/>
                  </a:lnTo>
                  <a:lnTo>
                    <a:pt x="430022" y="188442"/>
                  </a:lnTo>
                  <a:lnTo>
                    <a:pt x="453491" y="164985"/>
                  </a:lnTo>
                  <a:close/>
                </a:path>
                <a:path w="527685" h="339725">
                  <a:moveTo>
                    <a:pt x="527380" y="75374"/>
                  </a:moveTo>
                  <a:lnTo>
                    <a:pt x="491375" y="37325"/>
                  </a:lnTo>
                  <a:lnTo>
                    <a:pt x="450151" y="22072"/>
                  </a:lnTo>
                  <a:lnTo>
                    <a:pt x="396786" y="10287"/>
                  </a:lnTo>
                  <a:lnTo>
                    <a:pt x="333794" y="2692"/>
                  </a:lnTo>
                  <a:lnTo>
                    <a:pt x="263690" y="0"/>
                  </a:lnTo>
                  <a:lnTo>
                    <a:pt x="193586" y="2692"/>
                  </a:lnTo>
                  <a:lnTo>
                    <a:pt x="130606" y="10287"/>
                  </a:lnTo>
                  <a:lnTo>
                    <a:pt x="77241" y="22072"/>
                  </a:lnTo>
                  <a:lnTo>
                    <a:pt x="36004" y="37325"/>
                  </a:lnTo>
                  <a:lnTo>
                    <a:pt x="0" y="75374"/>
                  </a:lnTo>
                  <a:lnTo>
                    <a:pt x="9423" y="95415"/>
                  </a:lnTo>
                  <a:lnTo>
                    <a:pt x="77241" y="128676"/>
                  </a:lnTo>
                  <a:lnTo>
                    <a:pt x="130606" y="140462"/>
                  </a:lnTo>
                  <a:lnTo>
                    <a:pt x="193586" y="148069"/>
                  </a:lnTo>
                  <a:lnTo>
                    <a:pt x="263690" y="150761"/>
                  </a:lnTo>
                  <a:lnTo>
                    <a:pt x="333794" y="148069"/>
                  </a:lnTo>
                  <a:lnTo>
                    <a:pt x="396786" y="140462"/>
                  </a:lnTo>
                  <a:lnTo>
                    <a:pt x="450151" y="128676"/>
                  </a:lnTo>
                  <a:lnTo>
                    <a:pt x="491375" y="113423"/>
                  </a:lnTo>
                  <a:lnTo>
                    <a:pt x="527380" y="75374"/>
                  </a:lnTo>
                  <a:close/>
                </a:path>
              </a:pathLst>
            </a:custGeom>
            <a:solidFill>
              <a:srgbClr val="FFFFFF"/>
            </a:solidFill>
          </p:spPr>
          <p:txBody>
            <a:bodyPr wrap="square" lIns="0" tIns="0" rIns="0" bIns="0" rtlCol="0"/>
            <a:lstStyle/>
            <a:p>
              <a:endParaRPr/>
            </a:p>
          </p:txBody>
        </p:sp>
        <p:pic>
          <p:nvPicPr>
            <p:cNvPr id="25" name="object 25"/>
            <p:cNvPicPr/>
            <p:nvPr/>
          </p:nvPicPr>
          <p:blipFill>
            <a:blip r:embed="rId7" cstate="print"/>
            <a:stretch>
              <a:fillRect/>
            </a:stretch>
          </p:blipFill>
          <p:spPr>
            <a:xfrm>
              <a:off x="1662630" y="1752703"/>
              <a:ext cx="242393" cy="316945"/>
            </a:xfrm>
            <a:prstGeom prst="rect">
              <a:avLst/>
            </a:prstGeom>
          </p:spPr>
        </p:pic>
        <p:sp>
          <p:nvSpPr>
            <p:cNvPr id="26" name="object 26"/>
            <p:cNvSpPr/>
            <p:nvPr/>
          </p:nvSpPr>
          <p:spPr>
            <a:xfrm>
              <a:off x="1854708" y="2313431"/>
              <a:ext cx="1610995" cy="2566670"/>
            </a:xfrm>
            <a:custGeom>
              <a:avLst/>
              <a:gdLst/>
              <a:ahLst/>
              <a:cxnLst/>
              <a:rect l="l" t="t" r="r" b="b"/>
              <a:pathLst>
                <a:path w="1610995" h="2566670">
                  <a:moveTo>
                    <a:pt x="44450" y="2350262"/>
                  </a:moveTo>
                  <a:lnTo>
                    <a:pt x="31750" y="2350262"/>
                  </a:lnTo>
                  <a:lnTo>
                    <a:pt x="31750" y="2362962"/>
                  </a:lnTo>
                  <a:lnTo>
                    <a:pt x="44450" y="2362962"/>
                  </a:lnTo>
                  <a:lnTo>
                    <a:pt x="44450" y="2350262"/>
                  </a:lnTo>
                  <a:close/>
                </a:path>
                <a:path w="1610995" h="2566670">
                  <a:moveTo>
                    <a:pt x="44450" y="2299462"/>
                  </a:moveTo>
                  <a:lnTo>
                    <a:pt x="31750" y="2299462"/>
                  </a:lnTo>
                  <a:lnTo>
                    <a:pt x="31750" y="2312162"/>
                  </a:lnTo>
                  <a:lnTo>
                    <a:pt x="44450" y="2312162"/>
                  </a:lnTo>
                  <a:lnTo>
                    <a:pt x="44450" y="2299462"/>
                  </a:lnTo>
                  <a:close/>
                </a:path>
                <a:path w="1610995" h="2566670">
                  <a:moveTo>
                    <a:pt x="44450" y="2159762"/>
                  </a:moveTo>
                  <a:lnTo>
                    <a:pt x="31750" y="2159762"/>
                  </a:lnTo>
                  <a:lnTo>
                    <a:pt x="31750" y="2261362"/>
                  </a:lnTo>
                  <a:lnTo>
                    <a:pt x="44450" y="2261362"/>
                  </a:lnTo>
                  <a:lnTo>
                    <a:pt x="44450" y="2159762"/>
                  </a:lnTo>
                  <a:close/>
                </a:path>
                <a:path w="1610995" h="2566670">
                  <a:moveTo>
                    <a:pt x="44450" y="2108962"/>
                  </a:moveTo>
                  <a:lnTo>
                    <a:pt x="31750" y="2108962"/>
                  </a:lnTo>
                  <a:lnTo>
                    <a:pt x="31750" y="2121662"/>
                  </a:lnTo>
                  <a:lnTo>
                    <a:pt x="44450" y="2121662"/>
                  </a:lnTo>
                  <a:lnTo>
                    <a:pt x="44450" y="2108962"/>
                  </a:lnTo>
                  <a:close/>
                </a:path>
                <a:path w="1610995" h="2566670">
                  <a:moveTo>
                    <a:pt x="44450" y="2058162"/>
                  </a:moveTo>
                  <a:lnTo>
                    <a:pt x="31750" y="2058162"/>
                  </a:lnTo>
                  <a:lnTo>
                    <a:pt x="31750" y="2070862"/>
                  </a:lnTo>
                  <a:lnTo>
                    <a:pt x="44450" y="2070862"/>
                  </a:lnTo>
                  <a:lnTo>
                    <a:pt x="44450" y="2058162"/>
                  </a:lnTo>
                  <a:close/>
                </a:path>
                <a:path w="1610995" h="2566670">
                  <a:moveTo>
                    <a:pt x="44450" y="1918462"/>
                  </a:moveTo>
                  <a:lnTo>
                    <a:pt x="31750" y="1918462"/>
                  </a:lnTo>
                  <a:lnTo>
                    <a:pt x="31750" y="2020062"/>
                  </a:lnTo>
                  <a:lnTo>
                    <a:pt x="44450" y="2020062"/>
                  </a:lnTo>
                  <a:lnTo>
                    <a:pt x="44450" y="1918462"/>
                  </a:lnTo>
                  <a:close/>
                </a:path>
                <a:path w="1610995" h="2566670">
                  <a:moveTo>
                    <a:pt x="44450" y="1867662"/>
                  </a:moveTo>
                  <a:lnTo>
                    <a:pt x="31750" y="1867662"/>
                  </a:lnTo>
                  <a:lnTo>
                    <a:pt x="31750" y="1880362"/>
                  </a:lnTo>
                  <a:lnTo>
                    <a:pt x="44450" y="1880362"/>
                  </a:lnTo>
                  <a:lnTo>
                    <a:pt x="44450" y="1867662"/>
                  </a:lnTo>
                  <a:close/>
                </a:path>
                <a:path w="1610995" h="2566670">
                  <a:moveTo>
                    <a:pt x="44450" y="1816862"/>
                  </a:moveTo>
                  <a:lnTo>
                    <a:pt x="31750" y="1816862"/>
                  </a:lnTo>
                  <a:lnTo>
                    <a:pt x="31750" y="1829562"/>
                  </a:lnTo>
                  <a:lnTo>
                    <a:pt x="44450" y="1829562"/>
                  </a:lnTo>
                  <a:lnTo>
                    <a:pt x="44450" y="1816862"/>
                  </a:lnTo>
                  <a:close/>
                </a:path>
                <a:path w="1610995" h="2566670">
                  <a:moveTo>
                    <a:pt x="44450" y="1677162"/>
                  </a:moveTo>
                  <a:lnTo>
                    <a:pt x="31750" y="1677162"/>
                  </a:lnTo>
                  <a:lnTo>
                    <a:pt x="31750" y="1778762"/>
                  </a:lnTo>
                  <a:lnTo>
                    <a:pt x="44450" y="1778762"/>
                  </a:lnTo>
                  <a:lnTo>
                    <a:pt x="44450" y="1677162"/>
                  </a:lnTo>
                  <a:close/>
                </a:path>
                <a:path w="1610995" h="2566670">
                  <a:moveTo>
                    <a:pt x="44450" y="1626362"/>
                  </a:moveTo>
                  <a:lnTo>
                    <a:pt x="31750" y="1626362"/>
                  </a:lnTo>
                  <a:lnTo>
                    <a:pt x="31750" y="1639062"/>
                  </a:lnTo>
                  <a:lnTo>
                    <a:pt x="44450" y="1639062"/>
                  </a:lnTo>
                  <a:lnTo>
                    <a:pt x="44450" y="1626362"/>
                  </a:lnTo>
                  <a:close/>
                </a:path>
                <a:path w="1610995" h="2566670">
                  <a:moveTo>
                    <a:pt x="44450" y="1575562"/>
                  </a:moveTo>
                  <a:lnTo>
                    <a:pt x="31750" y="1575562"/>
                  </a:lnTo>
                  <a:lnTo>
                    <a:pt x="31750" y="1588262"/>
                  </a:lnTo>
                  <a:lnTo>
                    <a:pt x="44450" y="1588262"/>
                  </a:lnTo>
                  <a:lnTo>
                    <a:pt x="44450" y="1575562"/>
                  </a:lnTo>
                  <a:close/>
                </a:path>
                <a:path w="1610995" h="2566670">
                  <a:moveTo>
                    <a:pt x="44450" y="1435862"/>
                  </a:moveTo>
                  <a:lnTo>
                    <a:pt x="31750" y="1435862"/>
                  </a:lnTo>
                  <a:lnTo>
                    <a:pt x="31750" y="1537462"/>
                  </a:lnTo>
                  <a:lnTo>
                    <a:pt x="44450" y="1537462"/>
                  </a:lnTo>
                  <a:lnTo>
                    <a:pt x="44450" y="1435862"/>
                  </a:lnTo>
                  <a:close/>
                </a:path>
                <a:path w="1610995" h="2566670">
                  <a:moveTo>
                    <a:pt x="44450" y="1385062"/>
                  </a:moveTo>
                  <a:lnTo>
                    <a:pt x="31750" y="1385062"/>
                  </a:lnTo>
                  <a:lnTo>
                    <a:pt x="31750" y="1397762"/>
                  </a:lnTo>
                  <a:lnTo>
                    <a:pt x="44450" y="1397762"/>
                  </a:lnTo>
                  <a:lnTo>
                    <a:pt x="44450" y="1385062"/>
                  </a:lnTo>
                  <a:close/>
                </a:path>
                <a:path w="1610995" h="2566670">
                  <a:moveTo>
                    <a:pt x="44450" y="1334262"/>
                  </a:moveTo>
                  <a:lnTo>
                    <a:pt x="31750" y="1334262"/>
                  </a:lnTo>
                  <a:lnTo>
                    <a:pt x="31750" y="1346962"/>
                  </a:lnTo>
                  <a:lnTo>
                    <a:pt x="44450" y="1346962"/>
                  </a:lnTo>
                  <a:lnTo>
                    <a:pt x="44450" y="1334262"/>
                  </a:lnTo>
                  <a:close/>
                </a:path>
                <a:path w="1610995" h="2566670">
                  <a:moveTo>
                    <a:pt x="44450" y="1194562"/>
                  </a:moveTo>
                  <a:lnTo>
                    <a:pt x="31750" y="1194562"/>
                  </a:lnTo>
                  <a:lnTo>
                    <a:pt x="31750" y="1296162"/>
                  </a:lnTo>
                  <a:lnTo>
                    <a:pt x="44450" y="1296162"/>
                  </a:lnTo>
                  <a:lnTo>
                    <a:pt x="44450" y="1194562"/>
                  </a:lnTo>
                  <a:close/>
                </a:path>
                <a:path w="1610995" h="2566670">
                  <a:moveTo>
                    <a:pt x="44450" y="1143762"/>
                  </a:moveTo>
                  <a:lnTo>
                    <a:pt x="31750" y="1143762"/>
                  </a:lnTo>
                  <a:lnTo>
                    <a:pt x="31750" y="1156462"/>
                  </a:lnTo>
                  <a:lnTo>
                    <a:pt x="44450" y="1156462"/>
                  </a:lnTo>
                  <a:lnTo>
                    <a:pt x="44450" y="1143762"/>
                  </a:lnTo>
                  <a:close/>
                </a:path>
                <a:path w="1610995" h="2566670">
                  <a:moveTo>
                    <a:pt x="44450" y="1092962"/>
                  </a:moveTo>
                  <a:lnTo>
                    <a:pt x="31750" y="1092962"/>
                  </a:lnTo>
                  <a:lnTo>
                    <a:pt x="31750" y="1105662"/>
                  </a:lnTo>
                  <a:lnTo>
                    <a:pt x="44450" y="1105662"/>
                  </a:lnTo>
                  <a:lnTo>
                    <a:pt x="44450" y="1092962"/>
                  </a:lnTo>
                  <a:close/>
                </a:path>
                <a:path w="1610995" h="2566670">
                  <a:moveTo>
                    <a:pt x="44450" y="953262"/>
                  </a:moveTo>
                  <a:lnTo>
                    <a:pt x="31750" y="953262"/>
                  </a:lnTo>
                  <a:lnTo>
                    <a:pt x="31750" y="1054862"/>
                  </a:lnTo>
                  <a:lnTo>
                    <a:pt x="44450" y="1054862"/>
                  </a:lnTo>
                  <a:lnTo>
                    <a:pt x="44450" y="953262"/>
                  </a:lnTo>
                  <a:close/>
                </a:path>
                <a:path w="1610995" h="2566670">
                  <a:moveTo>
                    <a:pt x="51816" y="909828"/>
                  </a:moveTo>
                  <a:lnTo>
                    <a:pt x="39116" y="909828"/>
                  </a:lnTo>
                  <a:lnTo>
                    <a:pt x="39116" y="922528"/>
                  </a:lnTo>
                  <a:lnTo>
                    <a:pt x="51816" y="922528"/>
                  </a:lnTo>
                  <a:lnTo>
                    <a:pt x="51816" y="909828"/>
                  </a:lnTo>
                  <a:close/>
                </a:path>
                <a:path w="1610995" h="2566670">
                  <a:moveTo>
                    <a:pt x="58166" y="787400"/>
                  </a:moveTo>
                  <a:lnTo>
                    <a:pt x="45466" y="787400"/>
                  </a:lnTo>
                  <a:lnTo>
                    <a:pt x="45466" y="889000"/>
                  </a:lnTo>
                  <a:lnTo>
                    <a:pt x="58166" y="889000"/>
                  </a:lnTo>
                  <a:lnTo>
                    <a:pt x="58166" y="787400"/>
                  </a:lnTo>
                  <a:close/>
                </a:path>
                <a:path w="1610995" h="2566670">
                  <a:moveTo>
                    <a:pt x="58166" y="736600"/>
                  </a:moveTo>
                  <a:lnTo>
                    <a:pt x="45466" y="736600"/>
                  </a:lnTo>
                  <a:lnTo>
                    <a:pt x="45466" y="749300"/>
                  </a:lnTo>
                  <a:lnTo>
                    <a:pt x="58166" y="749300"/>
                  </a:lnTo>
                  <a:lnTo>
                    <a:pt x="58166" y="736600"/>
                  </a:lnTo>
                  <a:close/>
                </a:path>
                <a:path w="1610995" h="2566670">
                  <a:moveTo>
                    <a:pt x="58166" y="685800"/>
                  </a:moveTo>
                  <a:lnTo>
                    <a:pt x="45466" y="685800"/>
                  </a:lnTo>
                  <a:lnTo>
                    <a:pt x="45466" y="698500"/>
                  </a:lnTo>
                  <a:lnTo>
                    <a:pt x="58166" y="698500"/>
                  </a:lnTo>
                  <a:lnTo>
                    <a:pt x="58166" y="685800"/>
                  </a:lnTo>
                  <a:close/>
                </a:path>
                <a:path w="1610995" h="2566670">
                  <a:moveTo>
                    <a:pt x="58166" y="546100"/>
                  </a:moveTo>
                  <a:lnTo>
                    <a:pt x="45466" y="546100"/>
                  </a:lnTo>
                  <a:lnTo>
                    <a:pt x="45466" y="647700"/>
                  </a:lnTo>
                  <a:lnTo>
                    <a:pt x="58166" y="647700"/>
                  </a:lnTo>
                  <a:lnTo>
                    <a:pt x="58166" y="546100"/>
                  </a:lnTo>
                  <a:close/>
                </a:path>
                <a:path w="1610995" h="2566670">
                  <a:moveTo>
                    <a:pt x="58166" y="495300"/>
                  </a:moveTo>
                  <a:lnTo>
                    <a:pt x="45466" y="495300"/>
                  </a:lnTo>
                  <a:lnTo>
                    <a:pt x="45466" y="508000"/>
                  </a:lnTo>
                  <a:lnTo>
                    <a:pt x="58166" y="508000"/>
                  </a:lnTo>
                  <a:lnTo>
                    <a:pt x="58166" y="495300"/>
                  </a:lnTo>
                  <a:close/>
                </a:path>
                <a:path w="1610995" h="2566670">
                  <a:moveTo>
                    <a:pt x="58166" y="444500"/>
                  </a:moveTo>
                  <a:lnTo>
                    <a:pt x="45466" y="444500"/>
                  </a:lnTo>
                  <a:lnTo>
                    <a:pt x="45466" y="457200"/>
                  </a:lnTo>
                  <a:lnTo>
                    <a:pt x="58166" y="457200"/>
                  </a:lnTo>
                  <a:lnTo>
                    <a:pt x="58166" y="444500"/>
                  </a:lnTo>
                  <a:close/>
                </a:path>
                <a:path w="1610995" h="2566670">
                  <a:moveTo>
                    <a:pt x="58166" y="304800"/>
                  </a:moveTo>
                  <a:lnTo>
                    <a:pt x="45466" y="304800"/>
                  </a:lnTo>
                  <a:lnTo>
                    <a:pt x="45466" y="406400"/>
                  </a:lnTo>
                  <a:lnTo>
                    <a:pt x="58166" y="406400"/>
                  </a:lnTo>
                  <a:lnTo>
                    <a:pt x="58166" y="304800"/>
                  </a:lnTo>
                  <a:close/>
                </a:path>
                <a:path w="1610995" h="2566670">
                  <a:moveTo>
                    <a:pt x="58166" y="254000"/>
                  </a:moveTo>
                  <a:lnTo>
                    <a:pt x="45466" y="254000"/>
                  </a:lnTo>
                  <a:lnTo>
                    <a:pt x="45466" y="266700"/>
                  </a:lnTo>
                  <a:lnTo>
                    <a:pt x="58166" y="266700"/>
                  </a:lnTo>
                  <a:lnTo>
                    <a:pt x="58166" y="254000"/>
                  </a:lnTo>
                  <a:close/>
                </a:path>
                <a:path w="1610995" h="2566670">
                  <a:moveTo>
                    <a:pt x="58166" y="203200"/>
                  </a:moveTo>
                  <a:lnTo>
                    <a:pt x="45466" y="203200"/>
                  </a:lnTo>
                  <a:lnTo>
                    <a:pt x="45466" y="215900"/>
                  </a:lnTo>
                  <a:lnTo>
                    <a:pt x="58166" y="215900"/>
                  </a:lnTo>
                  <a:lnTo>
                    <a:pt x="58166" y="203200"/>
                  </a:lnTo>
                  <a:close/>
                </a:path>
                <a:path w="1610995" h="2566670">
                  <a:moveTo>
                    <a:pt x="65659" y="919607"/>
                  </a:moveTo>
                  <a:lnTo>
                    <a:pt x="52959" y="919607"/>
                  </a:lnTo>
                  <a:lnTo>
                    <a:pt x="52959" y="932307"/>
                  </a:lnTo>
                  <a:lnTo>
                    <a:pt x="65659" y="932307"/>
                  </a:lnTo>
                  <a:lnTo>
                    <a:pt x="65659" y="919607"/>
                  </a:lnTo>
                  <a:close/>
                </a:path>
                <a:path w="1610995" h="2566670">
                  <a:moveTo>
                    <a:pt x="76200" y="2489962"/>
                  </a:moveTo>
                  <a:lnTo>
                    <a:pt x="44450" y="2489962"/>
                  </a:lnTo>
                  <a:lnTo>
                    <a:pt x="44450" y="2401062"/>
                  </a:lnTo>
                  <a:lnTo>
                    <a:pt x="31750" y="2401062"/>
                  </a:lnTo>
                  <a:lnTo>
                    <a:pt x="31750" y="2489962"/>
                  </a:lnTo>
                  <a:lnTo>
                    <a:pt x="0" y="2489962"/>
                  </a:lnTo>
                  <a:lnTo>
                    <a:pt x="38100" y="2566162"/>
                  </a:lnTo>
                  <a:lnTo>
                    <a:pt x="69850" y="2502662"/>
                  </a:lnTo>
                  <a:lnTo>
                    <a:pt x="76200" y="2489962"/>
                  </a:lnTo>
                  <a:close/>
                </a:path>
                <a:path w="1610995" h="2566670">
                  <a:moveTo>
                    <a:pt x="89916" y="76200"/>
                  </a:moveTo>
                  <a:lnTo>
                    <a:pt x="83566" y="63500"/>
                  </a:lnTo>
                  <a:lnTo>
                    <a:pt x="51816" y="0"/>
                  </a:lnTo>
                  <a:lnTo>
                    <a:pt x="13716" y="76200"/>
                  </a:lnTo>
                  <a:lnTo>
                    <a:pt x="45466" y="76200"/>
                  </a:lnTo>
                  <a:lnTo>
                    <a:pt x="45466" y="165100"/>
                  </a:lnTo>
                  <a:lnTo>
                    <a:pt x="58166" y="165100"/>
                  </a:lnTo>
                  <a:lnTo>
                    <a:pt x="58166" y="76200"/>
                  </a:lnTo>
                  <a:lnTo>
                    <a:pt x="89916" y="76200"/>
                  </a:lnTo>
                  <a:close/>
                </a:path>
                <a:path w="1610995" h="2566670">
                  <a:moveTo>
                    <a:pt x="102616" y="909828"/>
                  </a:moveTo>
                  <a:lnTo>
                    <a:pt x="89916" y="909828"/>
                  </a:lnTo>
                  <a:lnTo>
                    <a:pt x="89916" y="922528"/>
                  </a:lnTo>
                  <a:lnTo>
                    <a:pt x="102616" y="922528"/>
                  </a:lnTo>
                  <a:lnTo>
                    <a:pt x="102616" y="909828"/>
                  </a:lnTo>
                  <a:close/>
                </a:path>
                <a:path w="1610995" h="2566670">
                  <a:moveTo>
                    <a:pt x="116459" y="919607"/>
                  </a:moveTo>
                  <a:lnTo>
                    <a:pt x="103759" y="919607"/>
                  </a:lnTo>
                  <a:lnTo>
                    <a:pt x="103759" y="932307"/>
                  </a:lnTo>
                  <a:lnTo>
                    <a:pt x="116459" y="932307"/>
                  </a:lnTo>
                  <a:lnTo>
                    <a:pt x="116459" y="919607"/>
                  </a:lnTo>
                  <a:close/>
                </a:path>
                <a:path w="1610995" h="2566670">
                  <a:moveTo>
                    <a:pt x="256159" y="919607"/>
                  </a:moveTo>
                  <a:lnTo>
                    <a:pt x="242316" y="919607"/>
                  </a:lnTo>
                  <a:lnTo>
                    <a:pt x="242316" y="910082"/>
                  </a:lnTo>
                  <a:lnTo>
                    <a:pt x="140716" y="909955"/>
                  </a:lnTo>
                  <a:lnTo>
                    <a:pt x="140716" y="922655"/>
                  </a:lnTo>
                  <a:lnTo>
                    <a:pt x="154559" y="922680"/>
                  </a:lnTo>
                  <a:lnTo>
                    <a:pt x="154559" y="932307"/>
                  </a:lnTo>
                  <a:lnTo>
                    <a:pt x="256159" y="932307"/>
                  </a:lnTo>
                  <a:lnTo>
                    <a:pt x="256159" y="919607"/>
                  </a:lnTo>
                  <a:close/>
                </a:path>
                <a:path w="1610995" h="2566670">
                  <a:moveTo>
                    <a:pt x="293116" y="910082"/>
                  </a:moveTo>
                  <a:lnTo>
                    <a:pt x="280416" y="910082"/>
                  </a:lnTo>
                  <a:lnTo>
                    <a:pt x="280416" y="922782"/>
                  </a:lnTo>
                  <a:lnTo>
                    <a:pt x="293116" y="922782"/>
                  </a:lnTo>
                  <a:lnTo>
                    <a:pt x="293116" y="910082"/>
                  </a:lnTo>
                  <a:close/>
                </a:path>
                <a:path w="1610995" h="2566670">
                  <a:moveTo>
                    <a:pt x="306959" y="919607"/>
                  </a:moveTo>
                  <a:lnTo>
                    <a:pt x="294259" y="919607"/>
                  </a:lnTo>
                  <a:lnTo>
                    <a:pt x="294259" y="932307"/>
                  </a:lnTo>
                  <a:lnTo>
                    <a:pt x="306959" y="932307"/>
                  </a:lnTo>
                  <a:lnTo>
                    <a:pt x="306959" y="919607"/>
                  </a:lnTo>
                  <a:close/>
                </a:path>
                <a:path w="1610995" h="2566670">
                  <a:moveTo>
                    <a:pt x="343916" y="910209"/>
                  </a:moveTo>
                  <a:lnTo>
                    <a:pt x="331216" y="910209"/>
                  </a:lnTo>
                  <a:lnTo>
                    <a:pt x="331216" y="922909"/>
                  </a:lnTo>
                  <a:lnTo>
                    <a:pt x="343916" y="922909"/>
                  </a:lnTo>
                  <a:lnTo>
                    <a:pt x="343916" y="910209"/>
                  </a:lnTo>
                  <a:close/>
                </a:path>
                <a:path w="1610995" h="2566670">
                  <a:moveTo>
                    <a:pt x="357759" y="919607"/>
                  </a:moveTo>
                  <a:lnTo>
                    <a:pt x="345059" y="919607"/>
                  </a:lnTo>
                  <a:lnTo>
                    <a:pt x="345059" y="932307"/>
                  </a:lnTo>
                  <a:lnTo>
                    <a:pt x="357759" y="932307"/>
                  </a:lnTo>
                  <a:lnTo>
                    <a:pt x="357759" y="919607"/>
                  </a:lnTo>
                  <a:close/>
                </a:path>
                <a:path w="1610995" h="2566670">
                  <a:moveTo>
                    <a:pt x="497459" y="919607"/>
                  </a:moveTo>
                  <a:lnTo>
                    <a:pt x="483616" y="919607"/>
                  </a:lnTo>
                  <a:lnTo>
                    <a:pt x="483616" y="910336"/>
                  </a:lnTo>
                  <a:lnTo>
                    <a:pt x="382016" y="910209"/>
                  </a:lnTo>
                  <a:lnTo>
                    <a:pt x="382016" y="922909"/>
                  </a:lnTo>
                  <a:lnTo>
                    <a:pt x="395859" y="922934"/>
                  </a:lnTo>
                  <a:lnTo>
                    <a:pt x="395859" y="932307"/>
                  </a:lnTo>
                  <a:lnTo>
                    <a:pt x="497459" y="932307"/>
                  </a:lnTo>
                  <a:lnTo>
                    <a:pt x="497459" y="919607"/>
                  </a:lnTo>
                  <a:close/>
                </a:path>
                <a:path w="1610995" h="2566670">
                  <a:moveTo>
                    <a:pt x="534416" y="910336"/>
                  </a:moveTo>
                  <a:lnTo>
                    <a:pt x="521716" y="910336"/>
                  </a:lnTo>
                  <a:lnTo>
                    <a:pt x="521716" y="923036"/>
                  </a:lnTo>
                  <a:lnTo>
                    <a:pt x="534416" y="923036"/>
                  </a:lnTo>
                  <a:lnTo>
                    <a:pt x="534416" y="910336"/>
                  </a:lnTo>
                  <a:close/>
                </a:path>
                <a:path w="1610995" h="2566670">
                  <a:moveTo>
                    <a:pt x="548259" y="919607"/>
                  </a:moveTo>
                  <a:lnTo>
                    <a:pt x="535559" y="919607"/>
                  </a:lnTo>
                  <a:lnTo>
                    <a:pt x="535559" y="932307"/>
                  </a:lnTo>
                  <a:lnTo>
                    <a:pt x="548259" y="932307"/>
                  </a:lnTo>
                  <a:lnTo>
                    <a:pt x="548259" y="919607"/>
                  </a:lnTo>
                  <a:close/>
                </a:path>
                <a:path w="1610995" h="2566670">
                  <a:moveTo>
                    <a:pt x="585216" y="910463"/>
                  </a:moveTo>
                  <a:lnTo>
                    <a:pt x="572516" y="910463"/>
                  </a:lnTo>
                  <a:lnTo>
                    <a:pt x="572516" y="923163"/>
                  </a:lnTo>
                  <a:lnTo>
                    <a:pt x="585216" y="923163"/>
                  </a:lnTo>
                  <a:lnTo>
                    <a:pt x="585216" y="910463"/>
                  </a:lnTo>
                  <a:close/>
                </a:path>
                <a:path w="1610995" h="2566670">
                  <a:moveTo>
                    <a:pt x="599059" y="919607"/>
                  </a:moveTo>
                  <a:lnTo>
                    <a:pt x="586359" y="919607"/>
                  </a:lnTo>
                  <a:lnTo>
                    <a:pt x="586359" y="932307"/>
                  </a:lnTo>
                  <a:lnTo>
                    <a:pt x="599059" y="932307"/>
                  </a:lnTo>
                  <a:lnTo>
                    <a:pt x="599059" y="919607"/>
                  </a:lnTo>
                  <a:close/>
                </a:path>
                <a:path w="1610995" h="2566670">
                  <a:moveTo>
                    <a:pt x="738759" y="919607"/>
                  </a:moveTo>
                  <a:lnTo>
                    <a:pt x="724916" y="919607"/>
                  </a:lnTo>
                  <a:lnTo>
                    <a:pt x="724916" y="910590"/>
                  </a:lnTo>
                  <a:lnTo>
                    <a:pt x="623316" y="910463"/>
                  </a:lnTo>
                  <a:lnTo>
                    <a:pt x="623316" y="923163"/>
                  </a:lnTo>
                  <a:lnTo>
                    <a:pt x="637159" y="923188"/>
                  </a:lnTo>
                  <a:lnTo>
                    <a:pt x="637159" y="932307"/>
                  </a:lnTo>
                  <a:lnTo>
                    <a:pt x="738759" y="932307"/>
                  </a:lnTo>
                  <a:lnTo>
                    <a:pt x="738759" y="919607"/>
                  </a:lnTo>
                  <a:close/>
                </a:path>
                <a:path w="1610995" h="2566670">
                  <a:moveTo>
                    <a:pt x="775716" y="910717"/>
                  </a:moveTo>
                  <a:lnTo>
                    <a:pt x="763016" y="910590"/>
                  </a:lnTo>
                  <a:lnTo>
                    <a:pt x="763016" y="923290"/>
                  </a:lnTo>
                  <a:lnTo>
                    <a:pt x="775716" y="923417"/>
                  </a:lnTo>
                  <a:lnTo>
                    <a:pt x="775716" y="910717"/>
                  </a:lnTo>
                  <a:close/>
                </a:path>
                <a:path w="1610995" h="2566670">
                  <a:moveTo>
                    <a:pt x="789559" y="919607"/>
                  </a:moveTo>
                  <a:lnTo>
                    <a:pt x="776859" y="919607"/>
                  </a:lnTo>
                  <a:lnTo>
                    <a:pt x="776859" y="932307"/>
                  </a:lnTo>
                  <a:lnTo>
                    <a:pt x="789559" y="932307"/>
                  </a:lnTo>
                  <a:lnTo>
                    <a:pt x="789559" y="919607"/>
                  </a:lnTo>
                  <a:close/>
                </a:path>
                <a:path w="1610995" h="2566670">
                  <a:moveTo>
                    <a:pt x="826516" y="910717"/>
                  </a:moveTo>
                  <a:lnTo>
                    <a:pt x="813816" y="910717"/>
                  </a:lnTo>
                  <a:lnTo>
                    <a:pt x="813816" y="923417"/>
                  </a:lnTo>
                  <a:lnTo>
                    <a:pt x="826516" y="923417"/>
                  </a:lnTo>
                  <a:lnTo>
                    <a:pt x="826516" y="910717"/>
                  </a:lnTo>
                  <a:close/>
                </a:path>
                <a:path w="1610995" h="2566670">
                  <a:moveTo>
                    <a:pt x="840359" y="919607"/>
                  </a:moveTo>
                  <a:lnTo>
                    <a:pt x="827659" y="919607"/>
                  </a:lnTo>
                  <a:lnTo>
                    <a:pt x="827659" y="932307"/>
                  </a:lnTo>
                  <a:lnTo>
                    <a:pt x="840359" y="932307"/>
                  </a:lnTo>
                  <a:lnTo>
                    <a:pt x="840359" y="919607"/>
                  </a:lnTo>
                  <a:close/>
                </a:path>
                <a:path w="1610995" h="2566670">
                  <a:moveTo>
                    <a:pt x="980059" y="919607"/>
                  </a:moveTo>
                  <a:lnTo>
                    <a:pt x="966216" y="919607"/>
                  </a:lnTo>
                  <a:lnTo>
                    <a:pt x="966216" y="910844"/>
                  </a:lnTo>
                  <a:lnTo>
                    <a:pt x="864616" y="910717"/>
                  </a:lnTo>
                  <a:lnTo>
                    <a:pt x="864616" y="923417"/>
                  </a:lnTo>
                  <a:lnTo>
                    <a:pt x="878459" y="923442"/>
                  </a:lnTo>
                  <a:lnTo>
                    <a:pt x="878459" y="932307"/>
                  </a:lnTo>
                  <a:lnTo>
                    <a:pt x="980059" y="932307"/>
                  </a:lnTo>
                  <a:lnTo>
                    <a:pt x="980059" y="919607"/>
                  </a:lnTo>
                  <a:close/>
                </a:path>
                <a:path w="1610995" h="2566670">
                  <a:moveTo>
                    <a:pt x="1017016" y="910971"/>
                  </a:moveTo>
                  <a:lnTo>
                    <a:pt x="1004316" y="910971"/>
                  </a:lnTo>
                  <a:lnTo>
                    <a:pt x="1004316" y="923671"/>
                  </a:lnTo>
                  <a:lnTo>
                    <a:pt x="1017016" y="923671"/>
                  </a:lnTo>
                  <a:lnTo>
                    <a:pt x="1017016" y="910971"/>
                  </a:lnTo>
                  <a:close/>
                </a:path>
                <a:path w="1610995" h="2566670">
                  <a:moveTo>
                    <a:pt x="1030859" y="919607"/>
                  </a:moveTo>
                  <a:lnTo>
                    <a:pt x="1018159" y="919607"/>
                  </a:lnTo>
                  <a:lnTo>
                    <a:pt x="1018159" y="932307"/>
                  </a:lnTo>
                  <a:lnTo>
                    <a:pt x="1030859" y="932307"/>
                  </a:lnTo>
                  <a:lnTo>
                    <a:pt x="1030859" y="919607"/>
                  </a:lnTo>
                  <a:close/>
                </a:path>
                <a:path w="1610995" h="2566670">
                  <a:moveTo>
                    <a:pt x="1067816" y="910971"/>
                  </a:moveTo>
                  <a:lnTo>
                    <a:pt x="1055116" y="910971"/>
                  </a:lnTo>
                  <a:lnTo>
                    <a:pt x="1055116" y="923671"/>
                  </a:lnTo>
                  <a:lnTo>
                    <a:pt x="1067816" y="923671"/>
                  </a:lnTo>
                  <a:lnTo>
                    <a:pt x="1067816" y="910971"/>
                  </a:lnTo>
                  <a:close/>
                </a:path>
                <a:path w="1610995" h="2566670">
                  <a:moveTo>
                    <a:pt x="1081659" y="919607"/>
                  </a:moveTo>
                  <a:lnTo>
                    <a:pt x="1068959" y="919607"/>
                  </a:lnTo>
                  <a:lnTo>
                    <a:pt x="1068959" y="932307"/>
                  </a:lnTo>
                  <a:lnTo>
                    <a:pt x="1081659" y="932307"/>
                  </a:lnTo>
                  <a:lnTo>
                    <a:pt x="1081659" y="919607"/>
                  </a:lnTo>
                  <a:close/>
                </a:path>
                <a:path w="1610995" h="2566670">
                  <a:moveTo>
                    <a:pt x="1221359" y="919607"/>
                  </a:moveTo>
                  <a:lnTo>
                    <a:pt x="1207516" y="919607"/>
                  </a:lnTo>
                  <a:lnTo>
                    <a:pt x="1207516" y="911225"/>
                  </a:lnTo>
                  <a:lnTo>
                    <a:pt x="1105916" y="911098"/>
                  </a:lnTo>
                  <a:lnTo>
                    <a:pt x="1105916" y="923798"/>
                  </a:lnTo>
                  <a:lnTo>
                    <a:pt x="1119759" y="923823"/>
                  </a:lnTo>
                  <a:lnTo>
                    <a:pt x="1119759" y="932307"/>
                  </a:lnTo>
                  <a:lnTo>
                    <a:pt x="1221359" y="932307"/>
                  </a:lnTo>
                  <a:lnTo>
                    <a:pt x="1221359" y="919607"/>
                  </a:lnTo>
                  <a:close/>
                </a:path>
                <a:path w="1610995" h="2566670">
                  <a:moveTo>
                    <a:pt x="1258316" y="911225"/>
                  </a:moveTo>
                  <a:lnTo>
                    <a:pt x="1245616" y="911225"/>
                  </a:lnTo>
                  <a:lnTo>
                    <a:pt x="1245616" y="923925"/>
                  </a:lnTo>
                  <a:lnTo>
                    <a:pt x="1258316" y="923925"/>
                  </a:lnTo>
                  <a:lnTo>
                    <a:pt x="1258316" y="911225"/>
                  </a:lnTo>
                  <a:close/>
                </a:path>
                <a:path w="1610995" h="2566670">
                  <a:moveTo>
                    <a:pt x="1272159" y="919607"/>
                  </a:moveTo>
                  <a:lnTo>
                    <a:pt x="1259459" y="919607"/>
                  </a:lnTo>
                  <a:lnTo>
                    <a:pt x="1259459" y="932307"/>
                  </a:lnTo>
                  <a:lnTo>
                    <a:pt x="1272159" y="932307"/>
                  </a:lnTo>
                  <a:lnTo>
                    <a:pt x="1272159" y="919607"/>
                  </a:lnTo>
                  <a:close/>
                </a:path>
                <a:path w="1610995" h="2566670">
                  <a:moveTo>
                    <a:pt x="1309116" y="911225"/>
                  </a:moveTo>
                  <a:lnTo>
                    <a:pt x="1296416" y="911225"/>
                  </a:lnTo>
                  <a:lnTo>
                    <a:pt x="1296416" y="923925"/>
                  </a:lnTo>
                  <a:lnTo>
                    <a:pt x="1309116" y="923925"/>
                  </a:lnTo>
                  <a:lnTo>
                    <a:pt x="1309116" y="911225"/>
                  </a:lnTo>
                  <a:close/>
                </a:path>
                <a:path w="1610995" h="2566670">
                  <a:moveTo>
                    <a:pt x="1322959" y="919607"/>
                  </a:moveTo>
                  <a:lnTo>
                    <a:pt x="1310259" y="919607"/>
                  </a:lnTo>
                  <a:lnTo>
                    <a:pt x="1310259" y="932307"/>
                  </a:lnTo>
                  <a:lnTo>
                    <a:pt x="1322959" y="932307"/>
                  </a:lnTo>
                  <a:lnTo>
                    <a:pt x="1322959" y="919607"/>
                  </a:lnTo>
                  <a:close/>
                </a:path>
                <a:path w="1610995" h="2566670">
                  <a:moveTo>
                    <a:pt x="1462646" y="919607"/>
                  </a:moveTo>
                  <a:lnTo>
                    <a:pt x="1448816" y="919607"/>
                  </a:lnTo>
                  <a:lnTo>
                    <a:pt x="1448816" y="911479"/>
                  </a:lnTo>
                  <a:lnTo>
                    <a:pt x="1347216" y="911352"/>
                  </a:lnTo>
                  <a:lnTo>
                    <a:pt x="1347216" y="924052"/>
                  </a:lnTo>
                  <a:lnTo>
                    <a:pt x="1361059" y="924077"/>
                  </a:lnTo>
                  <a:lnTo>
                    <a:pt x="1361059" y="932307"/>
                  </a:lnTo>
                  <a:lnTo>
                    <a:pt x="1462646" y="932307"/>
                  </a:lnTo>
                  <a:lnTo>
                    <a:pt x="1462646" y="919607"/>
                  </a:lnTo>
                  <a:close/>
                </a:path>
                <a:path w="1610995" h="2566670">
                  <a:moveTo>
                    <a:pt x="1499616" y="911479"/>
                  </a:moveTo>
                  <a:lnTo>
                    <a:pt x="1486916" y="911479"/>
                  </a:lnTo>
                  <a:lnTo>
                    <a:pt x="1486916" y="924179"/>
                  </a:lnTo>
                  <a:lnTo>
                    <a:pt x="1499616" y="924179"/>
                  </a:lnTo>
                  <a:lnTo>
                    <a:pt x="1499616" y="911479"/>
                  </a:lnTo>
                  <a:close/>
                </a:path>
                <a:path w="1610995" h="2566670">
                  <a:moveTo>
                    <a:pt x="1513459" y="919607"/>
                  </a:moveTo>
                  <a:lnTo>
                    <a:pt x="1500759" y="919607"/>
                  </a:lnTo>
                  <a:lnTo>
                    <a:pt x="1500759" y="932307"/>
                  </a:lnTo>
                  <a:lnTo>
                    <a:pt x="1513459" y="932307"/>
                  </a:lnTo>
                  <a:lnTo>
                    <a:pt x="1513459" y="919607"/>
                  </a:lnTo>
                  <a:close/>
                </a:path>
                <a:path w="1610995" h="2566670">
                  <a:moveTo>
                    <a:pt x="1610487" y="926592"/>
                  </a:moveTo>
                  <a:lnTo>
                    <a:pt x="1607146" y="924306"/>
                  </a:lnTo>
                  <a:lnTo>
                    <a:pt x="1588427" y="911479"/>
                  </a:lnTo>
                  <a:lnTo>
                    <a:pt x="1540256" y="878459"/>
                  </a:lnTo>
                  <a:lnTo>
                    <a:pt x="1537347" y="899490"/>
                  </a:lnTo>
                  <a:lnTo>
                    <a:pt x="1514094" y="887857"/>
                  </a:lnTo>
                  <a:lnTo>
                    <a:pt x="1514094" y="964057"/>
                  </a:lnTo>
                  <a:lnTo>
                    <a:pt x="1544002" y="949109"/>
                  </a:lnTo>
                  <a:lnTo>
                    <a:pt x="1610487" y="926592"/>
                  </a:lnTo>
                  <a:close/>
                </a:path>
              </a:pathLst>
            </a:custGeom>
            <a:solidFill>
              <a:srgbClr val="E84B21"/>
            </a:solidFill>
          </p:spPr>
          <p:txBody>
            <a:bodyPr wrap="square" lIns="0" tIns="0" rIns="0" bIns="0" rtlCol="0"/>
            <a:lstStyle/>
            <a:p>
              <a:endParaRPr/>
            </a:p>
          </p:txBody>
        </p:sp>
      </p:grpSp>
      <p:sp>
        <p:nvSpPr>
          <p:cNvPr id="27" name="object 27"/>
          <p:cNvSpPr txBox="1">
            <a:spLocks noGrp="1"/>
          </p:cNvSpPr>
          <p:nvPr>
            <p:ph type="title"/>
          </p:nvPr>
        </p:nvSpPr>
        <p:spPr>
          <a:xfrm>
            <a:off x="916939" y="294894"/>
            <a:ext cx="7388861" cy="696595"/>
          </a:xfrm>
          <a:prstGeom prst="rect">
            <a:avLst/>
          </a:prstGeom>
        </p:spPr>
        <p:txBody>
          <a:bodyPr vert="horz" wrap="square" lIns="0" tIns="12700" rIns="0" bIns="0" rtlCol="0">
            <a:spAutoFit/>
          </a:bodyPr>
          <a:lstStyle/>
          <a:p>
            <a:pPr marL="12700">
              <a:lnSpc>
                <a:spcPct val="100000"/>
              </a:lnSpc>
              <a:spcBef>
                <a:spcPts val="100"/>
              </a:spcBef>
            </a:pPr>
            <a:r>
              <a:rPr sz="4400" b="0" dirty="0">
                <a:solidFill>
                  <a:srgbClr val="FF6600"/>
                </a:solidFill>
                <a:latin typeface="Calibri Light"/>
                <a:cs typeface="Calibri Light"/>
              </a:rPr>
              <a:t>Use</a:t>
            </a:r>
            <a:r>
              <a:rPr sz="4400" b="0" spc="-20" dirty="0">
                <a:solidFill>
                  <a:srgbClr val="FF6600"/>
                </a:solidFill>
                <a:latin typeface="Calibri Light"/>
                <a:cs typeface="Calibri Light"/>
              </a:rPr>
              <a:t> </a:t>
            </a:r>
            <a:r>
              <a:rPr sz="4400" b="0" spc="-10" dirty="0">
                <a:solidFill>
                  <a:srgbClr val="FF6600"/>
                </a:solidFill>
                <a:latin typeface="Calibri Light"/>
                <a:cs typeface="Calibri Light"/>
              </a:rPr>
              <a:t>case</a:t>
            </a:r>
            <a:r>
              <a:rPr sz="4400" b="0" spc="-15" dirty="0">
                <a:solidFill>
                  <a:srgbClr val="FF6600"/>
                </a:solidFill>
                <a:latin typeface="Calibri Light"/>
                <a:cs typeface="Calibri Light"/>
              </a:rPr>
              <a:t> </a:t>
            </a:r>
            <a:r>
              <a:rPr sz="4400" b="0" spc="-20" dirty="0">
                <a:solidFill>
                  <a:srgbClr val="FF6600"/>
                </a:solidFill>
                <a:latin typeface="Calibri Light"/>
                <a:cs typeface="Calibri Light"/>
              </a:rPr>
              <a:t>example</a:t>
            </a:r>
            <a:r>
              <a:rPr sz="4400" b="0" spc="-65" dirty="0">
                <a:solidFill>
                  <a:srgbClr val="FF6600"/>
                </a:solidFill>
                <a:latin typeface="Calibri Light"/>
                <a:cs typeface="Calibri Light"/>
              </a:rPr>
              <a:t> </a:t>
            </a:r>
            <a:r>
              <a:rPr sz="4400" b="0" dirty="0">
                <a:solidFill>
                  <a:srgbClr val="FF6600"/>
                </a:solidFill>
                <a:latin typeface="Calibri Light"/>
                <a:cs typeface="Calibri Light"/>
              </a:rPr>
              <a:t>-</a:t>
            </a:r>
            <a:r>
              <a:rPr sz="4400" b="0" spc="-10" dirty="0">
                <a:solidFill>
                  <a:srgbClr val="FF6600"/>
                </a:solidFill>
                <a:latin typeface="Calibri Light"/>
                <a:cs typeface="Calibri Light"/>
              </a:rPr>
              <a:t> </a:t>
            </a:r>
            <a:r>
              <a:rPr sz="4400" b="0" spc="-20" dirty="0">
                <a:solidFill>
                  <a:srgbClr val="FF6600"/>
                </a:solidFill>
                <a:latin typeface="Calibri Light"/>
                <a:cs typeface="Calibri Light"/>
              </a:rPr>
              <a:t>complex</a:t>
            </a:r>
            <a:endParaRPr sz="4400" dirty="0">
              <a:latin typeface="Calibri Light"/>
              <a:cs typeface="Calibri Light"/>
            </a:endParaRPr>
          </a:p>
        </p:txBody>
      </p:sp>
      <p:grpSp>
        <p:nvGrpSpPr>
          <p:cNvPr id="28" name="object 28"/>
          <p:cNvGrpSpPr/>
          <p:nvPr/>
        </p:nvGrpSpPr>
        <p:grpSpPr>
          <a:xfrm>
            <a:off x="8165592" y="1094232"/>
            <a:ext cx="668020" cy="4912360"/>
            <a:chOff x="8165592" y="1094232"/>
            <a:chExt cx="668020" cy="4912360"/>
          </a:xfrm>
        </p:grpSpPr>
        <p:pic>
          <p:nvPicPr>
            <p:cNvPr id="29" name="object 29"/>
            <p:cNvPicPr/>
            <p:nvPr/>
          </p:nvPicPr>
          <p:blipFill>
            <a:blip r:embed="rId8" cstate="print"/>
            <a:stretch>
              <a:fillRect/>
            </a:stretch>
          </p:blipFill>
          <p:spPr>
            <a:xfrm>
              <a:off x="8165592" y="1094232"/>
              <a:ext cx="667511" cy="669036"/>
            </a:xfrm>
            <a:prstGeom prst="rect">
              <a:avLst/>
            </a:prstGeom>
          </p:spPr>
        </p:pic>
        <p:pic>
          <p:nvPicPr>
            <p:cNvPr id="30" name="object 30"/>
            <p:cNvPicPr/>
            <p:nvPr/>
          </p:nvPicPr>
          <p:blipFill>
            <a:blip r:embed="rId8" cstate="print"/>
            <a:stretch>
              <a:fillRect/>
            </a:stretch>
          </p:blipFill>
          <p:spPr>
            <a:xfrm>
              <a:off x="8165592" y="1636776"/>
              <a:ext cx="667511" cy="669036"/>
            </a:xfrm>
            <a:prstGeom prst="rect">
              <a:avLst/>
            </a:prstGeom>
          </p:spPr>
        </p:pic>
        <p:pic>
          <p:nvPicPr>
            <p:cNvPr id="31" name="object 31"/>
            <p:cNvPicPr/>
            <p:nvPr/>
          </p:nvPicPr>
          <p:blipFill>
            <a:blip r:embed="rId9" cstate="print"/>
            <a:stretch>
              <a:fillRect/>
            </a:stretch>
          </p:blipFill>
          <p:spPr>
            <a:xfrm>
              <a:off x="8165592" y="1094232"/>
              <a:ext cx="667511" cy="669036"/>
            </a:xfrm>
            <a:prstGeom prst="rect">
              <a:avLst/>
            </a:prstGeom>
          </p:spPr>
        </p:pic>
        <p:pic>
          <p:nvPicPr>
            <p:cNvPr id="32" name="object 32"/>
            <p:cNvPicPr/>
            <p:nvPr/>
          </p:nvPicPr>
          <p:blipFill>
            <a:blip r:embed="rId9" cstate="print"/>
            <a:stretch>
              <a:fillRect/>
            </a:stretch>
          </p:blipFill>
          <p:spPr>
            <a:xfrm>
              <a:off x="8165592" y="1636776"/>
              <a:ext cx="667511" cy="669036"/>
            </a:xfrm>
            <a:prstGeom prst="rect">
              <a:avLst/>
            </a:prstGeom>
          </p:spPr>
        </p:pic>
        <p:pic>
          <p:nvPicPr>
            <p:cNvPr id="33" name="object 33"/>
            <p:cNvPicPr/>
            <p:nvPr/>
          </p:nvPicPr>
          <p:blipFill>
            <a:blip r:embed="rId8" cstate="print"/>
            <a:stretch>
              <a:fillRect/>
            </a:stretch>
          </p:blipFill>
          <p:spPr>
            <a:xfrm>
              <a:off x="8165592" y="4794503"/>
              <a:ext cx="667511" cy="669035"/>
            </a:xfrm>
            <a:prstGeom prst="rect">
              <a:avLst/>
            </a:prstGeom>
          </p:spPr>
        </p:pic>
        <p:pic>
          <p:nvPicPr>
            <p:cNvPr id="34" name="object 34"/>
            <p:cNvPicPr/>
            <p:nvPr/>
          </p:nvPicPr>
          <p:blipFill>
            <a:blip r:embed="rId8" cstate="print"/>
            <a:stretch>
              <a:fillRect/>
            </a:stretch>
          </p:blipFill>
          <p:spPr>
            <a:xfrm>
              <a:off x="8165592" y="5337047"/>
              <a:ext cx="667511" cy="669035"/>
            </a:xfrm>
            <a:prstGeom prst="rect">
              <a:avLst/>
            </a:prstGeom>
          </p:spPr>
        </p:pic>
        <p:pic>
          <p:nvPicPr>
            <p:cNvPr id="35" name="object 35"/>
            <p:cNvPicPr/>
            <p:nvPr/>
          </p:nvPicPr>
          <p:blipFill>
            <a:blip r:embed="rId9" cstate="print"/>
            <a:stretch>
              <a:fillRect/>
            </a:stretch>
          </p:blipFill>
          <p:spPr>
            <a:xfrm>
              <a:off x="8165592" y="4794503"/>
              <a:ext cx="667511" cy="669035"/>
            </a:xfrm>
            <a:prstGeom prst="rect">
              <a:avLst/>
            </a:prstGeom>
          </p:spPr>
        </p:pic>
        <p:pic>
          <p:nvPicPr>
            <p:cNvPr id="36" name="object 36"/>
            <p:cNvPicPr/>
            <p:nvPr/>
          </p:nvPicPr>
          <p:blipFill>
            <a:blip r:embed="rId9" cstate="print"/>
            <a:stretch>
              <a:fillRect/>
            </a:stretch>
          </p:blipFill>
          <p:spPr>
            <a:xfrm>
              <a:off x="8165592" y="5337047"/>
              <a:ext cx="667511" cy="669035"/>
            </a:xfrm>
            <a:prstGeom prst="rect">
              <a:avLst/>
            </a:prstGeom>
          </p:spPr>
        </p:pic>
        <p:sp>
          <p:nvSpPr>
            <p:cNvPr id="37" name="object 37"/>
            <p:cNvSpPr/>
            <p:nvPr/>
          </p:nvSpPr>
          <p:spPr>
            <a:xfrm>
              <a:off x="8461248" y="230581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38" name="object 38"/>
          <p:cNvGrpSpPr/>
          <p:nvPr/>
        </p:nvGrpSpPr>
        <p:grpSpPr>
          <a:xfrm>
            <a:off x="9029700" y="1094232"/>
            <a:ext cx="668020" cy="4912360"/>
            <a:chOff x="9029700" y="1094232"/>
            <a:chExt cx="668020" cy="4912360"/>
          </a:xfrm>
        </p:grpSpPr>
        <p:pic>
          <p:nvPicPr>
            <p:cNvPr id="39" name="object 39"/>
            <p:cNvPicPr/>
            <p:nvPr/>
          </p:nvPicPr>
          <p:blipFill>
            <a:blip r:embed="rId8" cstate="print"/>
            <a:stretch>
              <a:fillRect/>
            </a:stretch>
          </p:blipFill>
          <p:spPr>
            <a:xfrm>
              <a:off x="9029700" y="1094232"/>
              <a:ext cx="667511" cy="669036"/>
            </a:xfrm>
            <a:prstGeom prst="rect">
              <a:avLst/>
            </a:prstGeom>
          </p:spPr>
        </p:pic>
        <p:pic>
          <p:nvPicPr>
            <p:cNvPr id="40" name="object 40"/>
            <p:cNvPicPr/>
            <p:nvPr/>
          </p:nvPicPr>
          <p:blipFill>
            <a:blip r:embed="rId8" cstate="print"/>
            <a:stretch>
              <a:fillRect/>
            </a:stretch>
          </p:blipFill>
          <p:spPr>
            <a:xfrm>
              <a:off x="9029700" y="1636776"/>
              <a:ext cx="667511" cy="669036"/>
            </a:xfrm>
            <a:prstGeom prst="rect">
              <a:avLst/>
            </a:prstGeom>
          </p:spPr>
        </p:pic>
        <p:pic>
          <p:nvPicPr>
            <p:cNvPr id="41" name="object 41"/>
            <p:cNvPicPr/>
            <p:nvPr/>
          </p:nvPicPr>
          <p:blipFill>
            <a:blip r:embed="rId9" cstate="print"/>
            <a:stretch>
              <a:fillRect/>
            </a:stretch>
          </p:blipFill>
          <p:spPr>
            <a:xfrm>
              <a:off x="9029700" y="1094232"/>
              <a:ext cx="667511" cy="669036"/>
            </a:xfrm>
            <a:prstGeom prst="rect">
              <a:avLst/>
            </a:prstGeom>
          </p:spPr>
        </p:pic>
        <p:pic>
          <p:nvPicPr>
            <p:cNvPr id="42" name="object 42"/>
            <p:cNvPicPr/>
            <p:nvPr/>
          </p:nvPicPr>
          <p:blipFill>
            <a:blip r:embed="rId9" cstate="print"/>
            <a:stretch>
              <a:fillRect/>
            </a:stretch>
          </p:blipFill>
          <p:spPr>
            <a:xfrm>
              <a:off x="9029700" y="1636776"/>
              <a:ext cx="667511" cy="669036"/>
            </a:xfrm>
            <a:prstGeom prst="rect">
              <a:avLst/>
            </a:prstGeom>
          </p:spPr>
        </p:pic>
        <p:pic>
          <p:nvPicPr>
            <p:cNvPr id="43" name="object 43"/>
            <p:cNvPicPr/>
            <p:nvPr/>
          </p:nvPicPr>
          <p:blipFill>
            <a:blip r:embed="rId8" cstate="print"/>
            <a:stretch>
              <a:fillRect/>
            </a:stretch>
          </p:blipFill>
          <p:spPr>
            <a:xfrm>
              <a:off x="9029700" y="4794503"/>
              <a:ext cx="667511" cy="669035"/>
            </a:xfrm>
            <a:prstGeom prst="rect">
              <a:avLst/>
            </a:prstGeom>
          </p:spPr>
        </p:pic>
        <p:pic>
          <p:nvPicPr>
            <p:cNvPr id="44" name="object 44"/>
            <p:cNvPicPr/>
            <p:nvPr/>
          </p:nvPicPr>
          <p:blipFill>
            <a:blip r:embed="rId8" cstate="print"/>
            <a:stretch>
              <a:fillRect/>
            </a:stretch>
          </p:blipFill>
          <p:spPr>
            <a:xfrm>
              <a:off x="9029700" y="5337047"/>
              <a:ext cx="667511" cy="669035"/>
            </a:xfrm>
            <a:prstGeom prst="rect">
              <a:avLst/>
            </a:prstGeom>
          </p:spPr>
        </p:pic>
        <p:pic>
          <p:nvPicPr>
            <p:cNvPr id="45" name="object 45"/>
            <p:cNvPicPr/>
            <p:nvPr/>
          </p:nvPicPr>
          <p:blipFill>
            <a:blip r:embed="rId9" cstate="print"/>
            <a:stretch>
              <a:fillRect/>
            </a:stretch>
          </p:blipFill>
          <p:spPr>
            <a:xfrm>
              <a:off x="9029700" y="4794503"/>
              <a:ext cx="667511" cy="669035"/>
            </a:xfrm>
            <a:prstGeom prst="rect">
              <a:avLst/>
            </a:prstGeom>
          </p:spPr>
        </p:pic>
        <p:pic>
          <p:nvPicPr>
            <p:cNvPr id="46" name="object 46"/>
            <p:cNvPicPr/>
            <p:nvPr/>
          </p:nvPicPr>
          <p:blipFill>
            <a:blip r:embed="rId9" cstate="print"/>
            <a:stretch>
              <a:fillRect/>
            </a:stretch>
          </p:blipFill>
          <p:spPr>
            <a:xfrm>
              <a:off x="9029700" y="5337047"/>
              <a:ext cx="667511" cy="669035"/>
            </a:xfrm>
            <a:prstGeom prst="rect">
              <a:avLst/>
            </a:prstGeom>
          </p:spPr>
        </p:pic>
        <p:sp>
          <p:nvSpPr>
            <p:cNvPr id="47" name="object 47"/>
            <p:cNvSpPr/>
            <p:nvPr/>
          </p:nvSpPr>
          <p:spPr>
            <a:xfrm>
              <a:off x="9319259"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48" name="object 48"/>
          <p:cNvGrpSpPr/>
          <p:nvPr/>
        </p:nvGrpSpPr>
        <p:grpSpPr>
          <a:xfrm>
            <a:off x="10090404" y="1094232"/>
            <a:ext cx="668020" cy="4912360"/>
            <a:chOff x="10090404" y="1094232"/>
            <a:chExt cx="668020" cy="4912360"/>
          </a:xfrm>
        </p:grpSpPr>
        <p:pic>
          <p:nvPicPr>
            <p:cNvPr id="49" name="object 49"/>
            <p:cNvPicPr/>
            <p:nvPr/>
          </p:nvPicPr>
          <p:blipFill>
            <a:blip r:embed="rId8" cstate="print"/>
            <a:stretch>
              <a:fillRect/>
            </a:stretch>
          </p:blipFill>
          <p:spPr>
            <a:xfrm>
              <a:off x="10090404" y="1094232"/>
              <a:ext cx="667511" cy="669036"/>
            </a:xfrm>
            <a:prstGeom prst="rect">
              <a:avLst/>
            </a:prstGeom>
          </p:spPr>
        </p:pic>
        <p:pic>
          <p:nvPicPr>
            <p:cNvPr id="50" name="object 50"/>
            <p:cNvPicPr/>
            <p:nvPr/>
          </p:nvPicPr>
          <p:blipFill>
            <a:blip r:embed="rId8" cstate="print"/>
            <a:stretch>
              <a:fillRect/>
            </a:stretch>
          </p:blipFill>
          <p:spPr>
            <a:xfrm>
              <a:off x="10090404" y="1636776"/>
              <a:ext cx="667511" cy="669036"/>
            </a:xfrm>
            <a:prstGeom prst="rect">
              <a:avLst/>
            </a:prstGeom>
          </p:spPr>
        </p:pic>
        <p:pic>
          <p:nvPicPr>
            <p:cNvPr id="51" name="object 51"/>
            <p:cNvPicPr/>
            <p:nvPr/>
          </p:nvPicPr>
          <p:blipFill>
            <a:blip r:embed="rId9" cstate="print"/>
            <a:stretch>
              <a:fillRect/>
            </a:stretch>
          </p:blipFill>
          <p:spPr>
            <a:xfrm>
              <a:off x="10090404" y="1094232"/>
              <a:ext cx="667511" cy="669036"/>
            </a:xfrm>
            <a:prstGeom prst="rect">
              <a:avLst/>
            </a:prstGeom>
          </p:spPr>
        </p:pic>
        <p:pic>
          <p:nvPicPr>
            <p:cNvPr id="52" name="object 52"/>
            <p:cNvPicPr/>
            <p:nvPr/>
          </p:nvPicPr>
          <p:blipFill>
            <a:blip r:embed="rId9" cstate="print"/>
            <a:stretch>
              <a:fillRect/>
            </a:stretch>
          </p:blipFill>
          <p:spPr>
            <a:xfrm>
              <a:off x="10090404" y="1636776"/>
              <a:ext cx="667511" cy="669036"/>
            </a:xfrm>
            <a:prstGeom prst="rect">
              <a:avLst/>
            </a:prstGeom>
          </p:spPr>
        </p:pic>
        <p:pic>
          <p:nvPicPr>
            <p:cNvPr id="53" name="object 53"/>
            <p:cNvPicPr/>
            <p:nvPr/>
          </p:nvPicPr>
          <p:blipFill>
            <a:blip r:embed="rId8" cstate="print"/>
            <a:stretch>
              <a:fillRect/>
            </a:stretch>
          </p:blipFill>
          <p:spPr>
            <a:xfrm>
              <a:off x="10090404" y="4794503"/>
              <a:ext cx="667511" cy="669035"/>
            </a:xfrm>
            <a:prstGeom prst="rect">
              <a:avLst/>
            </a:prstGeom>
          </p:spPr>
        </p:pic>
        <p:pic>
          <p:nvPicPr>
            <p:cNvPr id="54" name="object 54"/>
            <p:cNvPicPr/>
            <p:nvPr/>
          </p:nvPicPr>
          <p:blipFill>
            <a:blip r:embed="rId8" cstate="print"/>
            <a:stretch>
              <a:fillRect/>
            </a:stretch>
          </p:blipFill>
          <p:spPr>
            <a:xfrm>
              <a:off x="10090404" y="5337047"/>
              <a:ext cx="667511" cy="669035"/>
            </a:xfrm>
            <a:prstGeom prst="rect">
              <a:avLst/>
            </a:prstGeom>
          </p:spPr>
        </p:pic>
        <p:pic>
          <p:nvPicPr>
            <p:cNvPr id="55" name="object 55"/>
            <p:cNvPicPr/>
            <p:nvPr/>
          </p:nvPicPr>
          <p:blipFill>
            <a:blip r:embed="rId9" cstate="print"/>
            <a:stretch>
              <a:fillRect/>
            </a:stretch>
          </p:blipFill>
          <p:spPr>
            <a:xfrm>
              <a:off x="10090404" y="4794503"/>
              <a:ext cx="667511" cy="669035"/>
            </a:xfrm>
            <a:prstGeom prst="rect">
              <a:avLst/>
            </a:prstGeom>
          </p:spPr>
        </p:pic>
        <p:pic>
          <p:nvPicPr>
            <p:cNvPr id="56" name="object 56"/>
            <p:cNvPicPr/>
            <p:nvPr/>
          </p:nvPicPr>
          <p:blipFill>
            <a:blip r:embed="rId9" cstate="print"/>
            <a:stretch>
              <a:fillRect/>
            </a:stretch>
          </p:blipFill>
          <p:spPr>
            <a:xfrm>
              <a:off x="10090404" y="5337047"/>
              <a:ext cx="667511" cy="669035"/>
            </a:xfrm>
            <a:prstGeom prst="rect">
              <a:avLst/>
            </a:prstGeom>
          </p:spPr>
        </p:pic>
        <p:sp>
          <p:nvSpPr>
            <p:cNvPr id="57" name="object 57"/>
            <p:cNvSpPr/>
            <p:nvPr/>
          </p:nvSpPr>
          <p:spPr>
            <a:xfrm>
              <a:off x="10386060"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58" name="object 58"/>
          <p:cNvGrpSpPr/>
          <p:nvPr/>
        </p:nvGrpSpPr>
        <p:grpSpPr>
          <a:xfrm>
            <a:off x="10934700" y="1094232"/>
            <a:ext cx="668020" cy="4912360"/>
            <a:chOff x="10934700" y="1094232"/>
            <a:chExt cx="668020" cy="4912360"/>
          </a:xfrm>
        </p:grpSpPr>
        <p:pic>
          <p:nvPicPr>
            <p:cNvPr id="59" name="object 59"/>
            <p:cNvPicPr/>
            <p:nvPr/>
          </p:nvPicPr>
          <p:blipFill>
            <a:blip r:embed="rId8" cstate="print"/>
            <a:stretch>
              <a:fillRect/>
            </a:stretch>
          </p:blipFill>
          <p:spPr>
            <a:xfrm>
              <a:off x="10934700" y="1094232"/>
              <a:ext cx="667511" cy="669036"/>
            </a:xfrm>
            <a:prstGeom prst="rect">
              <a:avLst/>
            </a:prstGeom>
          </p:spPr>
        </p:pic>
        <p:pic>
          <p:nvPicPr>
            <p:cNvPr id="60" name="object 60"/>
            <p:cNvPicPr/>
            <p:nvPr/>
          </p:nvPicPr>
          <p:blipFill>
            <a:blip r:embed="rId8" cstate="print"/>
            <a:stretch>
              <a:fillRect/>
            </a:stretch>
          </p:blipFill>
          <p:spPr>
            <a:xfrm>
              <a:off x="10934700" y="1636776"/>
              <a:ext cx="667511" cy="669036"/>
            </a:xfrm>
            <a:prstGeom prst="rect">
              <a:avLst/>
            </a:prstGeom>
          </p:spPr>
        </p:pic>
        <p:pic>
          <p:nvPicPr>
            <p:cNvPr id="61" name="object 61"/>
            <p:cNvPicPr/>
            <p:nvPr/>
          </p:nvPicPr>
          <p:blipFill>
            <a:blip r:embed="rId9" cstate="print"/>
            <a:stretch>
              <a:fillRect/>
            </a:stretch>
          </p:blipFill>
          <p:spPr>
            <a:xfrm>
              <a:off x="10934700" y="1094232"/>
              <a:ext cx="667511" cy="669036"/>
            </a:xfrm>
            <a:prstGeom prst="rect">
              <a:avLst/>
            </a:prstGeom>
          </p:spPr>
        </p:pic>
        <p:pic>
          <p:nvPicPr>
            <p:cNvPr id="62" name="object 62"/>
            <p:cNvPicPr/>
            <p:nvPr/>
          </p:nvPicPr>
          <p:blipFill>
            <a:blip r:embed="rId9" cstate="print"/>
            <a:stretch>
              <a:fillRect/>
            </a:stretch>
          </p:blipFill>
          <p:spPr>
            <a:xfrm>
              <a:off x="10934700" y="1636776"/>
              <a:ext cx="667511" cy="669036"/>
            </a:xfrm>
            <a:prstGeom prst="rect">
              <a:avLst/>
            </a:prstGeom>
          </p:spPr>
        </p:pic>
        <p:pic>
          <p:nvPicPr>
            <p:cNvPr id="63" name="object 63"/>
            <p:cNvPicPr/>
            <p:nvPr/>
          </p:nvPicPr>
          <p:blipFill>
            <a:blip r:embed="rId8" cstate="print"/>
            <a:stretch>
              <a:fillRect/>
            </a:stretch>
          </p:blipFill>
          <p:spPr>
            <a:xfrm>
              <a:off x="10934700" y="4794503"/>
              <a:ext cx="667511" cy="669035"/>
            </a:xfrm>
            <a:prstGeom prst="rect">
              <a:avLst/>
            </a:prstGeom>
          </p:spPr>
        </p:pic>
        <p:pic>
          <p:nvPicPr>
            <p:cNvPr id="64" name="object 64"/>
            <p:cNvPicPr/>
            <p:nvPr/>
          </p:nvPicPr>
          <p:blipFill>
            <a:blip r:embed="rId8" cstate="print"/>
            <a:stretch>
              <a:fillRect/>
            </a:stretch>
          </p:blipFill>
          <p:spPr>
            <a:xfrm>
              <a:off x="10934700" y="5337047"/>
              <a:ext cx="667511" cy="669035"/>
            </a:xfrm>
            <a:prstGeom prst="rect">
              <a:avLst/>
            </a:prstGeom>
          </p:spPr>
        </p:pic>
        <p:pic>
          <p:nvPicPr>
            <p:cNvPr id="65" name="object 65"/>
            <p:cNvPicPr/>
            <p:nvPr/>
          </p:nvPicPr>
          <p:blipFill>
            <a:blip r:embed="rId9" cstate="print"/>
            <a:stretch>
              <a:fillRect/>
            </a:stretch>
          </p:blipFill>
          <p:spPr>
            <a:xfrm>
              <a:off x="10934700" y="4794503"/>
              <a:ext cx="667511" cy="669035"/>
            </a:xfrm>
            <a:prstGeom prst="rect">
              <a:avLst/>
            </a:prstGeom>
          </p:spPr>
        </p:pic>
        <p:pic>
          <p:nvPicPr>
            <p:cNvPr id="66" name="object 66"/>
            <p:cNvPicPr/>
            <p:nvPr/>
          </p:nvPicPr>
          <p:blipFill>
            <a:blip r:embed="rId9" cstate="print"/>
            <a:stretch>
              <a:fillRect/>
            </a:stretch>
          </p:blipFill>
          <p:spPr>
            <a:xfrm>
              <a:off x="10934700" y="5337047"/>
              <a:ext cx="667511" cy="669035"/>
            </a:xfrm>
            <a:prstGeom prst="rect">
              <a:avLst/>
            </a:prstGeom>
          </p:spPr>
        </p:pic>
        <p:sp>
          <p:nvSpPr>
            <p:cNvPr id="67" name="object 67"/>
            <p:cNvSpPr/>
            <p:nvPr/>
          </p:nvSpPr>
          <p:spPr>
            <a:xfrm>
              <a:off x="11239500" y="2260092"/>
              <a:ext cx="76200" cy="2490470"/>
            </a:xfrm>
            <a:custGeom>
              <a:avLst/>
              <a:gdLst/>
              <a:ahLst/>
              <a:cxnLst/>
              <a:rect l="l" t="t" r="r" b="b"/>
              <a:pathLst>
                <a:path w="76200" h="2490470">
                  <a:moveTo>
                    <a:pt x="44450" y="63500"/>
                  </a:moveTo>
                  <a:lnTo>
                    <a:pt x="31750" y="63500"/>
                  </a:lnTo>
                  <a:lnTo>
                    <a:pt x="31750" y="165100"/>
                  </a:lnTo>
                  <a:lnTo>
                    <a:pt x="44450" y="165100"/>
                  </a:lnTo>
                  <a:lnTo>
                    <a:pt x="44450" y="63500"/>
                  </a:lnTo>
                  <a:close/>
                </a:path>
                <a:path w="76200" h="2490470">
                  <a:moveTo>
                    <a:pt x="38100" y="0"/>
                  </a:moveTo>
                  <a:lnTo>
                    <a:pt x="0" y="76200"/>
                  </a:lnTo>
                  <a:lnTo>
                    <a:pt x="31750" y="76200"/>
                  </a:lnTo>
                  <a:lnTo>
                    <a:pt x="31750" y="63500"/>
                  </a:lnTo>
                  <a:lnTo>
                    <a:pt x="69850" y="63500"/>
                  </a:lnTo>
                  <a:lnTo>
                    <a:pt x="38100" y="0"/>
                  </a:lnTo>
                  <a:close/>
                </a:path>
                <a:path w="76200" h="2490470">
                  <a:moveTo>
                    <a:pt x="69850" y="63500"/>
                  </a:moveTo>
                  <a:lnTo>
                    <a:pt x="44450" y="63500"/>
                  </a:lnTo>
                  <a:lnTo>
                    <a:pt x="44450" y="76200"/>
                  </a:lnTo>
                  <a:lnTo>
                    <a:pt x="76200" y="76200"/>
                  </a:lnTo>
                  <a:lnTo>
                    <a:pt x="69850" y="63500"/>
                  </a:lnTo>
                  <a:close/>
                </a:path>
                <a:path w="76200" h="2490470">
                  <a:moveTo>
                    <a:pt x="44450" y="203200"/>
                  </a:moveTo>
                  <a:lnTo>
                    <a:pt x="31750" y="203200"/>
                  </a:lnTo>
                  <a:lnTo>
                    <a:pt x="31750" y="215900"/>
                  </a:lnTo>
                  <a:lnTo>
                    <a:pt x="44450" y="215900"/>
                  </a:lnTo>
                  <a:lnTo>
                    <a:pt x="44450" y="203200"/>
                  </a:lnTo>
                  <a:close/>
                </a:path>
                <a:path w="76200" h="2490470">
                  <a:moveTo>
                    <a:pt x="44450" y="254000"/>
                  </a:moveTo>
                  <a:lnTo>
                    <a:pt x="31750" y="254000"/>
                  </a:lnTo>
                  <a:lnTo>
                    <a:pt x="31750" y="355600"/>
                  </a:lnTo>
                  <a:lnTo>
                    <a:pt x="44450" y="355600"/>
                  </a:lnTo>
                  <a:lnTo>
                    <a:pt x="44450" y="254000"/>
                  </a:lnTo>
                  <a:close/>
                </a:path>
                <a:path w="76200" h="2490470">
                  <a:moveTo>
                    <a:pt x="44450" y="393700"/>
                  </a:moveTo>
                  <a:lnTo>
                    <a:pt x="31750" y="393700"/>
                  </a:lnTo>
                  <a:lnTo>
                    <a:pt x="31750" y="406400"/>
                  </a:lnTo>
                  <a:lnTo>
                    <a:pt x="44450" y="406400"/>
                  </a:lnTo>
                  <a:lnTo>
                    <a:pt x="44450" y="393700"/>
                  </a:lnTo>
                  <a:close/>
                </a:path>
                <a:path w="76200" h="2490470">
                  <a:moveTo>
                    <a:pt x="44450" y="444500"/>
                  </a:moveTo>
                  <a:lnTo>
                    <a:pt x="31750" y="444500"/>
                  </a:lnTo>
                  <a:lnTo>
                    <a:pt x="31750" y="546100"/>
                  </a:lnTo>
                  <a:lnTo>
                    <a:pt x="44450" y="546100"/>
                  </a:lnTo>
                  <a:lnTo>
                    <a:pt x="44450" y="444500"/>
                  </a:lnTo>
                  <a:close/>
                </a:path>
                <a:path w="76200" h="2490470">
                  <a:moveTo>
                    <a:pt x="44450" y="584200"/>
                  </a:moveTo>
                  <a:lnTo>
                    <a:pt x="31750" y="584200"/>
                  </a:lnTo>
                  <a:lnTo>
                    <a:pt x="31750" y="596900"/>
                  </a:lnTo>
                  <a:lnTo>
                    <a:pt x="44450" y="596900"/>
                  </a:lnTo>
                  <a:lnTo>
                    <a:pt x="44450" y="584200"/>
                  </a:lnTo>
                  <a:close/>
                </a:path>
                <a:path w="76200" h="2490470">
                  <a:moveTo>
                    <a:pt x="44450" y="635000"/>
                  </a:moveTo>
                  <a:lnTo>
                    <a:pt x="31750" y="635000"/>
                  </a:lnTo>
                  <a:lnTo>
                    <a:pt x="31750" y="736600"/>
                  </a:lnTo>
                  <a:lnTo>
                    <a:pt x="44450" y="736600"/>
                  </a:lnTo>
                  <a:lnTo>
                    <a:pt x="44450" y="635000"/>
                  </a:lnTo>
                  <a:close/>
                </a:path>
                <a:path w="76200" h="2490470">
                  <a:moveTo>
                    <a:pt x="44450" y="774700"/>
                  </a:moveTo>
                  <a:lnTo>
                    <a:pt x="31750" y="774700"/>
                  </a:lnTo>
                  <a:lnTo>
                    <a:pt x="31750" y="787400"/>
                  </a:lnTo>
                  <a:lnTo>
                    <a:pt x="44450" y="787400"/>
                  </a:lnTo>
                  <a:lnTo>
                    <a:pt x="44450" y="774700"/>
                  </a:lnTo>
                  <a:close/>
                </a:path>
                <a:path w="76200" h="2490470">
                  <a:moveTo>
                    <a:pt x="44450" y="825500"/>
                  </a:moveTo>
                  <a:lnTo>
                    <a:pt x="31750" y="825500"/>
                  </a:lnTo>
                  <a:lnTo>
                    <a:pt x="31750" y="927100"/>
                  </a:lnTo>
                  <a:lnTo>
                    <a:pt x="44450" y="927100"/>
                  </a:lnTo>
                  <a:lnTo>
                    <a:pt x="44450" y="825500"/>
                  </a:lnTo>
                  <a:close/>
                </a:path>
                <a:path w="76200" h="2490470">
                  <a:moveTo>
                    <a:pt x="44450" y="965200"/>
                  </a:moveTo>
                  <a:lnTo>
                    <a:pt x="31750" y="965200"/>
                  </a:lnTo>
                  <a:lnTo>
                    <a:pt x="31750" y="977900"/>
                  </a:lnTo>
                  <a:lnTo>
                    <a:pt x="44450" y="977900"/>
                  </a:lnTo>
                  <a:lnTo>
                    <a:pt x="44450" y="965200"/>
                  </a:lnTo>
                  <a:close/>
                </a:path>
                <a:path w="76200" h="2490470">
                  <a:moveTo>
                    <a:pt x="44450" y="1016000"/>
                  </a:moveTo>
                  <a:lnTo>
                    <a:pt x="31750" y="1016000"/>
                  </a:lnTo>
                  <a:lnTo>
                    <a:pt x="31750" y="1117600"/>
                  </a:lnTo>
                  <a:lnTo>
                    <a:pt x="44450" y="1117600"/>
                  </a:lnTo>
                  <a:lnTo>
                    <a:pt x="44450" y="1016000"/>
                  </a:lnTo>
                  <a:close/>
                </a:path>
                <a:path w="76200" h="2490470">
                  <a:moveTo>
                    <a:pt x="44450" y="1155700"/>
                  </a:moveTo>
                  <a:lnTo>
                    <a:pt x="31750" y="1155700"/>
                  </a:lnTo>
                  <a:lnTo>
                    <a:pt x="31750" y="1168400"/>
                  </a:lnTo>
                  <a:lnTo>
                    <a:pt x="44450" y="1168400"/>
                  </a:lnTo>
                  <a:lnTo>
                    <a:pt x="44450" y="1155700"/>
                  </a:lnTo>
                  <a:close/>
                </a:path>
                <a:path w="76200" h="2490470">
                  <a:moveTo>
                    <a:pt x="44450" y="1206500"/>
                  </a:moveTo>
                  <a:lnTo>
                    <a:pt x="31750" y="1206500"/>
                  </a:lnTo>
                  <a:lnTo>
                    <a:pt x="31750" y="1308100"/>
                  </a:lnTo>
                  <a:lnTo>
                    <a:pt x="44450" y="1308100"/>
                  </a:lnTo>
                  <a:lnTo>
                    <a:pt x="44450" y="1206500"/>
                  </a:lnTo>
                  <a:close/>
                </a:path>
                <a:path w="76200" h="2490470">
                  <a:moveTo>
                    <a:pt x="44450" y="1346200"/>
                  </a:moveTo>
                  <a:lnTo>
                    <a:pt x="31750" y="1346200"/>
                  </a:lnTo>
                  <a:lnTo>
                    <a:pt x="31750" y="1358900"/>
                  </a:lnTo>
                  <a:lnTo>
                    <a:pt x="44450" y="1358900"/>
                  </a:lnTo>
                  <a:lnTo>
                    <a:pt x="44450" y="1346200"/>
                  </a:lnTo>
                  <a:close/>
                </a:path>
                <a:path w="76200" h="2490470">
                  <a:moveTo>
                    <a:pt x="44450" y="1397000"/>
                  </a:moveTo>
                  <a:lnTo>
                    <a:pt x="31750" y="1397000"/>
                  </a:lnTo>
                  <a:lnTo>
                    <a:pt x="31750" y="1498600"/>
                  </a:lnTo>
                  <a:lnTo>
                    <a:pt x="44450" y="1498600"/>
                  </a:lnTo>
                  <a:lnTo>
                    <a:pt x="44450" y="1397000"/>
                  </a:lnTo>
                  <a:close/>
                </a:path>
                <a:path w="76200" h="2490470">
                  <a:moveTo>
                    <a:pt x="44450" y="1536700"/>
                  </a:moveTo>
                  <a:lnTo>
                    <a:pt x="31750" y="1536700"/>
                  </a:lnTo>
                  <a:lnTo>
                    <a:pt x="31750" y="1549400"/>
                  </a:lnTo>
                  <a:lnTo>
                    <a:pt x="44450" y="1549400"/>
                  </a:lnTo>
                  <a:lnTo>
                    <a:pt x="44450" y="1536700"/>
                  </a:lnTo>
                  <a:close/>
                </a:path>
                <a:path w="76200" h="2490470">
                  <a:moveTo>
                    <a:pt x="44450" y="1587500"/>
                  </a:moveTo>
                  <a:lnTo>
                    <a:pt x="31750" y="1587500"/>
                  </a:lnTo>
                  <a:lnTo>
                    <a:pt x="31750" y="1689100"/>
                  </a:lnTo>
                  <a:lnTo>
                    <a:pt x="44450" y="1689100"/>
                  </a:lnTo>
                  <a:lnTo>
                    <a:pt x="44450" y="1587500"/>
                  </a:lnTo>
                  <a:close/>
                </a:path>
                <a:path w="76200" h="2490470">
                  <a:moveTo>
                    <a:pt x="44450" y="1727200"/>
                  </a:moveTo>
                  <a:lnTo>
                    <a:pt x="31750" y="1727200"/>
                  </a:lnTo>
                  <a:lnTo>
                    <a:pt x="31750" y="1739900"/>
                  </a:lnTo>
                  <a:lnTo>
                    <a:pt x="44450" y="1739900"/>
                  </a:lnTo>
                  <a:lnTo>
                    <a:pt x="44450" y="1727200"/>
                  </a:lnTo>
                  <a:close/>
                </a:path>
                <a:path w="76200" h="2490470">
                  <a:moveTo>
                    <a:pt x="44450" y="1778000"/>
                  </a:moveTo>
                  <a:lnTo>
                    <a:pt x="31750" y="1778000"/>
                  </a:lnTo>
                  <a:lnTo>
                    <a:pt x="31750" y="1879600"/>
                  </a:lnTo>
                  <a:lnTo>
                    <a:pt x="44450" y="1879600"/>
                  </a:lnTo>
                  <a:lnTo>
                    <a:pt x="44450" y="1778000"/>
                  </a:lnTo>
                  <a:close/>
                </a:path>
                <a:path w="76200" h="2490470">
                  <a:moveTo>
                    <a:pt x="44450" y="1917700"/>
                  </a:moveTo>
                  <a:lnTo>
                    <a:pt x="31750" y="1917700"/>
                  </a:lnTo>
                  <a:lnTo>
                    <a:pt x="31750" y="1930400"/>
                  </a:lnTo>
                  <a:lnTo>
                    <a:pt x="44450" y="1930400"/>
                  </a:lnTo>
                  <a:lnTo>
                    <a:pt x="44450" y="1917700"/>
                  </a:lnTo>
                  <a:close/>
                </a:path>
                <a:path w="76200" h="2490470">
                  <a:moveTo>
                    <a:pt x="44450" y="1968500"/>
                  </a:moveTo>
                  <a:lnTo>
                    <a:pt x="31750" y="1968500"/>
                  </a:lnTo>
                  <a:lnTo>
                    <a:pt x="31750" y="2070100"/>
                  </a:lnTo>
                  <a:lnTo>
                    <a:pt x="44450" y="2070100"/>
                  </a:lnTo>
                  <a:lnTo>
                    <a:pt x="44450" y="1968500"/>
                  </a:lnTo>
                  <a:close/>
                </a:path>
                <a:path w="76200" h="2490470">
                  <a:moveTo>
                    <a:pt x="44450" y="2108200"/>
                  </a:moveTo>
                  <a:lnTo>
                    <a:pt x="31750" y="2108200"/>
                  </a:lnTo>
                  <a:lnTo>
                    <a:pt x="31750" y="2120900"/>
                  </a:lnTo>
                  <a:lnTo>
                    <a:pt x="44450" y="2120900"/>
                  </a:lnTo>
                  <a:lnTo>
                    <a:pt x="44450" y="2108200"/>
                  </a:lnTo>
                  <a:close/>
                </a:path>
                <a:path w="76200" h="2490470">
                  <a:moveTo>
                    <a:pt x="44450" y="2159000"/>
                  </a:moveTo>
                  <a:lnTo>
                    <a:pt x="31750" y="2159000"/>
                  </a:lnTo>
                  <a:lnTo>
                    <a:pt x="31750" y="2260600"/>
                  </a:lnTo>
                  <a:lnTo>
                    <a:pt x="44450" y="2260600"/>
                  </a:lnTo>
                  <a:lnTo>
                    <a:pt x="44450" y="2159000"/>
                  </a:lnTo>
                  <a:close/>
                </a:path>
                <a:path w="76200" h="2490470">
                  <a:moveTo>
                    <a:pt x="44450" y="2298700"/>
                  </a:moveTo>
                  <a:lnTo>
                    <a:pt x="31750" y="2298700"/>
                  </a:lnTo>
                  <a:lnTo>
                    <a:pt x="31750" y="2311400"/>
                  </a:lnTo>
                  <a:lnTo>
                    <a:pt x="44450" y="2311400"/>
                  </a:lnTo>
                  <a:lnTo>
                    <a:pt x="44450" y="2298700"/>
                  </a:lnTo>
                  <a:close/>
                </a:path>
                <a:path w="76200" h="2490470">
                  <a:moveTo>
                    <a:pt x="31750" y="2413762"/>
                  </a:moveTo>
                  <a:lnTo>
                    <a:pt x="0" y="2413762"/>
                  </a:lnTo>
                  <a:lnTo>
                    <a:pt x="38100" y="2489962"/>
                  </a:lnTo>
                  <a:lnTo>
                    <a:pt x="69850" y="2426462"/>
                  </a:lnTo>
                  <a:lnTo>
                    <a:pt x="31750" y="2426462"/>
                  </a:lnTo>
                  <a:lnTo>
                    <a:pt x="31750" y="2413762"/>
                  </a:lnTo>
                  <a:close/>
                </a:path>
                <a:path w="76200" h="2490470">
                  <a:moveTo>
                    <a:pt x="44450" y="2349500"/>
                  </a:moveTo>
                  <a:lnTo>
                    <a:pt x="31750" y="2349500"/>
                  </a:lnTo>
                  <a:lnTo>
                    <a:pt x="31750" y="2426462"/>
                  </a:lnTo>
                  <a:lnTo>
                    <a:pt x="44450" y="2426462"/>
                  </a:lnTo>
                  <a:lnTo>
                    <a:pt x="44450" y="2349500"/>
                  </a:lnTo>
                  <a:close/>
                </a:path>
                <a:path w="76200" h="2490470">
                  <a:moveTo>
                    <a:pt x="76200" y="2413762"/>
                  </a:moveTo>
                  <a:lnTo>
                    <a:pt x="44450" y="2413762"/>
                  </a:lnTo>
                  <a:lnTo>
                    <a:pt x="44450" y="2426462"/>
                  </a:lnTo>
                  <a:lnTo>
                    <a:pt x="69850" y="2426462"/>
                  </a:lnTo>
                  <a:lnTo>
                    <a:pt x="76200" y="2413762"/>
                  </a:lnTo>
                  <a:close/>
                </a:path>
              </a:pathLst>
            </a:custGeom>
            <a:solidFill>
              <a:srgbClr val="E84B21"/>
            </a:solidFill>
          </p:spPr>
          <p:txBody>
            <a:bodyPr wrap="square" lIns="0" tIns="0" rIns="0" bIns="0" rtlCol="0"/>
            <a:lstStyle/>
            <a:p>
              <a:endParaRPr/>
            </a:p>
          </p:txBody>
        </p:sp>
      </p:grpSp>
      <p:grpSp>
        <p:nvGrpSpPr>
          <p:cNvPr id="68" name="object 68"/>
          <p:cNvGrpSpPr/>
          <p:nvPr/>
        </p:nvGrpSpPr>
        <p:grpSpPr>
          <a:xfrm>
            <a:off x="3601211" y="1094232"/>
            <a:ext cx="4464050" cy="4919980"/>
            <a:chOff x="3601211" y="1094232"/>
            <a:chExt cx="4464050" cy="4919980"/>
          </a:xfrm>
        </p:grpSpPr>
        <p:pic>
          <p:nvPicPr>
            <p:cNvPr id="69" name="object 69"/>
            <p:cNvPicPr/>
            <p:nvPr/>
          </p:nvPicPr>
          <p:blipFill>
            <a:blip r:embed="rId8" cstate="print"/>
            <a:stretch>
              <a:fillRect/>
            </a:stretch>
          </p:blipFill>
          <p:spPr>
            <a:xfrm>
              <a:off x="3601211" y="2630424"/>
              <a:ext cx="1219200" cy="1219200"/>
            </a:xfrm>
            <a:prstGeom prst="rect">
              <a:avLst/>
            </a:prstGeom>
          </p:spPr>
        </p:pic>
        <p:pic>
          <p:nvPicPr>
            <p:cNvPr id="70" name="object 70"/>
            <p:cNvPicPr/>
            <p:nvPr/>
          </p:nvPicPr>
          <p:blipFill>
            <a:blip r:embed="rId10" cstate="print"/>
            <a:stretch>
              <a:fillRect/>
            </a:stretch>
          </p:blipFill>
          <p:spPr>
            <a:xfrm>
              <a:off x="4399787" y="3137916"/>
              <a:ext cx="403860" cy="403860"/>
            </a:xfrm>
            <a:prstGeom prst="rect">
              <a:avLst/>
            </a:prstGeom>
          </p:spPr>
        </p:pic>
        <p:pic>
          <p:nvPicPr>
            <p:cNvPr id="71" name="object 71"/>
            <p:cNvPicPr/>
            <p:nvPr/>
          </p:nvPicPr>
          <p:blipFill>
            <a:blip r:embed="rId11" cstate="print"/>
            <a:stretch>
              <a:fillRect/>
            </a:stretch>
          </p:blipFill>
          <p:spPr>
            <a:xfrm>
              <a:off x="6713219" y="1094232"/>
              <a:ext cx="1219200" cy="1219200"/>
            </a:xfrm>
            <a:prstGeom prst="rect">
              <a:avLst/>
            </a:prstGeom>
          </p:spPr>
        </p:pic>
        <p:sp>
          <p:nvSpPr>
            <p:cNvPr id="72" name="object 72"/>
            <p:cNvSpPr/>
            <p:nvPr/>
          </p:nvSpPr>
          <p:spPr>
            <a:xfrm>
              <a:off x="4820412" y="1665731"/>
              <a:ext cx="2025014" cy="3777615"/>
            </a:xfrm>
            <a:custGeom>
              <a:avLst/>
              <a:gdLst/>
              <a:ahLst/>
              <a:cxnLst/>
              <a:rect l="l" t="t" r="r" b="b"/>
              <a:pathLst>
                <a:path w="2025015" h="3777615">
                  <a:moveTo>
                    <a:pt x="165100" y="1567307"/>
                  </a:moveTo>
                  <a:lnTo>
                    <a:pt x="76200" y="1567307"/>
                  </a:lnTo>
                  <a:lnTo>
                    <a:pt x="76200" y="1536192"/>
                  </a:lnTo>
                  <a:lnTo>
                    <a:pt x="76200" y="1535557"/>
                  </a:lnTo>
                  <a:lnTo>
                    <a:pt x="0" y="1573657"/>
                  </a:lnTo>
                  <a:lnTo>
                    <a:pt x="635" y="1573974"/>
                  </a:lnTo>
                  <a:lnTo>
                    <a:pt x="0" y="1574292"/>
                  </a:lnTo>
                  <a:lnTo>
                    <a:pt x="76200" y="1612392"/>
                  </a:lnTo>
                  <a:lnTo>
                    <a:pt x="76200" y="1611757"/>
                  </a:lnTo>
                  <a:lnTo>
                    <a:pt x="76200" y="1580642"/>
                  </a:lnTo>
                  <a:lnTo>
                    <a:pt x="165100" y="1580642"/>
                  </a:lnTo>
                  <a:lnTo>
                    <a:pt x="165100" y="1580007"/>
                  </a:lnTo>
                  <a:lnTo>
                    <a:pt x="165100" y="1567942"/>
                  </a:lnTo>
                  <a:lnTo>
                    <a:pt x="165100" y="1567307"/>
                  </a:lnTo>
                  <a:close/>
                </a:path>
                <a:path w="2025015" h="3777615">
                  <a:moveTo>
                    <a:pt x="215900" y="1567307"/>
                  </a:moveTo>
                  <a:lnTo>
                    <a:pt x="203200" y="1567307"/>
                  </a:lnTo>
                  <a:lnTo>
                    <a:pt x="203200" y="1567942"/>
                  </a:lnTo>
                  <a:lnTo>
                    <a:pt x="203200" y="1580007"/>
                  </a:lnTo>
                  <a:lnTo>
                    <a:pt x="203200" y="1580642"/>
                  </a:lnTo>
                  <a:lnTo>
                    <a:pt x="215900" y="1580642"/>
                  </a:lnTo>
                  <a:lnTo>
                    <a:pt x="215900" y="1580007"/>
                  </a:lnTo>
                  <a:lnTo>
                    <a:pt x="215900" y="1567942"/>
                  </a:lnTo>
                  <a:lnTo>
                    <a:pt x="215900" y="1567307"/>
                  </a:lnTo>
                  <a:close/>
                </a:path>
                <a:path w="2025015" h="3777615">
                  <a:moveTo>
                    <a:pt x="266700" y="1567307"/>
                  </a:moveTo>
                  <a:lnTo>
                    <a:pt x="254000" y="1567307"/>
                  </a:lnTo>
                  <a:lnTo>
                    <a:pt x="254000" y="1567942"/>
                  </a:lnTo>
                  <a:lnTo>
                    <a:pt x="254000" y="1580007"/>
                  </a:lnTo>
                  <a:lnTo>
                    <a:pt x="254000" y="1580642"/>
                  </a:lnTo>
                  <a:lnTo>
                    <a:pt x="266700" y="1580642"/>
                  </a:lnTo>
                  <a:lnTo>
                    <a:pt x="266700" y="1580007"/>
                  </a:lnTo>
                  <a:lnTo>
                    <a:pt x="266700" y="1567942"/>
                  </a:lnTo>
                  <a:lnTo>
                    <a:pt x="266700" y="1567307"/>
                  </a:lnTo>
                  <a:close/>
                </a:path>
                <a:path w="2025015" h="3777615">
                  <a:moveTo>
                    <a:pt x="406400" y="1567307"/>
                  </a:moveTo>
                  <a:lnTo>
                    <a:pt x="304800" y="1567307"/>
                  </a:lnTo>
                  <a:lnTo>
                    <a:pt x="304800" y="1567942"/>
                  </a:lnTo>
                  <a:lnTo>
                    <a:pt x="304800" y="1580007"/>
                  </a:lnTo>
                  <a:lnTo>
                    <a:pt x="304800" y="1580642"/>
                  </a:lnTo>
                  <a:lnTo>
                    <a:pt x="406400" y="1580642"/>
                  </a:lnTo>
                  <a:lnTo>
                    <a:pt x="406400" y="1580007"/>
                  </a:lnTo>
                  <a:lnTo>
                    <a:pt x="406400" y="1567942"/>
                  </a:lnTo>
                  <a:lnTo>
                    <a:pt x="406400" y="1567307"/>
                  </a:lnTo>
                  <a:close/>
                </a:path>
                <a:path w="2025015" h="3777615">
                  <a:moveTo>
                    <a:pt x="457200" y="1567307"/>
                  </a:moveTo>
                  <a:lnTo>
                    <a:pt x="444500" y="1567307"/>
                  </a:lnTo>
                  <a:lnTo>
                    <a:pt x="444500" y="1567942"/>
                  </a:lnTo>
                  <a:lnTo>
                    <a:pt x="444500" y="1580007"/>
                  </a:lnTo>
                  <a:lnTo>
                    <a:pt x="444500" y="1580642"/>
                  </a:lnTo>
                  <a:lnTo>
                    <a:pt x="457200" y="1580642"/>
                  </a:lnTo>
                  <a:lnTo>
                    <a:pt x="457200" y="1580007"/>
                  </a:lnTo>
                  <a:lnTo>
                    <a:pt x="457200" y="1567942"/>
                  </a:lnTo>
                  <a:lnTo>
                    <a:pt x="457200" y="1567307"/>
                  </a:lnTo>
                  <a:close/>
                </a:path>
                <a:path w="2025015" h="3777615">
                  <a:moveTo>
                    <a:pt x="508000" y="1567307"/>
                  </a:moveTo>
                  <a:lnTo>
                    <a:pt x="495300" y="1567307"/>
                  </a:lnTo>
                  <a:lnTo>
                    <a:pt x="495300" y="1567942"/>
                  </a:lnTo>
                  <a:lnTo>
                    <a:pt x="495300" y="1580007"/>
                  </a:lnTo>
                  <a:lnTo>
                    <a:pt x="495300" y="1580642"/>
                  </a:lnTo>
                  <a:lnTo>
                    <a:pt x="508000" y="1580642"/>
                  </a:lnTo>
                  <a:lnTo>
                    <a:pt x="508000" y="1580007"/>
                  </a:lnTo>
                  <a:lnTo>
                    <a:pt x="508000" y="1567942"/>
                  </a:lnTo>
                  <a:lnTo>
                    <a:pt x="508000" y="1567307"/>
                  </a:lnTo>
                  <a:close/>
                </a:path>
                <a:path w="2025015" h="3777615">
                  <a:moveTo>
                    <a:pt x="647700" y="1567307"/>
                  </a:moveTo>
                  <a:lnTo>
                    <a:pt x="546100" y="1567307"/>
                  </a:lnTo>
                  <a:lnTo>
                    <a:pt x="546100" y="1567942"/>
                  </a:lnTo>
                  <a:lnTo>
                    <a:pt x="546100" y="1580007"/>
                  </a:lnTo>
                  <a:lnTo>
                    <a:pt x="546100" y="1580642"/>
                  </a:lnTo>
                  <a:lnTo>
                    <a:pt x="647700" y="1580642"/>
                  </a:lnTo>
                  <a:lnTo>
                    <a:pt x="647700" y="1580007"/>
                  </a:lnTo>
                  <a:lnTo>
                    <a:pt x="647700" y="1567942"/>
                  </a:lnTo>
                  <a:lnTo>
                    <a:pt x="647700" y="1567307"/>
                  </a:lnTo>
                  <a:close/>
                </a:path>
                <a:path w="2025015" h="3777615">
                  <a:moveTo>
                    <a:pt x="698500" y="1567307"/>
                  </a:moveTo>
                  <a:lnTo>
                    <a:pt x="685800" y="1567307"/>
                  </a:lnTo>
                  <a:lnTo>
                    <a:pt x="685800" y="1567942"/>
                  </a:lnTo>
                  <a:lnTo>
                    <a:pt x="685800" y="1580007"/>
                  </a:lnTo>
                  <a:lnTo>
                    <a:pt x="685800" y="1580642"/>
                  </a:lnTo>
                  <a:lnTo>
                    <a:pt x="698500" y="1580642"/>
                  </a:lnTo>
                  <a:lnTo>
                    <a:pt x="698500" y="1580007"/>
                  </a:lnTo>
                  <a:lnTo>
                    <a:pt x="698500" y="1567942"/>
                  </a:lnTo>
                  <a:lnTo>
                    <a:pt x="698500" y="1567307"/>
                  </a:lnTo>
                  <a:close/>
                </a:path>
                <a:path w="2025015" h="3777615">
                  <a:moveTo>
                    <a:pt x="749300" y="1567307"/>
                  </a:moveTo>
                  <a:lnTo>
                    <a:pt x="736600" y="1567307"/>
                  </a:lnTo>
                  <a:lnTo>
                    <a:pt x="736600" y="1567942"/>
                  </a:lnTo>
                  <a:lnTo>
                    <a:pt x="736600" y="1580007"/>
                  </a:lnTo>
                  <a:lnTo>
                    <a:pt x="736600" y="1580642"/>
                  </a:lnTo>
                  <a:lnTo>
                    <a:pt x="749300" y="1580642"/>
                  </a:lnTo>
                  <a:lnTo>
                    <a:pt x="749300" y="1580007"/>
                  </a:lnTo>
                  <a:lnTo>
                    <a:pt x="749300" y="1567942"/>
                  </a:lnTo>
                  <a:lnTo>
                    <a:pt x="749300" y="1567307"/>
                  </a:lnTo>
                  <a:close/>
                </a:path>
                <a:path w="2025015" h="3777615">
                  <a:moveTo>
                    <a:pt x="889000" y="1567307"/>
                  </a:moveTo>
                  <a:lnTo>
                    <a:pt x="787400" y="1567307"/>
                  </a:lnTo>
                  <a:lnTo>
                    <a:pt x="787400" y="1567942"/>
                  </a:lnTo>
                  <a:lnTo>
                    <a:pt x="787400" y="1580007"/>
                  </a:lnTo>
                  <a:lnTo>
                    <a:pt x="787400" y="1580642"/>
                  </a:lnTo>
                  <a:lnTo>
                    <a:pt x="889000" y="1580642"/>
                  </a:lnTo>
                  <a:lnTo>
                    <a:pt x="889000" y="1580007"/>
                  </a:lnTo>
                  <a:lnTo>
                    <a:pt x="889000" y="1567942"/>
                  </a:lnTo>
                  <a:lnTo>
                    <a:pt x="889000" y="1567307"/>
                  </a:lnTo>
                  <a:close/>
                </a:path>
                <a:path w="2025015" h="3777615">
                  <a:moveTo>
                    <a:pt x="939800" y="1567307"/>
                  </a:moveTo>
                  <a:lnTo>
                    <a:pt x="927100" y="1567307"/>
                  </a:lnTo>
                  <a:lnTo>
                    <a:pt x="927100" y="1567942"/>
                  </a:lnTo>
                  <a:lnTo>
                    <a:pt x="927100" y="1580007"/>
                  </a:lnTo>
                  <a:lnTo>
                    <a:pt x="927100" y="1580642"/>
                  </a:lnTo>
                  <a:lnTo>
                    <a:pt x="939800" y="1580642"/>
                  </a:lnTo>
                  <a:lnTo>
                    <a:pt x="939800" y="1580007"/>
                  </a:lnTo>
                  <a:lnTo>
                    <a:pt x="939800" y="1567942"/>
                  </a:lnTo>
                  <a:lnTo>
                    <a:pt x="939800" y="1567307"/>
                  </a:lnTo>
                  <a:close/>
                </a:path>
                <a:path w="2025015" h="3777615">
                  <a:moveTo>
                    <a:pt x="946658" y="3732784"/>
                  </a:moveTo>
                  <a:lnTo>
                    <a:pt x="933958" y="3732784"/>
                  </a:lnTo>
                  <a:lnTo>
                    <a:pt x="933958" y="3745611"/>
                  </a:lnTo>
                  <a:lnTo>
                    <a:pt x="946531" y="3745611"/>
                  </a:lnTo>
                  <a:lnTo>
                    <a:pt x="946531" y="3739134"/>
                  </a:lnTo>
                  <a:lnTo>
                    <a:pt x="946658" y="3739261"/>
                  </a:lnTo>
                  <a:lnTo>
                    <a:pt x="946658" y="3732911"/>
                  </a:lnTo>
                  <a:lnTo>
                    <a:pt x="946658" y="3732784"/>
                  </a:lnTo>
                  <a:close/>
                </a:path>
                <a:path w="2025015" h="3777615">
                  <a:moveTo>
                    <a:pt x="946658" y="3593084"/>
                  </a:moveTo>
                  <a:lnTo>
                    <a:pt x="933958" y="3593084"/>
                  </a:lnTo>
                  <a:lnTo>
                    <a:pt x="933958" y="3694684"/>
                  </a:lnTo>
                  <a:lnTo>
                    <a:pt x="946658" y="3694684"/>
                  </a:lnTo>
                  <a:lnTo>
                    <a:pt x="946658" y="3593084"/>
                  </a:lnTo>
                  <a:close/>
                </a:path>
                <a:path w="2025015" h="3777615">
                  <a:moveTo>
                    <a:pt x="946658" y="3542296"/>
                  </a:moveTo>
                  <a:lnTo>
                    <a:pt x="933958" y="3542296"/>
                  </a:lnTo>
                  <a:lnTo>
                    <a:pt x="933958" y="3554996"/>
                  </a:lnTo>
                  <a:lnTo>
                    <a:pt x="946658" y="3554996"/>
                  </a:lnTo>
                  <a:lnTo>
                    <a:pt x="946658" y="3542296"/>
                  </a:lnTo>
                  <a:close/>
                </a:path>
                <a:path w="2025015" h="3777615">
                  <a:moveTo>
                    <a:pt x="946658" y="3491484"/>
                  </a:moveTo>
                  <a:lnTo>
                    <a:pt x="933958" y="3491484"/>
                  </a:lnTo>
                  <a:lnTo>
                    <a:pt x="933958" y="3504184"/>
                  </a:lnTo>
                  <a:lnTo>
                    <a:pt x="946658" y="3504184"/>
                  </a:lnTo>
                  <a:lnTo>
                    <a:pt x="946658" y="3491484"/>
                  </a:lnTo>
                  <a:close/>
                </a:path>
                <a:path w="2025015" h="3777615">
                  <a:moveTo>
                    <a:pt x="946658" y="3351784"/>
                  </a:moveTo>
                  <a:lnTo>
                    <a:pt x="933958" y="3351784"/>
                  </a:lnTo>
                  <a:lnTo>
                    <a:pt x="933958" y="3453384"/>
                  </a:lnTo>
                  <a:lnTo>
                    <a:pt x="946658" y="3453384"/>
                  </a:lnTo>
                  <a:lnTo>
                    <a:pt x="946658" y="3351784"/>
                  </a:lnTo>
                  <a:close/>
                </a:path>
                <a:path w="2025015" h="3777615">
                  <a:moveTo>
                    <a:pt x="946658" y="3300984"/>
                  </a:moveTo>
                  <a:lnTo>
                    <a:pt x="933958" y="3300984"/>
                  </a:lnTo>
                  <a:lnTo>
                    <a:pt x="933958" y="3313684"/>
                  </a:lnTo>
                  <a:lnTo>
                    <a:pt x="946658" y="3313684"/>
                  </a:lnTo>
                  <a:lnTo>
                    <a:pt x="946658" y="3300984"/>
                  </a:lnTo>
                  <a:close/>
                </a:path>
                <a:path w="2025015" h="3777615">
                  <a:moveTo>
                    <a:pt x="946658" y="3250184"/>
                  </a:moveTo>
                  <a:lnTo>
                    <a:pt x="933958" y="3250184"/>
                  </a:lnTo>
                  <a:lnTo>
                    <a:pt x="933958" y="3262884"/>
                  </a:lnTo>
                  <a:lnTo>
                    <a:pt x="946658" y="3262884"/>
                  </a:lnTo>
                  <a:lnTo>
                    <a:pt x="946658" y="3250184"/>
                  </a:lnTo>
                  <a:close/>
                </a:path>
                <a:path w="2025015" h="3777615">
                  <a:moveTo>
                    <a:pt x="946658" y="3110484"/>
                  </a:moveTo>
                  <a:lnTo>
                    <a:pt x="933958" y="3110484"/>
                  </a:lnTo>
                  <a:lnTo>
                    <a:pt x="933958" y="3212084"/>
                  </a:lnTo>
                  <a:lnTo>
                    <a:pt x="946658" y="3212084"/>
                  </a:lnTo>
                  <a:lnTo>
                    <a:pt x="946658" y="3110484"/>
                  </a:lnTo>
                  <a:close/>
                </a:path>
                <a:path w="2025015" h="3777615">
                  <a:moveTo>
                    <a:pt x="946658" y="3059684"/>
                  </a:moveTo>
                  <a:lnTo>
                    <a:pt x="933958" y="3059684"/>
                  </a:lnTo>
                  <a:lnTo>
                    <a:pt x="933958" y="3072384"/>
                  </a:lnTo>
                  <a:lnTo>
                    <a:pt x="946658" y="3072384"/>
                  </a:lnTo>
                  <a:lnTo>
                    <a:pt x="946658" y="3059684"/>
                  </a:lnTo>
                  <a:close/>
                </a:path>
                <a:path w="2025015" h="3777615">
                  <a:moveTo>
                    <a:pt x="946658" y="3008884"/>
                  </a:moveTo>
                  <a:lnTo>
                    <a:pt x="933958" y="3008884"/>
                  </a:lnTo>
                  <a:lnTo>
                    <a:pt x="933958" y="3021584"/>
                  </a:lnTo>
                  <a:lnTo>
                    <a:pt x="946658" y="3021584"/>
                  </a:lnTo>
                  <a:lnTo>
                    <a:pt x="946658" y="3008884"/>
                  </a:lnTo>
                  <a:close/>
                </a:path>
                <a:path w="2025015" h="3777615">
                  <a:moveTo>
                    <a:pt x="946658" y="2869184"/>
                  </a:moveTo>
                  <a:lnTo>
                    <a:pt x="933958" y="2869184"/>
                  </a:lnTo>
                  <a:lnTo>
                    <a:pt x="933958" y="2970784"/>
                  </a:lnTo>
                  <a:lnTo>
                    <a:pt x="946658" y="2970784"/>
                  </a:lnTo>
                  <a:lnTo>
                    <a:pt x="946658" y="2869184"/>
                  </a:lnTo>
                  <a:close/>
                </a:path>
                <a:path w="2025015" h="3777615">
                  <a:moveTo>
                    <a:pt x="946658" y="2818384"/>
                  </a:moveTo>
                  <a:lnTo>
                    <a:pt x="933958" y="2818384"/>
                  </a:lnTo>
                  <a:lnTo>
                    <a:pt x="933958" y="2831084"/>
                  </a:lnTo>
                  <a:lnTo>
                    <a:pt x="946658" y="2831084"/>
                  </a:lnTo>
                  <a:lnTo>
                    <a:pt x="946658" y="2818384"/>
                  </a:lnTo>
                  <a:close/>
                </a:path>
                <a:path w="2025015" h="3777615">
                  <a:moveTo>
                    <a:pt x="946658" y="2767584"/>
                  </a:moveTo>
                  <a:lnTo>
                    <a:pt x="933958" y="2767584"/>
                  </a:lnTo>
                  <a:lnTo>
                    <a:pt x="933958" y="2780284"/>
                  </a:lnTo>
                  <a:lnTo>
                    <a:pt x="946658" y="2780284"/>
                  </a:lnTo>
                  <a:lnTo>
                    <a:pt x="946658" y="2767584"/>
                  </a:lnTo>
                  <a:close/>
                </a:path>
                <a:path w="2025015" h="3777615">
                  <a:moveTo>
                    <a:pt x="946658" y="2627884"/>
                  </a:moveTo>
                  <a:lnTo>
                    <a:pt x="933958" y="2627884"/>
                  </a:lnTo>
                  <a:lnTo>
                    <a:pt x="933958" y="2729484"/>
                  </a:lnTo>
                  <a:lnTo>
                    <a:pt x="946658" y="2729484"/>
                  </a:lnTo>
                  <a:lnTo>
                    <a:pt x="946658" y="2627884"/>
                  </a:lnTo>
                  <a:close/>
                </a:path>
                <a:path w="2025015" h="3777615">
                  <a:moveTo>
                    <a:pt x="946658" y="2577084"/>
                  </a:moveTo>
                  <a:lnTo>
                    <a:pt x="933958" y="2577084"/>
                  </a:lnTo>
                  <a:lnTo>
                    <a:pt x="933958" y="2589784"/>
                  </a:lnTo>
                  <a:lnTo>
                    <a:pt x="946658" y="2589784"/>
                  </a:lnTo>
                  <a:lnTo>
                    <a:pt x="946658" y="2577084"/>
                  </a:lnTo>
                  <a:close/>
                </a:path>
                <a:path w="2025015" h="3777615">
                  <a:moveTo>
                    <a:pt x="946658" y="2526284"/>
                  </a:moveTo>
                  <a:lnTo>
                    <a:pt x="933958" y="2526284"/>
                  </a:lnTo>
                  <a:lnTo>
                    <a:pt x="933958" y="2538984"/>
                  </a:lnTo>
                  <a:lnTo>
                    <a:pt x="946658" y="2538984"/>
                  </a:lnTo>
                  <a:lnTo>
                    <a:pt x="946658" y="2526284"/>
                  </a:lnTo>
                  <a:close/>
                </a:path>
                <a:path w="2025015" h="3777615">
                  <a:moveTo>
                    <a:pt x="946658" y="2386584"/>
                  </a:moveTo>
                  <a:lnTo>
                    <a:pt x="933958" y="2386584"/>
                  </a:lnTo>
                  <a:lnTo>
                    <a:pt x="933958" y="2488184"/>
                  </a:lnTo>
                  <a:lnTo>
                    <a:pt x="946658" y="2488184"/>
                  </a:lnTo>
                  <a:lnTo>
                    <a:pt x="946658" y="2386584"/>
                  </a:lnTo>
                  <a:close/>
                </a:path>
                <a:path w="2025015" h="3777615">
                  <a:moveTo>
                    <a:pt x="946658" y="2335784"/>
                  </a:moveTo>
                  <a:lnTo>
                    <a:pt x="933958" y="2335784"/>
                  </a:lnTo>
                  <a:lnTo>
                    <a:pt x="933958" y="2348484"/>
                  </a:lnTo>
                  <a:lnTo>
                    <a:pt x="946658" y="2348484"/>
                  </a:lnTo>
                  <a:lnTo>
                    <a:pt x="946658" y="2335784"/>
                  </a:lnTo>
                  <a:close/>
                </a:path>
                <a:path w="2025015" h="3777615">
                  <a:moveTo>
                    <a:pt x="946658" y="2284984"/>
                  </a:moveTo>
                  <a:lnTo>
                    <a:pt x="933958" y="2284984"/>
                  </a:lnTo>
                  <a:lnTo>
                    <a:pt x="933958" y="2297684"/>
                  </a:lnTo>
                  <a:lnTo>
                    <a:pt x="946658" y="2297684"/>
                  </a:lnTo>
                  <a:lnTo>
                    <a:pt x="946658" y="2284984"/>
                  </a:lnTo>
                  <a:close/>
                </a:path>
                <a:path w="2025015" h="3777615">
                  <a:moveTo>
                    <a:pt x="946658" y="2145284"/>
                  </a:moveTo>
                  <a:lnTo>
                    <a:pt x="933958" y="2145284"/>
                  </a:lnTo>
                  <a:lnTo>
                    <a:pt x="933958" y="2246884"/>
                  </a:lnTo>
                  <a:lnTo>
                    <a:pt x="946658" y="2246884"/>
                  </a:lnTo>
                  <a:lnTo>
                    <a:pt x="946658" y="2145284"/>
                  </a:lnTo>
                  <a:close/>
                </a:path>
                <a:path w="2025015" h="3777615">
                  <a:moveTo>
                    <a:pt x="946658" y="2094484"/>
                  </a:moveTo>
                  <a:lnTo>
                    <a:pt x="933958" y="2094484"/>
                  </a:lnTo>
                  <a:lnTo>
                    <a:pt x="933958" y="2107184"/>
                  </a:lnTo>
                  <a:lnTo>
                    <a:pt x="946658" y="2107184"/>
                  </a:lnTo>
                  <a:lnTo>
                    <a:pt x="946658" y="2094484"/>
                  </a:lnTo>
                  <a:close/>
                </a:path>
                <a:path w="2025015" h="3777615">
                  <a:moveTo>
                    <a:pt x="946658" y="2043684"/>
                  </a:moveTo>
                  <a:lnTo>
                    <a:pt x="933958" y="2043684"/>
                  </a:lnTo>
                  <a:lnTo>
                    <a:pt x="933958" y="2056384"/>
                  </a:lnTo>
                  <a:lnTo>
                    <a:pt x="946658" y="2056384"/>
                  </a:lnTo>
                  <a:lnTo>
                    <a:pt x="946658" y="2043684"/>
                  </a:lnTo>
                  <a:close/>
                </a:path>
                <a:path w="2025015" h="3777615">
                  <a:moveTo>
                    <a:pt x="946658" y="1903984"/>
                  </a:moveTo>
                  <a:lnTo>
                    <a:pt x="933958" y="1903984"/>
                  </a:lnTo>
                  <a:lnTo>
                    <a:pt x="933958" y="2005584"/>
                  </a:lnTo>
                  <a:lnTo>
                    <a:pt x="946658" y="2005584"/>
                  </a:lnTo>
                  <a:lnTo>
                    <a:pt x="946658" y="1903984"/>
                  </a:lnTo>
                  <a:close/>
                </a:path>
                <a:path w="2025015" h="3777615">
                  <a:moveTo>
                    <a:pt x="946658" y="1853184"/>
                  </a:moveTo>
                  <a:lnTo>
                    <a:pt x="933958" y="1853184"/>
                  </a:lnTo>
                  <a:lnTo>
                    <a:pt x="933958" y="1865884"/>
                  </a:lnTo>
                  <a:lnTo>
                    <a:pt x="946658" y="1865884"/>
                  </a:lnTo>
                  <a:lnTo>
                    <a:pt x="946658" y="1853184"/>
                  </a:lnTo>
                  <a:close/>
                </a:path>
                <a:path w="2025015" h="3777615">
                  <a:moveTo>
                    <a:pt x="946658" y="1802384"/>
                  </a:moveTo>
                  <a:lnTo>
                    <a:pt x="933958" y="1802384"/>
                  </a:lnTo>
                  <a:lnTo>
                    <a:pt x="933958" y="1815084"/>
                  </a:lnTo>
                  <a:lnTo>
                    <a:pt x="946658" y="1815084"/>
                  </a:lnTo>
                  <a:lnTo>
                    <a:pt x="946658" y="1802384"/>
                  </a:lnTo>
                  <a:close/>
                </a:path>
                <a:path w="2025015" h="3777615">
                  <a:moveTo>
                    <a:pt x="946658" y="1662684"/>
                  </a:moveTo>
                  <a:lnTo>
                    <a:pt x="933958" y="1662684"/>
                  </a:lnTo>
                  <a:lnTo>
                    <a:pt x="933958" y="1764284"/>
                  </a:lnTo>
                  <a:lnTo>
                    <a:pt x="946658" y="1764284"/>
                  </a:lnTo>
                  <a:lnTo>
                    <a:pt x="946658" y="1662684"/>
                  </a:lnTo>
                  <a:close/>
                </a:path>
                <a:path w="2025015" h="3777615">
                  <a:moveTo>
                    <a:pt x="946658" y="1611884"/>
                  </a:moveTo>
                  <a:lnTo>
                    <a:pt x="933958" y="1611884"/>
                  </a:lnTo>
                  <a:lnTo>
                    <a:pt x="933958" y="1624584"/>
                  </a:lnTo>
                  <a:lnTo>
                    <a:pt x="946658" y="1624584"/>
                  </a:lnTo>
                  <a:lnTo>
                    <a:pt x="946658" y="1611884"/>
                  </a:lnTo>
                  <a:close/>
                </a:path>
                <a:path w="2025015" h="3777615">
                  <a:moveTo>
                    <a:pt x="952246" y="1528953"/>
                  </a:moveTo>
                  <a:lnTo>
                    <a:pt x="939546" y="1528953"/>
                  </a:lnTo>
                  <a:lnTo>
                    <a:pt x="939546" y="1541653"/>
                  </a:lnTo>
                  <a:lnTo>
                    <a:pt x="952246" y="1541653"/>
                  </a:lnTo>
                  <a:lnTo>
                    <a:pt x="952246" y="1528953"/>
                  </a:lnTo>
                  <a:close/>
                </a:path>
                <a:path w="2025015" h="3777615">
                  <a:moveTo>
                    <a:pt x="952246" y="1389253"/>
                  </a:moveTo>
                  <a:lnTo>
                    <a:pt x="939546" y="1389253"/>
                  </a:lnTo>
                  <a:lnTo>
                    <a:pt x="939546" y="1490853"/>
                  </a:lnTo>
                  <a:lnTo>
                    <a:pt x="952246" y="1490853"/>
                  </a:lnTo>
                  <a:lnTo>
                    <a:pt x="952246" y="1389253"/>
                  </a:lnTo>
                  <a:close/>
                </a:path>
                <a:path w="2025015" h="3777615">
                  <a:moveTo>
                    <a:pt x="952246" y="1338453"/>
                  </a:moveTo>
                  <a:lnTo>
                    <a:pt x="939546" y="1338453"/>
                  </a:lnTo>
                  <a:lnTo>
                    <a:pt x="939546" y="1351153"/>
                  </a:lnTo>
                  <a:lnTo>
                    <a:pt x="952246" y="1351153"/>
                  </a:lnTo>
                  <a:lnTo>
                    <a:pt x="952246" y="1338453"/>
                  </a:lnTo>
                  <a:close/>
                </a:path>
                <a:path w="2025015" h="3777615">
                  <a:moveTo>
                    <a:pt x="952246" y="1287653"/>
                  </a:moveTo>
                  <a:lnTo>
                    <a:pt x="939546" y="1287653"/>
                  </a:lnTo>
                  <a:lnTo>
                    <a:pt x="939546" y="1300353"/>
                  </a:lnTo>
                  <a:lnTo>
                    <a:pt x="952246" y="1300353"/>
                  </a:lnTo>
                  <a:lnTo>
                    <a:pt x="952246" y="1287653"/>
                  </a:lnTo>
                  <a:close/>
                </a:path>
                <a:path w="2025015" h="3777615">
                  <a:moveTo>
                    <a:pt x="952246" y="1147953"/>
                  </a:moveTo>
                  <a:lnTo>
                    <a:pt x="939546" y="1147953"/>
                  </a:lnTo>
                  <a:lnTo>
                    <a:pt x="939546" y="1249553"/>
                  </a:lnTo>
                  <a:lnTo>
                    <a:pt x="952246" y="1249553"/>
                  </a:lnTo>
                  <a:lnTo>
                    <a:pt x="952246" y="1147953"/>
                  </a:lnTo>
                  <a:close/>
                </a:path>
                <a:path w="2025015" h="3777615">
                  <a:moveTo>
                    <a:pt x="952246" y="1097153"/>
                  </a:moveTo>
                  <a:lnTo>
                    <a:pt x="939546" y="1097153"/>
                  </a:lnTo>
                  <a:lnTo>
                    <a:pt x="939546" y="1109853"/>
                  </a:lnTo>
                  <a:lnTo>
                    <a:pt x="952246" y="1109853"/>
                  </a:lnTo>
                  <a:lnTo>
                    <a:pt x="952246" y="1097153"/>
                  </a:lnTo>
                  <a:close/>
                </a:path>
                <a:path w="2025015" h="3777615">
                  <a:moveTo>
                    <a:pt x="952246" y="1046353"/>
                  </a:moveTo>
                  <a:lnTo>
                    <a:pt x="939546" y="1046353"/>
                  </a:lnTo>
                  <a:lnTo>
                    <a:pt x="939546" y="1059053"/>
                  </a:lnTo>
                  <a:lnTo>
                    <a:pt x="952246" y="1059053"/>
                  </a:lnTo>
                  <a:lnTo>
                    <a:pt x="952246" y="1046353"/>
                  </a:lnTo>
                  <a:close/>
                </a:path>
                <a:path w="2025015" h="3777615">
                  <a:moveTo>
                    <a:pt x="952246" y="906653"/>
                  </a:moveTo>
                  <a:lnTo>
                    <a:pt x="939546" y="906653"/>
                  </a:lnTo>
                  <a:lnTo>
                    <a:pt x="939546" y="1008253"/>
                  </a:lnTo>
                  <a:lnTo>
                    <a:pt x="952246" y="1008253"/>
                  </a:lnTo>
                  <a:lnTo>
                    <a:pt x="952246" y="906653"/>
                  </a:lnTo>
                  <a:close/>
                </a:path>
                <a:path w="2025015" h="3777615">
                  <a:moveTo>
                    <a:pt x="952246" y="855853"/>
                  </a:moveTo>
                  <a:lnTo>
                    <a:pt x="939546" y="855853"/>
                  </a:lnTo>
                  <a:lnTo>
                    <a:pt x="939546" y="868553"/>
                  </a:lnTo>
                  <a:lnTo>
                    <a:pt x="952246" y="868553"/>
                  </a:lnTo>
                  <a:lnTo>
                    <a:pt x="952246" y="855853"/>
                  </a:lnTo>
                  <a:close/>
                </a:path>
                <a:path w="2025015" h="3777615">
                  <a:moveTo>
                    <a:pt x="952246" y="805053"/>
                  </a:moveTo>
                  <a:lnTo>
                    <a:pt x="939546" y="805053"/>
                  </a:lnTo>
                  <a:lnTo>
                    <a:pt x="939546" y="817753"/>
                  </a:lnTo>
                  <a:lnTo>
                    <a:pt x="952246" y="817753"/>
                  </a:lnTo>
                  <a:lnTo>
                    <a:pt x="952246" y="805053"/>
                  </a:lnTo>
                  <a:close/>
                </a:path>
                <a:path w="2025015" h="3777615">
                  <a:moveTo>
                    <a:pt x="952246" y="665353"/>
                  </a:moveTo>
                  <a:lnTo>
                    <a:pt x="939546" y="665353"/>
                  </a:lnTo>
                  <a:lnTo>
                    <a:pt x="939546" y="766953"/>
                  </a:lnTo>
                  <a:lnTo>
                    <a:pt x="952246" y="766953"/>
                  </a:lnTo>
                  <a:lnTo>
                    <a:pt x="952246" y="665353"/>
                  </a:lnTo>
                  <a:close/>
                </a:path>
                <a:path w="2025015" h="3777615">
                  <a:moveTo>
                    <a:pt x="952246" y="614553"/>
                  </a:moveTo>
                  <a:lnTo>
                    <a:pt x="939546" y="614553"/>
                  </a:lnTo>
                  <a:lnTo>
                    <a:pt x="939546" y="627253"/>
                  </a:lnTo>
                  <a:lnTo>
                    <a:pt x="952246" y="627253"/>
                  </a:lnTo>
                  <a:lnTo>
                    <a:pt x="952246" y="614553"/>
                  </a:lnTo>
                  <a:close/>
                </a:path>
                <a:path w="2025015" h="3777615">
                  <a:moveTo>
                    <a:pt x="952246" y="563753"/>
                  </a:moveTo>
                  <a:lnTo>
                    <a:pt x="939546" y="563753"/>
                  </a:lnTo>
                  <a:lnTo>
                    <a:pt x="939546" y="576453"/>
                  </a:lnTo>
                  <a:lnTo>
                    <a:pt x="952246" y="576453"/>
                  </a:lnTo>
                  <a:lnTo>
                    <a:pt x="952246" y="563753"/>
                  </a:lnTo>
                  <a:close/>
                </a:path>
                <a:path w="2025015" h="3777615">
                  <a:moveTo>
                    <a:pt x="952246" y="424053"/>
                  </a:moveTo>
                  <a:lnTo>
                    <a:pt x="939546" y="424053"/>
                  </a:lnTo>
                  <a:lnTo>
                    <a:pt x="939546" y="525653"/>
                  </a:lnTo>
                  <a:lnTo>
                    <a:pt x="952246" y="525653"/>
                  </a:lnTo>
                  <a:lnTo>
                    <a:pt x="952246" y="424053"/>
                  </a:lnTo>
                  <a:close/>
                </a:path>
                <a:path w="2025015" h="3777615">
                  <a:moveTo>
                    <a:pt x="952246" y="373253"/>
                  </a:moveTo>
                  <a:lnTo>
                    <a:pt x="939546" y="373253"/>
                  </a:lnTo>
                  <a:lnTo>
                    <a:pt x="939546" y="385953"/>
                  </a:lnTo>
                  <a:lnTo>
                    <a:pt x="952246" y="385953"/>
                  </a:lnTo>
                  <a:lnTo>
                    <a:pt x="952246" y="373253"/>
                  </a:lnTo>
                  <a:close/>
                </a:path>
                <a:path w="2025015" h="3777615">
                  <a:moveTo>
                    <a:pt x="952246" y="322453"/>
                  </a:moveTo>
                  <a:lnTo>
                    <a:pt x="939546" y="322453"/>
                  </a:lnTo>
                  <a:lnTo>
                    <a:pt x="939546" y="335153"/>
                  </a:lnTo>
                  <a:lnTo>
                    <a:pt x="952246" y="335153"/>
                  </a:lnTo>
                  <a:lnTo>
                    <a:pt x="952246" y="322453"/>
                  </a:lnTo>
                  <a:close/>
                </a:path>
                <a:path w="2025015" h="3777615">
                  <a:moveTo>
                    <a:pt x="952246" y="182753"/>
                  </a:moveTo>
                  <a:lnTo>
                    <a:pt x="939546" y="182753"/>
                  </a:lnTo>
                  <a:lnTo>
                    <a:pt x="939546" y="284353"/>
                  </a:lnTo>
                  <a:lnTo>
                    <a:pt x="952246" y="284353"/>
                  </a:lnTo>
                  <a:lnTo>
                    <a:pt x="952246" y="182753"/>
                  </a:lnTo>
                  <a:close/>
                </a:path>
                <a:path w="2025015" h="3777615">
                  <a:moveTo>
                    <a:pt x="952246" y="131953"/>
                  </a:moveTo>
                  <a:lnTo>
                    <a:pt x="939546" y="131953"/>
                  </a:lnTo>
                  <a:lnTo>
                    <a:pt x="939546" y="144653"/>
                  </a:lnTo>
                  <a:lnTo>
                    <a:pt x="952246" y="144653"/>
                  </a:lnTo>
                  <a:lnTo>
                    <a:pt x="952246" y="131953"/>
                  </a:lnTo>
                  <a:close/>
                </a:path>
                <a:path w="2025015" h="3777615">
                  <a:moveTo>
                    <a:pt x="952246" y="81153"/>
                  </a:moveTo>
                  <a:lnTo>
                    <a:pt x="939546" y="81153"/>
                  </a:lnTo>
                  <a:lnTo>
                    <a:pt x="939546" y="93853"/>
                  </a:lnTo>
                  <a:lnTo>
                    <a:pt x="952246" y="93853"/>
                  </a:lnTo>
                  <a:lnTo>
                    <a:pt x="952246" y="81153"/>
                  </a:lnTo>
                  <a:close/>
                </a:path>
                <a:path w="2025015" h="3777615">
                  <a:moveTo>
                    <a:pt x="997331" y="3732911"/>
                  </a:moveTo>
                  <a:lnTo>
                    <a:pt x="984631" y="3732911"/>
                  </a:lnTo>
                  <a:lnTo>
                    <a:pt x="984631" y="3745611"/>
                  </a:lnTo>
                  <a:lnTo>
                    <a:pt x="997331" y="3745611"/>
                  </a:lnTo>
                  <a:lnTo>
                    <a:pt x="997331" y="3732911"/>
                  </a:lnTo>
                  <a:close/>
                </a:path>
                <a:path w="2025015" h="3777615">
                  <a:moveTo>
                    <a:pt x="1042543" y="31750"/>
                  </a:moveTo>
                  <a:lnTo>
                    <a:pt x="939546" y="31750"/>
                  </a:lnTo>
                  <a:lnTo>
                    <a:pt x="939546" y="43053"/>
                  </a:lnTo>
                  <a:lnTo>
                    <a:pt x="947293" y="43053"/>
                  </a:lnTo>
                  <a:lnTo>
                    <a:pt x="945896" y="44450"/>
                  </a:lnTo>
                  <a:lnTo>
                    <a:pt x="1042543" y="44450"/>
                  </a:lnTo>
                  <a:lnTo>
                    <a:pt x="1042543" y="43053"/>
                  </a:lnTo>
                  <a:lnTo>
                    <a:pt x="1042543" y="38100"/>
                  </a:lnTo>
                  <a:lnTo>
                    <a:pt x="1042543" y="31750"/>
                  </a:lnTo>
                  <a:close/>
                </a:path>
                <a:path w="2025015" h="3777615">
                  <a:moveTo>
                    <a:pt x="1093343" y="31750"/>
                  </a:moveTo>
                  <a:lnTo>
                    <a:pt x="1080643" y="31750"/>
                  </a:lnTo>
                  <a:lnTo>
                    <a:pt x="1080643" y="44450"/>
                  </a:lnTo>
                  <a:lnTo>
                    <a:pt x="1093343" y="44450"/>
                  </a:lnTo>
                  <a:lnTo>
                    <a:pt x="1093343" y="31750"/>
                  </a:lnTo>
                  <a:close/>
                </a:path>
                <a:path w="2025015" h="3777615">
                  <a:moveTo>
                    <a:pt x="1137031" y="3732911"/>
                  </a:moveTo>
                  <a:lnTo>
                    <a:pt x="1035431" y="3732911"/>
                  </a:lnTo>
                  <a:lnTo>
                    <a:pt x="1035431" y="3745611"/>
                  </a:lnTo>
                  <a:lnTo>
                    <a:pt x="1137031" y="3745611"/>
                  </a:lnTo>
                  <a:lnTo>
                    <a:pt x="1137031" y="3732911"/>
                  </a:lnTo>
                  <a:close/>
                </a:path>
                <a:path w="2025015" h="3777615">
                  <a:moveTo>
                    <a:pt x="1144143" y="31750"/>
                  </a:moveTo>
                  <a:lnTo>
                    <a:pt x="1131443" y="31750"/>
                  </a:lnTo>
                  <a:lnTo>
                    <a:pt x="1131443" y="44450"/>
                  </a:lnTo>
                  <a:lnTo>
                    <a:pt x="1144143" y="44450"/>
                  </a:lnTo>
                  <a:lnTo>
                    <a:pt x="1144143" y="31750"/>
                  </a:lnTo>
                  <a:close/>
                </a:path>
                <a:path w="2025015" h="3777615">
                  <a:moveTo>
                    <a:pt x="1187831" y="3732911"/>
                  </a:moveTo>
                  <a:lnTo>
                    <a:pt x="1175131" y="3732911"/>
                  </a:lnTo>
                  <a:lnTo>
                    <a:pt x="1175131" y="3745611"/>
                  </a:lnTo>
                  <a:lnTo>
                    <a:pt x="1187831" y="3745611"/>
                  </a:lnTo>
                  <a:lnTo>
                    <a:pt x="1187831" y="3732911"/>
                  </a:lnTo>
                  <a:close/>
                </a:path>
                <a:path w="2025015" h="3777615">
                  <a:moveTo>
                    <a:pt x="1238631" y="3732911"/>
                  </a:moveTo>
                  <a:lnTo>
                    <a:pt x="1225931" y="3732911"/>
                  </a:lnTo>
                  <a:lnTo>
                    <a:pt x="1225931" y="3745611"/>
                  </a:lnTo>
                  <a:lnTo>
                    <a:pt x="1238631" y="3745611"/>
                  </a:lnTo>
                  <a:lnTo>
                    <a:pt x="1238631" y="3732911"/>
                  </a:lnTo>
                  <a:close/>
                </a:path>
                <a:path w="2025015" h="3777615">
                  <a:moveTo>
                    <a:pt x="1283843" y="31750"/>
                  </a:moveTo>
                  <a:lnTo>
                    <a:pt x="1182243" y="31750"/>
                  </a:lnTo>
                  <a:lnTo>
                    <a:pt x="1182243" y="44450"/>
                  </a:lnTo>
                  <a:lnTo>
                    <a:pt x="1283843" y="44450"/>
                  </a:lnTo>
                  <a:lnTo>
                    <a:pt x="1283843" y="31750"/>
                  </a:lnTo>
                  <a:close/>
                </a:path>
                <a:path w="2025015" h="3777615">
                  <a:moveTo>
                    <a:pt x="1334643" y="31750"/>
                  </a:moveTo>
                  <a:lnTo>
                    <a:pt x="1321943" y="31750"/>
                  </a:lnTo>
                  <a:lnTo>
                    <a:pt x="1321943" y="44450"/>
                  </a:lnTo>
                  <a:lnTo>
                    <a:pt x="1334643" y="44450"/>
                  </a:lnTo>
                  <a:lnTo>
                    <a:pt x="1334643" y="31750"/>
                  </a:lnTo>
                  <a:close/>
                </a:path>
                <a:path w="2025015" h="3777615">
                  <a:moveTo>
                    <a:pt x="1378331" y="3732911"/>
                  </a:moveTo>
                  <a:lnTo>
                    <a:pt x="1276731" y="3732911"/>
                  </a:lnTo>
                  <a:lnTo>
                    <a:pt x="1276731" y="3745611"/>
                  </a:lnTo>
                  <a:lnTo>
                    <a:pt x="1378331" y="3745611"/>
                  </a:lnTo>
                  <a:lnTo>
                    <a:pt x="1378331" y="3732911"/>
                  </a:lnTo>
                  <a:close/>
                </a:path>
                <a:path w="2025015" h="3777615">
                  <a:moveTo>
                    <a:pt x="1385443" y="31750"/>
                  </a:moveTo>
                  <a:lnTo>
                    <a:pt x="1372743" y="31750"/>
                  </a:lnTo>
                  <a:lnTo>
                    <a:pt x="1372743" y="44450"/>
                  </a:lnTo>
                  <a:lnTo>
                    <a:pt x="1385443" y="44450"/>
                  </a:lnTo>
                  <a:lnTo>
                    <a:pt x="1385443" y="31750"/>
                  </a:lnTo>
                  <a:close/>
                </a:path>
                <a:path w="2025015" h="3777615">
                  <a:moveTo>
                    <a:pt x="1429131" y="3732911"/>
                  </a:moveTo>
                  <a:lnTo>
                    <a:pt x="1416431" y="3732911"/>
                  </a:lnTo>
                  <a:lnTo>
                    <a:pt x="1416431" y="3745611"/>
                  </a:lnTo>
                  <a:lnTo>
                    <a:pt x="1429131" y="3745611"/>
                  </a:lnTo>
                  <a:lnTo>
                    <a:pt x="1429131" y="3732911"/>
                  </a:lnTo>
                  <a:close/>
                </a:path>
                <a:path w="2025015" h="3777615">
                  <a:moveTo>
                    <a:pt x="1479931" y="3732911"/>
                  </a:moveTo>
                  <a:lnTo>
                    <a:pt x="1467231" y="3732911"/>
                  </a:lnTo>
                  <a:lnTo>
                    <a:pt x="1467231" y="3745611"/>
                  </a:lnTo>
                  <a:lnTo>
                    <a:pt x="1479931" y="3745611"/>
                  </a:lnTo>
                  <a:lnTo>
                    <a:pt x="1479931" y="3732911"/>
                  </a:lnTo>
                  <a:close/>
                </a:path>
                <a:path w="2025015" h="3777615">
                  <a:moveTo>
                    <a:pt x="1525143" y="31750"/>
                  </a:moveTo>
                  <a:lnTo>
                    <a:pt x="1423543" y="31750"/>
                  </a:lnTo>
                  <a:lnTo>
                    <a:pt x="1423543" y="44450"/>
                  </a:lnTo>
                  <a:lnTo>
                    <a:pt x="1525143" y="44450"/>
                  </a:lnTo>
                  <a:lnTo>
                    <a:pt x="1525143" y="31750"/>
                  </a:lnTo>
                  <a:close/>
                </a:path>
                <a:path w="2025015" h="3777615">
                  <a:moveTo>
                    <a:pt x="1575943" y="31750"/>
                  </a:moveTo>
                  <a:lnTo>
                    <a:pt x="1563243" y="31750"/>
                  </a:lnTo>
                  <a:lnTo>
                    <a:pt x="1563243" y="44450"/>
                  </a:lnTo>
                  <a:lnTo>
                    <a:pt x="1575943" y="44450"/>
                  </a:lnTo>
                  <a:lnTo>
                    <a:pt x="1575943" y="31750"/>
                  </a:lnTo>
                  <a:close/>
                </a:path>
                <a:path w="2025015" h="3777615">
                  <a:moveTo>
                    <a:pt x="1619631" y="3732911"/>
                  </a:moveTo>
                  <a:lnTo>
                    <a:pt x="1518031" y="3732911"/>
                  </a:lnTo>
                  <a:lnTo>
                    <a:pt x="1518031" y="3745611"/>
                  </a:lnTo>
                  <a:lnTo>
                    <a:pt x="1619631" y="3745611"/>
                  </a:lnTo>
                  <a:lnTo>
                    <a:pt x="1619631" y="3732911"/>
                  </a:lnTo>
                  <a:close/>
                </a:path>
                <a:path w="2025015" h="3777615">
                  <a:moveTo>
                    <a:pt x="1626743" y="31750"/>
                  </a:moveTo>
                  <a:lnTo>
                    <a:pt x="1614043" y="31750"/>
                  </a:lnTo>
                  <a:lnTo>
                    <a:pt x="1614043" y="44450"/>
                  </a:lnTo>
                  <a:lnTo>
                    <a:pt x="1626743" y="44450"/>
                  </a:lnTo>
                  <a:lnTo>
                    <a:pt x="1626743" y="31750"/>
                  </a:lnTo>
                  <a:close/>
                </a:path>
                <a:path w="2025015" h="3777615">
                  <a:moveTo>
                    <a:pt x="1670431" y="3732911"/>
                  </a:moveTo>
                  <a:lnTo>
                    <a:pt x="1657731" y="3732911"/>
                  </a:lnTo>
                  <a:lnTo>
                    <a:pt x="1657731" y="3745611"/>
                  </a:lnTo>
                  <a:lnTo>
                    <a:pt x="1670431" y="3745611"/>
                  </a:lnTo>
                  <a:lnTo>
                    <a:pt x="1670431" y="3732911"/>
                  </a:lnTo>
                  <a:close/>
                </a:path>
                <a:path w="2025015" h="3777615">
                  <a:moveTo>
                    <a:pt x="1721231" y="3732911"/>
                  </a:moveTo>
                  <a:lnTo>
                    <a:pt x="1708531" y="3732911"/>
                  </a:lnTo>
                  <a:lnTo>
                    <a:pt x="1708531" y="3745611"/>
                  </a:lnTo>
                  <a:lnTo>
                    <a:pt x="1721231" y="3745611"/>
                  </a:lnTo>
                  <a:lnTo>
                    <a:pt x="1721231" y="3732911"/>
                  </a:lnTo>
                  <a:close/>
                </a:path>
                <a:path w="2025015" h="3777615">
                  <a:moveTo>
                    <a:pt x="1766443" y="31750"/>
                  </a:moveTo>
                  <a:lnTo>
                    <a:pt x="1664843" y="31750"/>
                  </a:lnTo>
                  <a:lnTo>
                    <a:pt x="1664843" y="44450"/>
                  </a:lnTo>
                  <a:lnTo>
                    <a:pt x="1766443" y="44450"/>
                  </a:lnTo>
                  <a:lnTo>
                    <a:pt x="1766443" y="31750"/>
                  </a:lnTo>
                  <a:close/>
                </a:path>
                <a:path w="2025015" h="3777615">
                  <a:moveTo>
                    <a:pt x="1860931" y="3732911"/>
                  </a:moveTo>
                  <a:lnTo>
                    <a:pt x="1759331" y="3732911"/>
                  </a:lnTo>
                  <a:lnTo>
                    <a:pt x="1759331" y="3745611"/>
                  </a:lnTo>
                  <a:lnTo>
                    <a:pt x="1860931" y="3745611"/>
                  </a:lnTo>
                  <a:lnTo>
                    <a:pt x="1860931" y="3732911"/>
                  </a:lnTo>
                  <a:close/>
                </a:path>
                <a:path w="2025015" h="3777615">
                  <a:moveTo>
                    <a:pt x="1891792" y="38100"/>
                  </a:moveTo>
                  <a:lnTo>
                    <a:pt x="1879092" y="31750"/>
                  </a:lnTo>
                  <a:lnTo>
                    <a:pt x="1815592" y="0"/>
                  </a:lnTo>
                  <a:lnTo>
                    <a:pt x="1815592" y="31750"/>
                  </a:lnTo>
                  <a:lnTo>
                    <a:pt x="1804543" y="31750"/>
                  </a:lnTo>
                  <a:lnTo>
                    <a:pt x="1804543" y="44450"/>
                  </a:lnTo>
                  <a:lnTo>
                    <a:pt x="1815592" y="44450"/>
                  </a:lnTo>
                  <a:lnTo>
                    <a:pt x="1815592" y="76200"/>
                  </a:lnTo>
                  <a:lnTo>
                    <a:pt x="1879092" y="44450"/>
                  </a:lnTo>
                  <a:lnTo>
                    <a:pt x="1891792" y="38100"/>
                  </a:lnTo>
                  <a:close/>
                </a:path>
                <a:path w="2025015" h="3777615">
                  <a:moveTo>
                    <a:pt x="1911731" y="3732911"/>
                  </a:moveTo>
                  <a:lnTo>
                    <a:pt x="1899031" y="3732911"/>
                  </a:lnTo>
                  <a:lnTo>
                    <a:pt x="1899031" y="3745611"/>
                  </a:lnTo>
                  <a:lnTo>
                    <a:pt x="1911731" y="3745611"/>
                  </a:lnTo>
                  <a:lnTo>
                    <a:pt x="1911731" y="3732911"/>
                  </a:lnTo>
                  <a:close/>
                </a:path>
                <a:path w="2025015" h="3777615">
                  <a:moveTo>
                    <a:pt x="2025015" y="3739261"/>
                  </a:moveTo>
                  <a:lnTo>
                    <a:pt x="2012315" y="3732911"/>
                  </a:lnTo>
                  <a:lnTo>
                    <a:pt x="1948815" y="3701161"/>
                  </a:lnTo>
                  <a:lnTo>
                    <a:pt x="1948815" y="3777361"/>
                  </a:lnTo>
                  <a:lnTo>
                    <a:pt x="2012315" y="3745611"/>
                  </a:lnTo>
                  <a:lnTo>
                    <a:pt x="2025015" y="3739261"/>
                  </a:lnTo>
                  <a:close/>
                </a:path>
              </a:pathLst>
            </a:custGeom>
            <a:solidFill>
              <a:srgbClr val="E84B21"/>
            </a:solidFill>
          </p:spPr>
          <p:txBody>
            <a:bodyPr wrap="square" lIns="0" tIns="0" rIns="0" bIns="0" rtlCol="0"/>
            <a:lstStyle/>
            <a:p>
              <a:endParaRPr/>
            </a:p>
          </p:txBody>
        </p:sp>
        <p:pic>
          <p:nvPicPr>
            <p:cNvPr id="73" name="object 73"/>
            <p:cNvPicPr/>
            <p:nvPr/>
          </p:nvPicPr>
          <p:blipFill>
            <a:blip r:embed="rId12" cstate="print"/>
            <a:stretch>
              <a:fillRect/>
            </a:stretch>
          </p:blipFill>
          <p:spPr>
            <a:xfrm>
              <a:off x="6845807" y="4794503"/>
              <a:ext cx="1219200" cy="1219200"/>
            </a:xfrm>
            <a:prstGeom prst="rect">
              <a:avLst/>
            </a:prstGeom>
          </p:spPr>
        </p:pic>
      </p:gr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9" name="Rectangle 58">
            <a:extLst>
              <a:ext uri="{FF2B5EF4-FFF2-40B4-BE49-F238E27FC236}">
                <a16:creationId xmlns:a16="http://schemas.microsoft.com/office/drawing/2014/main" id="{6697F791-5FFA-4164-899F-EB52EA72B0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a:extLst>
              <a:ext uri="{FF2B5EF4-FFF2-40B4-BE49-F238E27FC236}">
                <a16:creationId xmlns:a16="http://schemas.microsoft.com/office/drawing/2014/main" id="{4E28A1A9-FB81-4816-AAEA-C3B43094695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rcRect/>
          <a:stretch>
            <a:fillRect/>
          </a:stretch>
        </p:blipFill>
        <p:spPr bwMode="auto">
          <a:xfrm>
            <a:off x="1190" y="-2"/>
            <a:ext cx="4061525" cy="6858001"/>
          </a:xfrm>
          <a:prstGeom prst="rect">
            <a:avLst/>
          </a:prstGeom>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63" name="Rectangle 62">
            <a:extLst>
              <a:ext uri="{FF2B5EF4-FFF2-40B4-BE49-F238E27FC236}">
                <a16:creationId xmlns:a16="http://schemas.microsoft.com/office/drawing/2014/main" id="{B773AB25-A422-41AA-9737-5E04C1966D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53"/>
            <a:ext cx="4055621" cy="6858000"/>
          </a:xfrm>
          <a:prstGeom prst="rect">
            <a:avLst/>
          </a:prstGeom>
          <a:ln>
            <a:noFill/>
          </a:ln>
          <a:effectLst>
            <a:outerShdw blurRad="76200" dist="38100" algn="l" rotWithShape="0">
              <a:prstClr val="black">
                <a:alpha val="37000"/>
              </a:prstClr>
            </a:outerShdw>
          </a:effectLst>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pic>
        <p:nvPicPr>
          <p:cNvPr id="65" name="Picture 2">
            <a:extLst>
              <a:ext uri="{FF2B5EF4-FFF2-40B4-BE49-F238E27FC236}">
                <a16:creationId xmlns:a16="http://schemas.microsoft.com/office/drawing/2014/main" id="{AF0552B8-DE8C-40DF-B29F-1728E6A1061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22530" y="23283"/>
            <a:ext cx="4078152"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512DAC1-AFA3-516F-5918-4CFA681AF8D7}"/>
              </a:ext>
            </a:extLst>
          </p:cNvPr>
          <p:cNvSpPr>
            <a:spLocks noGrp="1"/>
          </p:cNvSpPr>
          <p:nvPr>
            <p:ph type="title"/>
          </p:nvPr>
        </p:nvSpPr>
        <p:spPr>
          <a:xfrm>
            <a:off x="855266" y="618518"/>
            <a:ext cx="2851417" cy="1478570"/>
          </a:xfrm>
        </p:spPr>
        <p:txBody>
          <a:bodyPr>
            <a:normAutofit/>
          </a:bodyPr>
          <a:lstStyle/>
          <a:p>
            <a:r>
              <a:rPr lang="en-US" sz="3200">
                <a:solidFill>
                  <a:srgbClr val="FFFFFF"/>
                </a:solidFill>
              </a:rPr>
              <a:t>Ansible Plugin</a:t>
            </a:r>
          </a:p>
        </p:txBody>
      </p:sp>
      <p:sp>
        <p:nvSpPr>
          <p:cNvPr id="3" name="Content Placeholder 2">
            <a:extLst>
              <a:ext uri="{FF2B5EF4-FFF2-40B4-BE49-F238E27FC236}">
                <a16:creationId xmlns:a16="http://schemas.microsoft.com/office/drawing/2014/main" id="{33AB1026-443C-BA0C-E538-500E6483DF8F}"/>
              </a:ext>
            </a:extLst>
          </p:cNvPr>
          <p:cNvSpPr>
            <a:spLocks noGrp="1"/>
          </p:cNvSpPr>
          <p:nvPr>
            <p:ph idx="1"/>
          </p:nvPr>
        </p:nvSpPr>
        <p:spPr>
          <a:xfrm>
            <a:off x="844620" y="2249487"/>
            <a:ext cx="2862444" cy="3957302"/>
          </a:xfrm>
        </p:spPr>
        <p:txBody>
          <a:bodyPr>
            <a:normAutofit/>
          </a:bodyPr>
          <a:lstStyle/>
          <a:p>
            <a:r>
              <a:rPr lang="en-US" sz="1400">
                <a:solidFill>
                  <a:srgbClr val="FFFFFF"/>
                </a:solidFill>
              </a:rPr>
              <a:t>Dynamic Inventory Plugin</a:t>
            </a:r>
          </a:p>
          <a:p>
            <a:r>
              <a:rPr lang="en-US" sz="1400">
                <a:solidFill>
                  <a:srgbClr val="FFFFFF"/>
                </a:solidFill>
              </a:rPr>
              <a:t>Module Plugin – Integraetes with Cloud API</a:t>
            </a:r>
          </a:p>
          <a:p>
            <a:r>
              <a:rPr lang="en-US" sz="1400">
                <a:solidFill>
                  <a:srgbClr val="FFFFFF"/>
                </a:solidFill>
              </a:rPr>
              <a:t>Action Plugin – LB management</a:t>
            </a:r>
          </a:p>
          <a:p>
            <a:r>
              <a:rPr lang="en-US" sz="1400">
                <a:solidFill>
                  <a:srgbClr val="FFFFFF"/>
                </a:solidFill>
              </a:rPr>
              <a:t>Lookup Plugin – Similar to Datasources</a:t>
            </a:r>
          </a:p>
          <a:p>
            <a:r>
              <a:rPr lang="en-US" sz="1400">
                <a:solidFill>
                  <a:srgbClr val="FFFFFF"/>
                </a:solidFill>
              </a:rPr>
              <a:t>Filter Plugin - Format Output</a:t>
            </a:r>
          </a:p>
          <a:p>
            <a:r>
              <a:rPr lang="en-US" sz="1400">
                <a:solidFill>
                  <a:srgbClr val="FFFFFF"/>
                </a:solidFill>
              </a:rPr>
              <a:t>Connection Plugin – ssh, winrm etc.</a:t>
            </a:r>
          </a:p>
        </p:txBody>
      </p:sp>
      <p:grpSp>
        <p:nvGrpSpPr>
          <p:cNvPr id="67" name="Group 66">
            <a:extLst>
              <a:ext uri="{FF2B5EF4-FFF2-40B4-BE49-F238E27FC236}">
                <a16:creationId xmlns:a16="http://schemas.microsoft.com/office/drawing/2014/main" id="{6AD0D387-1584-4477-B5F8-52B50D4F220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gradFill flip="none" rotWithShape="1">
            <a:gsLst>
              <a:gs pos="0">
                <a:schemeClr val="bg2"/>
              </a:gs>
              <a:gs pos="100000">
                <a:schemeClr val="tx2">
                  <a:lumMod val="60000"/>
                  <a:lumOff val="40000"/>
                </a:schemeClr>
              </a:gs>
            </a:gsLst>
            <a:lin ang="5400000" scaled="0"/>
            <a:tileRect/>
          </a:gradFill>
        </p:grpSpPr>
        <p:sp>
          <p:nvSpPr>
            <p:cNvPr id="68" name="Rectangle 5">
              <a:extLst>
                <a:ext uri="{FF2B5EF4-FFF2-40B4-BE49-F238E27FC236}">
                  <a16:creationId xmlns:a16="http://schemas.microsoft.com/office/drawing/2014/main" id="{22C90122-8CF0-4164-B596-168DE41D39A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69" name="Freeform 6">
              <a:extLst>
                <a:ext uri="{FF2B5EF4-FFF2-40B4-BE49-F238E27FC236}">
                  <a16:creationId xmlns:a16="http://schemas.microsoft.com/office/drawing/2014/main" id="{E74D534E-37A6-4D27-9C47-0B2F052783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0" name="Freeform 7">
              <a:extLst>
                <a:ext uri="{FF2B5EF4-FFF2-40B4-BE49-F238E27FC236}">
                  <a16:creationId xmlns:a16="http://schemas.microsoft.com/office/drawing/2014/main" id="{1C1C156E-D2E0-468A-9B19-79521D69BF5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1" name="Freeform 8">
              <a:extLst>
                <a:ext uri="{FF2B5EF4-FFF2-40B4-BE49-F238E27FC236}">
                  <a16:creationId xmlns:a16="http://schemas.microsoft.com/office/drawing/2014/main" id="{14C97F11-4F6C-4DFF-89BC-3AEA5B7FF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2" name="Freeform 9">
              <a:extLst>
                <a:ext uri="{FF2B5EF4-FFF2-40B4-BE49-F238E27FC236}">
                  <a16:creationId xmlns:a16="http://schemas.microsoft.com/office/drawing/2014/main" id="{773C2106-77CE-42E1-839F-925EAEBB2F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3" name="Freeform 10">
              <a:extLst>
                <a:ext uri="{FF2B5EF4-FFF2-40B4-BE49-F238E27FC236}">
                  <a16:creationId xmlns:a16="http://schemas.microsoft.com/office/drawing/2014/main" id="{E2807D33-BD1F-4B09-8D93-63C06DB3C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4" name="Freeform 11">
              <a:extLst>
                <a:ext uri="{FF2B5EF4-FFF2-40B4-BE49-F238E27FC236}">
                  <a16:creationId xmlns:a16="http://schemas.microsoft.com/office/drawing/2014/main" id="{84BDF3E8-157B-47D1-AF8E-FE1EFF061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5" name="Freeform 12">
              <a:extLst>
                <a:ext uri="{FF2B5EF4-FFF2-40B4-BE49-F238E27FC236}">
                  <a16:creationId xmlns:a16="http://schemas.microsoft.com/office/drawing/2014/main" id="{68B482B5-E0FD-406A-99B2-297DF333546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6" name="Freeform 13">
              <a:extLst>
                <a:ext uri="{FF2B5EF4-FFF2-40B4-BE49-F238E27FC236}">
                  <a16:creationId xmlns:a16="http://schemas.microsoft.com/office/drawing/2014/main" id="{B8750F30-12E8-410B-8709-78F1EF3BBE7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7" name="Freeform 14">
              <a:extLst>
                <a:ext uri="{FF2B5EF4-FFF2-40B4-BE49-F238E27FC236}">
                  <a16:creationId xmlns:a16="http://schemas.microsoft.com/office/drawing/2014/main" id="{DB2D030A-4700-4CC4-A971-F119F8372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8" name="Freeform 15">
              <a:extLst>
                <a:ext uri="{FF2B5EF4-FFF2-40B4-BE49-F238E27FC236}">
                  <a16:creationId xmlns:a16="http://schemas.microsoft.com/office/drawing/2014/main" id="{B4E516DB-F66E-4E88-8CAA-67153F5618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79" name="Line 16">
              <a:extLst>
                <a:ext uri="{FF2B5EF4-FFF2-40B4-BE49-F238E27FC236}">
                  <a16:creationId xmlns:a16="http://schemas.microsoft.com/office/drawing/2014/main" id="{DF749FDD-DD56-4DC9-A379-77E1106981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0" name="Freeform 17">
              <a:extLst>
                <a:ext uri="{FF2B5EF4-FFF2-40B4-BE49-F238E27FC236}">
                  <a16:creationId xmlns:a16="http://schemas.microsoft.com/office/drawing/2014/main" id="{6AD95087-E0AF-45D3-B824-EFFCBBECD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1" name="Freeform 18">
              <a:extLst>
                <a:ext uri="{FF2B5EF4-FFF2-40B4-BE49-F238E27FC236}">
                  <a16:creationId xmlns:a16="http://schemas.microsoft.com/office/drawing/2014/main" id="{2D21010F-3DE2-4881-B9D5-3415C4E05D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2" name="Freeform 19">
              <a:extLst>
                <a:ext uri="{FF2B5EF4-FFF2-40B4-BE49-F238E27FC236}">
                  <a16:creationId xmlns:a16="http://schemas.microsoft.com/office/drawing/2014/main" id="{2AFDF4BC-8E99-4A2C-9EF2-4B98A05C2E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3" name="Freeform 20">
              <a:extLst>
                <a:ext uri="{FF2B5EF4-FFF2-40B4-BE49-F238E27FC236}">
                  <a16:creationId xmlns:a16="http://schemas.microsoft.com/office/drawing/2014/main" id="{BB8EAEE8-22EA-4103-A02E-5043474C4BE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4" name="Rectangle 21">
              <a:extLst>
                <a:ext uri="{FF2B5EF4-FFF2-40B4-BE49-F238E27FC236}">
                  <a16:creationId xmlns:a16="http://schemas.microsoft.com/office/drawing/2014/main" id="{7148ABD2-E447-429F-B97E-86494051C10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sp>
        <p:sp>
          <p:nvSpPr>
            <p:cNvPr id="85" name="Freeform 22">
              <a:extLst>
                <a:ext uri="{FF2B5EF4-FFF2-40B4-BE49-F238E27FC236}">
                  <a16:creationId xmlns:a16="http://schemas.microsoft.com/office/drawing/2014/main" id="{99900F4A-F8CA-456E-9FA0-34572621C0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6" name="Freeform 23">
              <a:extLst>
                <a:ext uri="{FF2B5EF4-FFF2-40B4-BE49-F238E27FC236}">
                  <a16:creationId xmlns:a16="http://schemas.microsoft.com/office/drawing/2014/main" id="{DF5CD0A9-E49B-4968-886B-41C1A66D232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7" name="Freeform 24">
              <a:extLst>
                <a:ext uri="{FF2B5EF4-FFF2-40B4-BE49-F238E27FC236}">
                  <a16:creationId xmlns:a16="http://schemas.microsoft.com/office/drawing/2014/main" id="{7E462582-7383-4272-A323-85C9D137C4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8" name="Freeform 25">
              <a:extLst>
                <a:ext uri="{FF2B5EF4-FFF2-40B4-BE49-F238E27FC236}">
                  <a16:creationId xmlns:a16="http://schemas.microsoft.com/office/drawing/2014/main" id="{CB472F67-7C37-4D80-B346-DE30D44B55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89" name="Freeform 26">
              <a:extLst>
                <a:ext uri="{FF2B5EF4-FFF2-40B4-BE49-F238E27FC236}">
                  <a16:creationId xmlns:a16="http://schemas.microsoft.com/office/drawing/2014/main" id="{19A8AE83-358F-4D4E-91C7-F09E35097A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0" name="Freeform 27">
              <a:extLst>
                <a:ext uri="{FF2B5EF4-FFF2-40B4-BE49-F238E27FC236}">
                  <a16:creationId xmlns:a16="http://schemas.microsoft.com/office/drawing/2014/main" id="{C4B79436-9285-45DE-A9FB-B3DD750738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1" name="Freeform 28">
              <a:extLst>
                <a:ext uri="{FF2B5EF4-FFF2-40B4-BE49-F238E27FC236}">
                  <a16:creationId xmlns:a16="http://schemas.microsoft.com/office/drawing/2014/main" id="{B0BF8BF3-C90A-483A-B61E-13D2C41FBAC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2" name="Freeform 29">
              <a:extLst>
                <a:ext uri="{FF2B5EF4-FFF2-40B4-BE49-F238E27FC236}">
                  <a16:creationId xmlns:a16="http://schemas.microsoft.com/office/drawing/2014/main" id="{31011274-F329-444B-9B06-69DD2EC4490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3" name="Freeform 30">
              <a:extLst>
                <a:ext uri="{FF2B5EF4-FFF2-40B4-BE49-F238E27FC236}">
                  <a16:creationId xmlns:a16="http://schemas.microsoft.com/office/drawing/2014/main" id="{DB8B1D39-5B9A-4B4E-849B-A5821A2460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sp>
          <p:nvSpPr>
            <p:cNvPr id="94" name="Freeform 31">
              <a:extLst>
                <a:ext uri="{FF2B5EF4-FFF2-40B4-BE49-F238E27FC236}">
                  <a16:creationId xmlns:a16="http://schemas.microsoft.com/office/drawing/2014/main" id="{336ECD63-75C2-4A32-A31B-30BB3097240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sp>
      </p:grpSp>
      <p:pic>
        <p:nvPicPr>
          <p:cNvPr id="4" name="Picture 3">
            <a:extLst>
              <a:ext uri="{FF2B5EF4-FFF2-40B4-BE49-F238E27FC236}">
                <a16:creationId xmlns:a16="http://schemas.microsoft.com/office/drawing/2014/main" id="{6D64455C-B186-422C-692F-D18A6E4B908A}"/>
              </a:ext>
            </a:extLst>
          </p:cNvPr>
          <p:cNvPicPr>
            <a:picLocks noChangeAspect="1"/>
          </p:cNvPicPr>
          <p:nvPr/>
        </p:nvPicPr>
        <p:blipFill>
          <a:blip r:embed="rId3"/>
          <a:stretch>
            <a:fillRect/>
          </a:stretch>
        </p:blipFill>
        <p:spPr>
          <a:xfrm>
            <a:off x="4711778" y="1501861"/>
            <a:ext cx="6844045" cy="3849773"/>
          </a:xfrm>
          <a:prstGeom prst="rect">
            <a:avLst/>
          </a:prstGeom>
        </p:spPr>
      </p:pic>
    </p:spTree>
    <p:extLst>
      <p:ext uri="{BB962C8B-B14F-4D97-AF65-F5344CB8AC3E}">
        <p14:creationId xmlns:p14="http://schemas.microsoft.com/office/powerpoint/2010/main" val="2591615273"/>
      </p:ext>
    </p:extLst>
  </p:cSld>
  <p:clrMapOvr>
    <a:overrideClrMapping bg1="lt1" tx1="dk1" bg2="lt2" tx2="dk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F8520-9C2E-310D-CD6A-E0A1A4C3E0C8}"/>
              </a:ext>
            </a:extLst>
          </p:cNvPr>
          <p:cNvSpPr>
            <a:spLocks noGrp="1"/>
          </p:cNvSpPr>
          <p:nvPr>
            <p:ph type="title"/>
          </p:nvPr>
        </p:nvSpPr>
        <p:spPr>
          <a:xfrm>
            <a:off x="1141413" y="618518"/>
            <a:ext cx="9905998" cy="1478570"/>
          </a:xfrm>
        </p:spPr>
        <p:txBody>
          <a:bodyPr>
            <a:normAutofit/>
          </a:bodyPr>
          <a:lstStyle/>
          <a:p>
            <a:r>
              <a:rPr lang="en-US" dirty="0"/>
              <a:t>How to create a dynamic inventory</a:t>
            </a:r>
          </a:p>
        </p:txBody>
      </p:sp>
      <p:graphicFrame>
        <p:nvGraphicFramePr>
          <p:cNvPr id="11" name="Content Placeholder 2">
            <a:extLst>
              <a:ext uri="{FF2B5EF4-FFF2-40B4-BE49-F238E27FC236}">
                <a16:creationId xmlns:a16="http://schemas.microsoft.com/office/drawing/2014/main" id="{2F60DB11-C99E-759A-3962-751799609493}"/>
              </a:ext>
            </a:extLst>
          </p:cNvPr>
          <p:cNvGraphicFramePr/>
          <p:nvPr>
            <p:extLst>
              <p:ext uri="{D42A27DB-BD31-4B8C-83A1-F6EECF244321}">
                <p14:modId xmlns:p14="http://schemas.microsoft.com/office/powerpoint/2010/main" val="329747057"/>
              </p:ext>
            </p:extLst>
          </p:nvPr>
        </p:nvGraphicFramePr>
        <p:xfrm>
          <a:off x="1141413" y="2418820"/>
          <a:ext cx="9906000" cy="31427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613690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3F74D-473F-2B65-30E1-5008F29604FC}"/>
              </a:ext>
            </a:extLst>
          </p:cNvPr>
          <p:cNvSpPr>
            <a:spLocks noGrp="1"/>
          </p:cNvSpPr>
          <p:nvPr>
            <p:ph type="title"/>
          </p:nvPr>
        </p:nvSpPr>
        <p:spPr/>
        <p:txBody>
          <a:bodyPr/>
          <a:lstStyle/>
          <a:p>
            <a:r>
              <a:rPr lang="en-US" dirty="0"/>
              <a:t>Contents of aws_ec2.yaml</a:t>
            </a:r>
          </a:p>
        </p:txBody>
      </p:sp>
      <p:pic>
        <p:nvPicPr>
          <p:cNvPr id="4" name="Content Placeholder 3">
            <a:extLst>
              <a:ext uri="{FF2B5EF4-FFF2-40B4-BE49-F238E27FC236}">
                <a16:creationId xmlns:a16="http://schemas.microsoft.com/office/drawing/2014/main" id="{3A19FE1A-7CD2-EA17-095C-99C9CECB639C}"/>
              </a:ext>
            </a:extLst>
          </p:cNvPr>
          <p:cNvPicPr>
            <a:picLocks noGrp="1" noChangeAspect="1"/>
          </p:cNvPicPr>
          <p:nvPr>
            <p:ph idx="1"/>
          </p:nvPr>
        </p:nvPicPr>
        <p:blipFill rotWithShape="1">
          <a:blip r:embed="rId2"/>
          <a:srcRect t="3099"/>
          <a:stretch/>
        </p:blipFill>
        <p:spPr>
          <a:xfrm>
            <a:off x="2971800" y="2362200"/>
            <a:ext cx="5105400" cy="2953544"/>
          </a:xfrm>
          <a:prstGeom prst="rect">
            <a:avLst/>
          </a:prstGeom>
        </p:spPr>
      </p:pic>
    </p:spTree>
    <p:extLst>
      <p:ext uri="{BB962C8B-B14F-4D97-AF65-F5344CB8AC3E}">
        <p14:creationId xmlns:p14="http://schemas.microsoft.com/office/powerpoint/2010/main" val="404434302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6C34CF-12DF-F4DF-6D47-8C7AFECF563F}"/>
              </a:ext>
            </a:extLst>
          </p:cNvPr>
          <p:cNvSpPr>
            <a:spLocks noGrp="1"/>
          </p:cNvSpPr>
          <p:nvPr>
            <p:ph type="title"/>
          </p:nvPr>
        </p:nvSpPr>
        <p:spPr/>
        <p:txBody>
          <a:bodyPr/>
          <a:lstStyle/>
          <a:p>
            <a:r>
              <a:rPr lang="en-US" dirty="0"/>
              <a:t>Ansible vars to be added</a:t>
            </a:r>
          </a:p>
        </p:txBody>
      </p:sp>
      <p:pic>
        <p:nvPicPr>
          <p:cNvPr id="4" name="Content Placeholder 3">
            <a:extLst>
              <a:ext uri="{FF2B5EF4-FFF2-40B4-BE49-F238E27FC236}">
                <a16:creationId xmlns:a16="http://schemas.microsoft.com/office/drawing/2014/main" id="{319636C6-EE92-45C8-8A66-35BB307F40A7}"/>
              </a:ext>
            </a:extLst>
          </p:cNvPr>
          <p:cNvPicPr>
            <a:picLocks noGrp="1" noChangeAspect="1"/>
          </p:cNvPicPr>
          <p:nvPr>
            <p:ph idx="1"/>
          </p:nvPr>
        </p:nvPicPr>
        <p:blipFill>
          <a:blip r:embed="rId2"/>
          <a:stretch>
            <a:fillRect/>
          </a:stretch>
        </p:blipFill>
        <p:spPr>
          <a:xfrm>
            <a:off x="2500313" y="3194844"/>
            <a:ext cx="7188200" cy="1651000"/>
          </a:xfrm>
          <a:prstGeom prst="rect">
            <a:avLst/>
          </a:prstGeom>
        </p:spPr>
      </p:pic>
    </p:spTree>
    <p:extLst>
      <p:ext uri="{BB962C8B-B14F-4D97-AF65-F5344CB8AC3E}">
        <p14:creationId xmlns:p14="http://schemas.microsoft.com/office/powerpoint/2010/main" val="313749763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sp useBgFill="1">
        <p:nvSpPr>
          <p:cNvPr id="80" name="Rectangle 8">
            <a:extLst>
              <a:ext uri="{FF2B5EF4-FFF2-40B4-BE49-F238E27FC236}">
                <a16:creationId xmlns:a16="http://schemas.microsoft.com/office/drawing/2014/main" id="{C6270675-9512-4978-8583-36659256E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DEFEB-2D11-086A-B562-CF774CE8585B}"/>
              </a:ext>
            </a:extLst>
          </p:cNvPr>
          <p:cNvSpPr>
            <a:spLocks noGrp="1"/>
          </p:cNvSpPr>
          <p:nvPr>
            <p:ph type="title"/>
          </p:nvPr>
        </p:nvSpPr>
        <p:spPr>
          <a:xfrm>
            <a:off x="1141413" y="618518"/>
            <a:ext cx="9905998" cy="1478570"/>
          </a:xfrm>
        </p:spPr>
        <p:txBody>
          <a:bodyPr>
            <a:normAutofit/>
          </a:bodyPr>
          <a:lstStyle/>
          <a:p>
            <a:r>
              <a:rPr lang="en-US"/>
              <a:t>The final task</a:t>
            </a:r>
            <a:endParaRPr lang="en-US" dirty="0"/>
          </a:p>
        </p:txBody>
      </p:sp>
      <p:graphicFrame>
        <p:nvGraphicFramePr>
          <p:cNvPr id="81" name="Content Placeholder 2">
            <a:extLst>
              <a:ext uri="{FF2B5EF4-FFF2-40B4-BE49-F238E27FC236}">
                <a16:creationId xmlns:a16="http://schemas.microsoft.com/office/drawing/2014/main" id="{9E472709-48FF-5B58-D7B7-BE49EAEC5F18}"/>
              </a:ext>
            </a:extLst>
          </p:cNvPr>
          <p:cNvGraphicFramePr>
            <a:graphicFrameLocks noGrp="1"/>
          </p:cNvGraphicFramePr>
          <p:nvPr>
            <p:ph idx="1"/>
            <p:extLst>
              <p:ext uri="{D42A27DB-BD31-4B8C-83A1-F6EECF244321}">
                <p14:modId xmlns:p14="http://schemas.microsoft.com/office/powerpoint/2010/main" val="450575179"/>
              </p:ext>
            </p:extLst>
          </p:nvPr>
        </p:nvGraphicFramePr>
        <p:xfrm>
          <a:off x="1141413" y="2249488"/>
          <a:ext cx="9906000" cy="35417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294211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{87AD1B5B-4AB3-EF40-912F-D6CD719A6EE2}tf10001122</Template>
  <TotalTime>3008</TotalTime>
  <Words>5741</Words>
  <Application>Microsoft Macintosh PowerPoint</Application>
  <PresentationFormat>Widescreen</PresentationFormat>
  <Paragraphs>1157</Paragraphs>
  <Slides>94</Slides>
  <Notes>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94</vt:i4>
      </vt:variant>
    </vt:vector>
  </HeadingPairs>
  <TitlesOfParts>
    <vt:vector size="108" baseType="lpstr">
      <vt:lpstr>Arial</vt:lpstr>
      <vt:lpstr>Arial MT</vt:lpstr>
      <vt:lpstr>Calibri</vt:lpstr>
      <vt:lpstr>Calibri Light</vt:lpstr>
      <vt:lpstr>Consolas</vt:lpstr>
      <vt:lpstr>Courier New</vt:lpstr>
      <vt:lpstr>Microsoft Sans Serif</vt:lpstr>
      <vt:lpstr>Segoe UI</vt:lpstr>
      <vt:lpstr>Times New Roman</vt:lpstr>
      <vt:lpstr>Tw Cen MT</vt:lpstr>
      <vt:lpstr>ui-monospace</vt:lpstr>
      <vt:lpstr>Verdana</vt:lpstr>
      <vt:lpstr>Wingdings</vt:lpstr>
      <vt:lpstr>Circuit</vt:lpstr>
      <vt:lpstr>Ansible For the  Absolute Beginner</vt:lpstr>
      <vt:lpstr>The Course</vt:lpstr>
      <vt:lpstr>Note</vt:lpstr>
      <vt:lpstr>Ansible</vt:lpstr>
      <vt:lpstr>Why Ansible?</vt:lpstr>
      <vt:lpstr>Scripts</vt:lpstr>
      <vt:lpstr>Use case example - Simple</vt:lpstr>
      <vt:lpstr>Use case example - complex</vt:lpstr>
      <vt:lpstr>Use case example - complex</vt:lpstr>
      <vt:lpstr>Ansible Documentation</vt:lpstr>
      <vt:lpstr>Ansible</vt:lpstr>
      <vt:lpstr>Control Node</vt:lpstr>
      <vt:lpstr>Install Control Node on Redhat or CentOS</vt:lpstr>
      <vt:lpstr>Install via PIP</vt:lpstr>
      <vt:lpstr>DEMO</vt:lpstr>
      <vt:lpstr>Ansible</vt:lpstr>
      <vt:lpstr>inventory</vt:lpstr>
      <vt:lpstr>More on inventory files</vt:lpstr>
      <vt:lpstr>Coding  Exercise</vt:lpstr>
      <vt:lpstr>Ansible</vt:lpstr>
      <vt:lpstr>Ansible playbooks</vt:lpstr>
      <vt:lpstr>Playbook</vt:lpstr>
      <vt:lpstr>Playbook format</vt:lpstr>
      <vt:lpstr>Hosts</vt:lpstr>
      <vt:lpstr>PowerPoint Presentation</vt:lpstr>
      <vt:lpstr>module</vt:lpstr>
      <vt:lpstr>Run</vt:lpstr>
      <vt:lpstr>Ansible</vt:lpstr>
      <vt:lpstr>modules</vt:lpstr>
      <vt:lpstr>command</vt:lpstr>
      <vt:lpstr>script</vt:lpstr>
      <vt:lpstr>Service</vt:lpstr>
      <vt:lpstr>idempotency</vt:lpstr>
      <vt:lpstr>lineinfile</vt:lpstr>
      <vt:lpstr>Ansible</vt:lpstr>
      <vt:lpstr>Variable</vt:lpstr>
      <vt:lpstr>Using variables</vt:lpstr>
      <vt:lpstr>PowerPoint Presentation</vt:lpstr>
      <vt:lpstr>PowerPoint Presentation</vt:lpstr>
      <vt:lpstr>LOOPS</vt:lpstr>
      <vt:lpstr>LOOPS - Visualize</vt:lpstr>
      <vt:lpstr>LOOPS - Visualize</vt:lpstr>
      <vt:lpstr>LOOPS - Visualize</vt:lpstr>
      <vt:lpstr>LOOPS - Visualize</vt:lpstr>
      <vt:lpstr>LOOPS - Visualize</vt:lpstr>
      <vt:lpstr>LOOPS - Visualize</vt:lpstr>
      <vt:lpstr>With_*</vt:lpstr>
      <vt:lpstr>With_*</vt:lpstr>
      <vt:lpstr>With_*</vt:lpstr>
      <vt:lpstr>Ansible</vt:lpstr>
      <vt:lpstr>PowerPoint Presentation</vt:lpstr>
      <vt:lpstr>PowerPoint Presentation</vt:lpstr>
      <vt:lpstr>PowerPoint Presentation</vt:lpstr>
      <vt:lpstr>PowerPoint Presentation</vt:lpstr>
      <vt:lpstr>PowerPoint Presentation</vt:lpstr>
      <vt:lpstr>PowerPoint Presentation</vt:lpstr>
      <vt:lpstr>Ansible</vt:lpstr>
      <vt:lpstr>PowerPoint Presentation</vt:lpstr>
      <vt:lpstr>The final Playbook</vt:lpstr>
      <vt:lpstr>A more complicated playbook</vt:lpstr>
      <vt:lpstr>Ansible</vt:lpstr>
      <vt:lpstr>PowerPoint Presentation</vt:lpstr>
      <vt:lpstr>PowerPoint Presentation</vt:lpstr>
      <vt:lpstr>Doctor</vt:lpstr>
      <vt:lpstr>PowerPoint Presentation</vt:lpstr>
      <vt:lpstr>PowerPoint Presentation</vt:lpstr>
      <vt:lpstr>PowerPoint Presentation</vt:lpstr>
      <vt:lpstr>PowerPoint Presentation</vt:lpstr>
      <vt:lpstr>Re-Use</vt:lpstr>
      <vt:lpstr>Re-Use</vt:lpstr>
      <vt:lpstr>Re-Use</vt:lpstr>
      <vt:lpstr>Find Roles</vt:lpstr>
      <vt:lpstr>Use Role</vt:lpstr>
      <vt:lpstr>Use Role</vt:lpstr>
      <vt:lpstr>List Roles</vt:lpstr>
      <vt:lpstr>A bit more on ansible</vt:lpstr>
      <vt:lpstr>Ansible Configurations</vt:lpstr>
      <vt:lpstr>Overriding Default Parameters</vt:lpstr>
      <vt:lpstr>Ansible config priority chain</vt:lpstr>
      <vt:lpstr>View ansible configurations</vt:lpstr>
      <vt:lpstr>Types of inventory &amp; Grouping</vt:lpstr>
      <vt:lpstr>Types of Inventory - ini</vt:lpstr>
      <vt:lpstr>TYPES OF INVENTORY - YAML</vt:lpstr>
      <vt:lpstr>grouping of servers</vt:lpstr>
      <vt:lpstr>Grouping of servers in yaml</vt:lpstr>
      <vt:lpstr>Grouping of servers - ini</vt:lpstr>
      <vt:lpstr>Ansible FACTS</vt:lpstr>
      <vt:lpstr>Ansible playbook verification</vt:lpstr>
      <vt:lpstr>Ansible Lint</vt:lpstr>
      <vt:lpstr>Ansible Plugin</vt:lpstr>
      <vt:lpstr>How to create a dynamic inventory</vt:lpstr>
      <vt:lpstr>Contents of aws_ec2.yaml</vt:lpstr>
      <vt:lpstr>Ansible vars to be added</vt:lpstr>
      <vt:lpstr>The final task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Vunira</dc:creator>
  <cp:lastModifiedBy>Showmik Bose</cp:lastModifiedBy>
  <cp:revision>3</cp:revision>
  <dcterms:created xsi:type="dcterms:W3CDTF">2023-08-25T10:07:32Z</dcterms:created>
  <dcterms:modified xsi:type="dcterms:W3CDTF">2023-09-09T17:18:31Z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2023-04-18T00:00:00Z</vt:filetime>
  </property>
  <property fmtid="{D5CDD505-2E9C-101B-9397-08002B2CF9AE}" pid="3" name="Creator">
    <vt:lpwstr>Microsoft® PowerPoint® 2016</vt:lpwstr>
  </property>
  <property fmtid="{D5CDD505-2E9C-101B-9397-08002B2CF9AE}" pid="4" name="LastSaved">
    <vt:filetime>2023-08-25T00:00:00Z</vt:filetime>
  </property>
  <property fmtid="{D5CDD505-2E9C-101B-9397-08002B2CF9AE}" pid="5" name="MSIP_Label_defa4170-0d19-0005-0004-bc88714345d2_Enabled">
    <vt:lpwstr>true</vt:lpwstr>
  </property>
  <property fmtid="{D5CDD505-2E9C-101B-9397-08002B2CF9AE}" pid="6" name="MSIP_Label_defa4170-0d19-0005-0004-bc88714345d2_SetDate">
    <vt:lpwstr>2023-08-25T19:16:07Z</vt:lpwstr>
  </property>
  <property fmtid="{D5CDD505-2E9C-101B-9397-08002B2CF9AE}" pid="7" name="MSIP_Label_defa4170-0d19-0005-0004-bc88714345d2_Method">
    <vt:lpwstr>Standard</vt:lpwstr>
  </property>
  <property fmtid="{D5CDD505-2E9C-101B-9397-08002B2CF9AE}" pid="8" name="MSIP_Label_defa4170-0d19-0005-0004-bc88714345d2_Name">
    <vt:lpwstr>defa4170-0d19-0005-0004-bc88714345d2</vt:lpwstr>
  </property>
  <property fmtid="{D5CDD505-2E9C-101B-9397-08002B2CF9AE}" pid="9" name="MSIP_Label_defa4170-0d19-0005-0004-bc88714345d2_SiteId">
    <vt:lpwstr>93246bc3-21cf-4466-85f8-6777e286a83b</vt:lpwstr>
  </property>
  <property fmtid="{D5CDD505-2E9C-101B-9397-08002B2CF9AE}" pid="10" name="MSIP_Label_defa4170-0d19-0005-0004-bc88714345d2_ActionId">
    <vt:lpwstr>e9959461-222e-4133-a2d9-285832379abc</vt:lpwstr>
  </property>
  <property fmtid="{D5CDD505-2E9C-101B-9397-08002B2CF9AE}" pid="11" name="MSIP_Label_defa4170-0d19-0005-0004-bc88714345d2_ContentBits">
    <vt:lpwstr>0</vt:lpwstr>
  </property>
</Properties>
</file>